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8" r:id="rId2"/>
    <p:sldId id="1593" r:id="rId3"/>
    <p:sldId id="1611" r:id="rId4"/>
    <p:sldId id="1615" r:id="rId5"/>
    <p:sldId id="1605" r:id="rId6"/>
    <p:sldId id="1596" r:id="rId7"/>
    <p:sldId id="1612" r:id="rId8"/>
    <p:sldId id="1613" r:id="rId9"/>
    <p:sldId id="1614" r:id="rId10"/>
    <p:sldId id="1583" r:id="rId11"/>
    <p:sldId id="1587" r:id="rId12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B8"/>
    <a:srgbClr val="000077"/>
    <a:srgbClr val="51637B"/>
    <a:srgbClr val="E46C0A"/>
    <a:srgbClr val="0070C0"/>
    <a:srgbClr val="CDB5CD"/>
    <a:srgbClr val="7A378B"/>
    <a:srgbClr val="8B008B"/>
    <a:srgbClr val="8B3A3A"/>
    <a:srgbClr val="4E5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655" autoAdjust="0"/>
  </p:normalViewPr>
  <p:slideViewPr>
    <p:cSldViewPr>
      <p:cViewPr varScale="1">
        <p:scale>
          <a:sx n="66" d="100"/>
          <a:sy n="66" d="100"/>
        </p:scale>
        <p:origin x="1530" y="66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Good morning Sir, </a:t>
            </a:r>
          </a:p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My name is Lam from IT, Today I’m very</a:t>
            </a:r>
            <a:r>
              <a:rPr lang="en-US" alt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happy to being here and present promotion </a:t>
            </a:r>
            <a:r>
              <a:rPr lang="en-US" altLang="en-US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report. My report is topic:  Upgrade Foss system &amp; make life cycle management.</a:t>
            </a:r>
            <a:endParaRPr lang="ja-JP" altLang="en-US" sz="1000" dirty="0" smtClean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21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7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79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3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75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00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Schedule Of Activities</a:t>
            </a:r>
            <a:endParaRPr kumimoji="1" lang="vi-VN" sz="2000" dirty="0">
              <a:solidFill>
                <a:prstClr val="black"/>
              </a:solidFill>
              <a:latin typeface="Arial" pitchFamily="34" charset="0"/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Improvement Activities &amp; Result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 </a:t>
            </a: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~ 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Future Proposal &amp; Development Plan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 ~ 9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 smtClean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  <a:endParaRPr kumimoji="1" lang="en-US" altLang="ja-JP" sz="2000" dirty="0"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</a:t>
            </a:r>
            <a:r>
              <a:rPr lang="en-US" altLang="en-US" sz="2000" dirty="0" smtClean="0">
                <a:latin typeface="+mn-lt"/>
              </a:rPr>
              <a:t>Nguyen </a:t>
            </a:r>
            <a:r>
              <a:rPr lang="en-US" altLang="en-US" sz="2000" dirty="0" err="1" smtClean="0">
                <a:latin typeface="+mn-lt"/>
              </a:rPr>
              <a:t>Nhu</a:t>
            </a:r>
            <a:r>
              <a:rPr lang="en-US" altLang="en-US" sz="2000" dirty="0" smtClean="0">
                <a:latin typeface="+mn-lt"/>
              </a:rPr>
              <a:t> Minh</a:t>
            </a:r>
          </a:p>
          <a:p>
            <a:pPr eaLnBrk="1" hangingPunct="1"/>
            <a:r>
              <a:rPr lang="en-US" altLang="en-US" sz="2000" dirty="0" smtClean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 smtClean="0">
                <a:latin typeface="+mn-lt"/>
              </a:rPr>
              <a:t>Current </a:t>
            </a:r>
            <a:r>
              <a:rPr lang="en-US" altLang="en-US" sz="2000" dirty="0">
                <a:latin typeface="+mn-lt"/>
              </a:rPr>
              <a:t>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</a:t>
            </a:r>
            <a:r>
              <a:rPr lang="en-US" altLang="en-US" sz="2000" dirty="0" smtClean="0">
                <a:latin typeface="+mn-lt"/>
              </a:rPr>
              <a:t>DEV</a:t>
            </a:r>
            <a:endParaRPr lang="en-US" altLang="en-US" sz="2000" dirty="0">
              <a:latin typeface="+mn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FOSS System &amp; </a:t>
            </a:r>
            <a:endParaRPr lang="en-US" sz="2400" dirty="0" smtClean="0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Make </a:t>
            </a:r>
            <a:r>
              <a:rPr lang="en-US" sz="2400" dirty="0">
                <a:solidFill>
                  <a:srgbClr val="0000FF"/>
                </a:solidFill>
              </a:rPr>
              <a:t>Asset Life Cycle Management </a:t>
            </a:r>
            <a:r>
              <a:rPr lang="en-US" sz="2400" dirty="0" smtClean="0">
                <a:solidFill>
                  <a:srgbClr val="0000FF"/>
                </a:solidFill>
              </a:rPr>
              <a:t>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/>
                </a:rPr>
                <a:t>Future Proposal &amp; Development Plan</a:t>
              </a:r>
              <a:endParaRPr lang="en-US" sz="2000" b="1" dirty="0">
                <a:solidFill>
                  <a:srgbClr val="FFFFCC"/>
                </a:solidFill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327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Future Proposal &amp; Development </a:t>
              </a: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Plan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40CBF5-6D83-CE92-BC0E-53C1513AC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94014"/>
              </p:ext>
            </p:extLst>
          </p:nvPr>
        </p:nvGraphicFramePr>
        <p:xfrm>
          <a:off x="76200" y="660442"/>
          <a:ext cx="8962676" cy="5660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02">
                  <a:extLst>
                    <a:ext uri="{9D8B030D-6E8A-4147-A177-3AD203B41FA5}">
                      <a16:colId xmlns:a16="http://schemas.microsoft.com/office/drawing/2014/main" val="2214583215"/>
                    </a:ext>
                  </a:extLst>
                </a:gridCol>
                <a:gridCol w="2883025">
                  <a:extLst>
                    <a:ext uri="{9D8B030D-6E8A-4147-A177-3AD203B41FA5}">
                      <a16:colId xmlns:a16="http://schemas.microsoft.com/office/drawing/2014/main" val="225139775"/>
                    </a:ext>
                  </a:extLst>
                </a:gridCol>
                <a:gridCol w="764790">
                  <a:extLst>
                    <a:ext uri="{9D8B030D-6E8A-4147-A177-3AD203B41FA5}">
                      <a16:colId xmlns:a16="http://schemas.microsoft.com/office/drawing/2014/main" val="3131202624"/>
                    </a:ext>
                  </a:extLst>
                </a:gridCol>
                <a:gridCol w="764789">
                  <a:extLst>
                    <a:ext uri="{9D8B030D-6E8A-4147-A177-3AD203B41FA5}">
                      <a16:colId xmlns:a16="http://schemas.microsoft.com/office/drawing/2014/main" val="1179056243"/>
                    </a:ext>
                  </a:extLst>
                </a:gridCol>
                <a:gridCol w="764790">
                  <a:extLst>
                    <a:ext uri="{9D8B030D-6E8A-4147-A177-3AD203B41FA5}">
                      <a16:colId xmlns:a16="http://schemas.microsoft.com/office/drawing/2014/main" val="2153634711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2584234332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1706954613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3287336513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3090412962"/>
                    </a:ext>
                  </a:extLst>
                </a:gridCol>
              </a:tblGrid>
              <a:tr h="53871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Activity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508B8"/>
                          </a:solidFill>
                        </a:rPr>
                        <a:t>FY2023</a:t>
                      </a:r>
                      <a:endParaRPr lang="en-US" dirty="0">
                        <a:solidFill>
                          <a:srgbClr val="1508B8"/>
                        </a:solidFill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508B8"/>
                          </a:solidFill>
                        </a:rPr>
                        <a:t>FY2024</a:t>
                      </a:r>
                      <a:endParaRPr lang="en-US" dirty="0">
                        <a:solidFill>
                          <a:srgbClr val="1508B8"/>
                        </a:solidFill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10644"/>
                  </a:ext>
                </a:extLst>
              </a:tr>
              <a:tr h="45332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1508B8"/>
                          </a:solidFill>
                        </a:rPr>
                        <a:t>Feb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1508B8"/>
                          </a:solidFill>
                        </a:rPr>
                        <a:t>Mar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35061"/>
                  </a:ext>
                </a:extLst>
              </a:tr>
              <a:tr h="304800">
                <a:tc gridSpan="9"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u="non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My self</a:t>
                      </a:r>
                      <a:r>
                        <a:rPr lang="en-US" sz="2000" b="1" u="none" baseline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2000" b="1" u="none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0054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185085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87305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7583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34351"/>
                  </a:ext>
                </a:extLst>
              </a:tr>
              <a:tr h="435960">
                <a:tc gridSpan="9"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u="non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My colleagues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65722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l"/>
                      <a:endParaRPr lang="en-US" sz="1400" b="0" u="none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74099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007184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l"/>
                      <a:endParaRPr lang="en-US" sz="1400" b="0" u="none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6633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4008370" y="6368679"/>
            <a:ext cx="495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37" name="Callout: Quad Arrow 36">
            <a:extLst>
              <a:ext uri="{FF2B5EF4-FFF2-40B4-BE49-F238E27FC236}">
                <a16:creationId xmlns:a16="http://schemas.microsoft.com/office/drawing/2014/main" id="{2DCAC053-049A-FF2E-CA6F-6316C7D819D2}"/>
              </a:ext>
            </a:extLst>
          </p:cNvPr>
          <p:cNvSpPr/>
          <p:nvPr/>
        </p:nvSpPr>
        <p:spPr bwMode="auto">
          <a:xfrm>
            <a:off x="7293713" y="4865929"/>
            <a:ext cx="224523" cy="220648"/>
          </a:xfrm>
          <a:prstGeom prst="quadArrow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51637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43452" y="625476"/>
            <a:ext cx="9064036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rial "/>
              </a:rPr>
              <a:t>1.Job History &amp; Organization: </a:t>
            </a:r>
            <a:endParaRPr lang="en-US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22" y="3200400"/>
            <a:ext cx="9064037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2.New Assignment: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122" y="4343400"/>
            <a:ext cx="9031914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rial "/>
              </a:rPr>
              <a:t>3.My main achievements (2019 – 2023) </a:t>
            </a:r>
            <a:endParaRPr lang="en-US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122" y="3604545"/>
            <a:ext cx="9035678" cy="66265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Current job : Software development,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t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raining beginner,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s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upport user.                  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</a:t>
            </a:r>
            <a:r>
              <a:rPr lang="en-US" sz="1600" b="1" dirty="0" smtClean="0">
                <a:solidFill>
                  <a:schemeClr val="tx1"/>
                </a:solidFill>
                <a:latin typeface="Arial "/>
              </a:rPr>
              <a:t>Change mindset : </a:t>
            </a:r>
            <a:endParaRPr lang="en-US" sz="1600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122" y="4731958"/>
            <a:ext cx="3015877" cy="206014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24200" y="4731958"/>
            <a:ext cx="2926134" cy="20538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26535" y="4731958"/>
            <a:ext cx="2941265" cy="20538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452" y="4809012"/>
            <a:ext cx="3004547" cy="364176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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Achievement 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1722" y="4809012"/>
            <a:ext cx="2898612" cy="372588"/>
          </a:xfrm>
          <a:prstGeom prst="rect">
            <a:avLst/>
          </a:prstGeom>
          <a:solidFill>
            <a:srgbClr val="0000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 </a:t>
            </a:r>
            <a:r>
              <a:rPr lang="en-US" sz="1600" dirty="0" smtClean="0">
                <a:solidFill>
                  <a:schemeClr val="bg1"/>
                </a:solidFill>
              </a:rPr>
              <a:t>Achievement 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54057" y="4809012"/>
            <a:ext cx="2884579" cy="372588"/>
          </a:xfrm>
          <a:prstGeom prst="rect">
            <a:avLst/>
          </a:prstGeom>
          <a:solidFill>
            <a:srgbClr val="0000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 </a:t>
            </a:r>
            <a:r>
              <a:rPr lang="en-US" sz="1600" dirty="0" smtClean="0">
                <a:solidFill>
                  <a:schemeClr val="bg1"/>
                </a:solidFill>
              </a:rPr>
              <a:t>Achievement 3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06697"/>
              </p:ext>
            </p:extLst>
          </p:nvPr>
        </p:nvGraphicFramePr>
        <p:xfrm>
          <a:off x="43450" y="1062816"/>
          <a:ext cx="4071350" cy="2037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473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67787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5441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4979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Entrance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12/02/2019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4979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Apr 2021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Rank</a:t>
                      </a:r>
                      <a:r>
                        <a:rPr lang="en-US" sz="1600" baseline="0" dirty="0" smtClean="0">
                          <a:latin typeface="Arial "/>
                        </a:rPr>
                        <a:t> </a:t>
                      </a:r>
                      <a:r>
                        <a:rPr lang="en-US" sz="1600" dirty="0" smtClean="0">
                          <a:latin typeface="Arial "/>
                        </a:rPr>
                        <a:t>up (V12-V13)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4979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My</a:t>
                      </a:r>
                      <a:r>
                        <a:rPr lang="en-US" sz="1600" baseline="0" dirty="0" smtClean="0">
                          <a:latin typeface="Arial "/>
                        </a:rPr>
                        <a:t> Job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"/>
              </a:rPr>
              <a:t>ISD (GM. Matsushita)</a:t>
            </a:r>
            <a:endParaRPr lang="en-US" sz="1600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Business Planning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SAP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Infra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Develop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4HC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Thuy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Toan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Hien</a:t>
            </a:r>
            <a:endParaRPr lang="en-US" sz="1600" b="1" dirty="0">
              <a:solidFill>
                <a:schemeClr val="tx1"/>
              </a:solidFill>
              <a:latin typeface="Arial 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4HC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3HC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4HC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"/>
              </a:rPr>
              <a:t>S</a:t>
            </a:r>
            <a:r>
              <a:rPr lang="en-US" sz="1200" dirty="0" smtClean="0">
                <a:solidFill>
                  <a:schemeClr val="tx1"/>
                </a:solidFill>
                <a:latin typeface="Arial "/>
              </a:rPr>
              <a:t>up. Minh</a:t>
            </a:r>
            <a:endParaRPr lang="en-US" sz="1200" dirty="0">
              <a:solidFill>
                <a:schemeClr val="tx1"/>
              </a:solidFill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566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057400" y="829221"/>
            <a:ext cx="5925824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</a:t>
            </a:r>
            <a:r>
              <a:rPr lang="en-US" dirty="0"/>
              <a:t>devices scanning bar-code  are running window CE operating system</a:t>
            </a:r>
            <a:r>
              <a:rPr lang="en-US" dirty="0" smtClean="0"/>
              <a:t>.</a:t>
            </a:r>
          </a:p>
          <a:p>
            <a:pPr algn="ctr"/>
            <a:r>
              <a:rPr lang="en-US" dirty="0"/>
              <a:t>They are not support and update in the future</a:t>
            </a:r>
            <a:r>
              <a:rPr lang="en-US" dirty="0" smtClean="0"/>
              <a:t>.</a:t>
            </a:r>
          </a:p>
          <a:p>
            <a:pPr algn="ctr"/>
            <a:r>
              <a:rPr lang="en-US" dirty="0"/>
              <a:t>Limited: Development Software is quite slow. Not responsive to big data system</a:t>
            </a:r>
            <a:r>
              <a:rPr lang="en-US" dirty="0" smtClean="0"/>
              <a:t>.</a:t>
            </a:r>
          </a:p>
          <a:p>
            <a:pPr algn="ctr"/>
            <a:r>
              <a:rPr lang="en-US" dirty="0"/>
              <a:t>Use devices for a long time leads to trouble such as software, </a:t>
            </a:r>
            <a:r>
              <a:rPr lang="en-US" dirty="0" err="1"/>
              <a:t>wifi</a:t>
            </a:r>
            <a:r>
              <a:rPr lang="en-US" dirty="0"/>
              <a:t>, touch, mainboard…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63224" y="3334889"/>
            <a:ext cx="7620000" cy="169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 : Following corporate policy in FY24 this operating system will be end of life 2023</a:t>
            </a:r>
            <a:r>
              <a:rPr lang="en-US" dirty="0" smtClean="0"/>
              <a:t>.</a:t>
            </a:r>
          </a:p>
          <a:p>
            <a:pPr algn="ctr"/>
            <a:r>
              <a:rPr lang="en-US" dirty="0"/>
              <a:t>+ Find new technology solutions to make software smarter, more stable, suitable for big data</a:t>
            </a:r>
            <a:r>
              <a:rPr lang="en-US" dirty="0" smtClean="0"/>
              <a:t>.</a:t>
            </a:r>
          </a:p>
          <a:p>
            <a:pPr algn="ctr"/>
            <a:r>
              <a:rPr lang="en-US" dirty="0"/>
              <a:t> Take a long time to repair and setup again Operating System of PDA  devices.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33400" y="5149916"/>
            <a:ext cx="7636844" cy="132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Solution:  Upgrade Foss system from windows CE to Android </a:t>
            </a:r>
            <a:r>
              <a:rPr lang="en-US" dirty="0" smtClean="0"/>
              <a:t>Application</a:t>
            </a:r>
          </a:p>
          <a:p>
            <a:pPr algn="ctr"/>
            <a:r>
              <a:rPr lang="en-US" dirty="0"/>
              <a:t>Technology: New : Flutter-Dart (new programming language), Android (new environment)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63224" y="914400"/>
            <a:ext cx="131317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Issue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057400" y="836131"/>
            <a:ext cx="5925824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department inventory asset by manual job</a:t>
            </a:r>
          </a:p>
          <a:p>
            <a:pPr algn="ctr"/>
            <a:r>
              <a:rPr lang="en-US" dirty="0"/>
              <a:t>Background:  Use hard copy when store warehouse</a:t>
            </a:r>
            <a:r>
              <a:rPr lang="en-US" dirty="0" smtClean="0"/>
              <a:t>, inventory</a:t>
            </a:r>
            <a:r>
              <a:rPr lang="en-US" dirty="0"/>
              <a:t>, transfer, borrow, </a:t>
            </a:r>
            <a:r>
              <a:rPr lang="en-US" dirty="0" smtClean="0"/>
              <a:t>scrap, </a:t>
            </a:r>
            <a:r>
              <a:rPr lang="en-US" dirty="0" err="1" smtClean="0"/>
              <a:t>Maintenace</a:t>
            </a:r>
            <a:r>
              <a:rPr lang="en-US" dirty="0" smtClean="0"/>
              <a:t>.</a:t>
            </a:r>
          </a:p>
          <a:p>
            <a:pPr algn="ctr"/>
            <a:r>
              <a:rPr lang="en-US" dirty="0"/>
              <a:t>stationery </a:t>
            </a:r>
            <a:r>
              <a:rPr lang="en-US" dirty="0" smtClean="0"/>
              <a:t>management by excel and check sheet</a:t>
            </a:r>
          </a:p>
          <a:p>
            <a:pPr algn="ctr"/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512736" y="3419010"/>
            <a:ext cx="7620000" cy="1008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Issue: Take a long time to check inventory and difficult to manage asset, easy mistake.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12736" y="4572000"/>
            <a:ext cx="7636844" cy="56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Solution: Make new software to manage Asset of IT department.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3224" y="914400"/>
            <a:ext cx="131317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Issue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6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ea typeface="Meiryo UI" panose="020B0604030504040204" pitchFamily="50" charset="-128"/>
                  <a:cs typeface="Arial" panose="020B0604020202020204" pitchFamily="34" charset="0"/>
                </a:rPr>
                <a:t>SCHEDULE OF ACTIVITIES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11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  <a:cs typeface="Arial" panose="020B0604020202020204" pitchFamily="34" charset="0"/>
                </a:rPr>
                <a:t>IMPROVEMENT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  <a:cs typeface="Arial" panose="020B0604020202020204" pitchFamily="34" charset="0"/>
                </a:rPr>
                <a:t>IMPROVEMENT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71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  <a:cs typeface="Arial" panose="020B0604020202020204" pitchFamily="34" charset="0"/>
                </a:rPr>
                <a:t>IMPROVEMENT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77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/>
                </a:rPr>
                <a:t>Total Improvement Result</a:t>
              </a:r>
              <a:endParaRPr lang="en-US" sz="2000" b="1" dirty="0">
                <a:solidFill>
                  <a:srgbClr val="FFFFCC"/>
                </a:solidFill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83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46668</TotalTime>
  <Words>471</Words>
  <Application>Microsoft Office PowerPoint</Application>
  <PresentationFormat>On-screen Show (4:3)</PresentationFormat>
  <Paragraphs>137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Meiryo UI</vt:lpstr>
      <vt:lpstr>ＭＳ Ｐゴシック</vt:lpstr>
      <vt:lpstr>ＭＳ Ｐ明朝</vt:lpstr>
      <vt:lpstr>Arial</vt:lpstr>
      <vt:lpstr>Arial </vt:lpstr>
      <vt:lpstr>Arial Black</vt:lpstr>
      <vt:lpstr>Calibri</vt:lpstr>
      <vt:lpstr>HGP創英角ｺﾞｼｯｸUB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</cp:lastModifiedBy>
  <cp:revision>3763</cp:revision>
  <cp:lastPrinted>2023-03-01T01:59:53Z</cp:lastPrinted>
  <dcterms:created xsi:type="dcterms:W3CDTF">2016-12-21T06:42:40Z</dcterms:created>
  <dcterms:modified xsi:type="dcterms:W3CDTF">2023-12-07T22:12:53Z</dcterms:modified>
</cp:coreProperties>
</file>