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8" r:id="rId2"/>
    <p:sldId id="1622" r:id="rId3"/>
    <p:sldId id="1627" r:id="rId4"/>
    <p:sldId id="1623" r:id="rId5"/>
    <p:sldId id="1615" r:id="rId6"/>
    <p:sldId id="1628" r:id="rId7"/>
    <p:sldId id="1625" r:id="rId8"/>
    <p:sldId id="1620" r:id="rId9"/>
    <p:sldId id="1629" r:id="rId10"/>
    <p:sldId id="1587" r:id="rId11"/>
    <p:sldId id="1630" r:id="rId12"/>
    <p:sldId id="1626" r:id="rId13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074" autoAdjust="0"/>
  </p:normalViewPr>
  <p:slideViewPr>
    <p:cSldViewPr>
      <p:cViewPr varScale="1">
        <p:scale>
          <a:sx n="80" d="100"/>
          <a:sy n="80" d="100"/>
        </p:scale>
        <p:origin x="2550" y="9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 &amp; test exam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After: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time: 120,000min/y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Employees no need to tick to </a:t>
            </a:r>
            <a:r>
              <a:rPr lang="en-US" altLang="ja-JP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checksheet</a:t>
            </a: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cost: 3,450 $/y.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Reduce system development fee : 17k$ 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 &amp; test exam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After: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time: 120,000min/y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Employees no need to tick to </a:t>
            </a:r>
            <a:r>
              <a:rPr lang="en-US" altLang="ja-JP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checksheet</a:t>
            </a: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cost: 3,450 $/y.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Reduce system development fee : 17k$ 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2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litter </a:t>
            </a:r>
            <a:r>
              <a:rPr lang="en-US" altLang="en-US" dirty="0"/>
              <a:t>small is selected.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b="1" baseline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9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4.jpeg"/><Relationship Id="rId18" Type="http://schemas.openxmlformats.org/officeDocument/2006/relationships/image" Target="../media/image37.jpeg"/><Relationship Id="rId26" Type="http://schemas.openxmlformats.org/officeDocument/2006/relationships/image" Target="../media/image42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9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png"/><Relationship Id="rId20" Type="http://schemas.openxmlformats.org/officeDocument/2006/relationships/image" Target="../media/image38.wmf"/><Relationship Id="rId29" Type="http://schemas.openxmlformats.org/officeDocument/2006/relationships/image" Target="../media/image44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2.png"/><Relationship Id="rId24" Type="http://schemas.openxmlformats.org/officeDocument/2006/relationships/image" Target="../media/image41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5.png"/><Relationship Id="rId23" Type="http://schemas.microsoft.com/office/2007/relationships/hdphoto" Target="../media/hdphoto1.wdp"/><Relationship Id="rId28" Type="http://schemas.openxmlformats.org/officeDocument/2006/relationships/image" Target="../media/image43.png"/><Relationship Id="rId10" Type="http://schemas.openxmlformats.org/officeDocument/2006/relationships/image" Target="../media/image31.png"/><Relationship Id="rId19" Type="http://schemas.openxmlformats.org/officeDocument/2006/relationships/image" Target="../media/image19.pn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40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wmf"/><Relationship Id="rId10" Type="http://schemas.openxmlformats.org/officeDocument/2006/relationships/image" Target="../media/image52.png"/><Relationship Id="rId4" Type="http://schemas.openxmlformats.org/officeDocument/2006/relationships/image" Target="../media/image20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31875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1693"/>
              </p:ext>
            </p:extLst>
          </p:nvPr>
        </p:nvGraphicFramePr>
        <p:xfrm>
          <a:off x="69093" y="618174"/>
          <a:ext cx="9042203" cy="403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0342" y="4688387"/>
            <a:ext cx="8903316" cy="2069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378" y="5193254"/>
            <a:ext cx="4419600" cy="632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Use scan device &amp; barcode to manage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7381" y="4765957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59921" y="47542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42756" y="475420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46771" y="524062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7032" y="5597040"/>
            <a:ext cx="4155820" cy="113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&amp; GR, Transfer, Inventory, Scrap, Maintenance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Use scan device &amp; barcode to manage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59921" y="5874866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59" y="5168801"/>
            <a:ext cx="2381582" cy="15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1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470468" y="4777981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170" y="4987488"/>
            <a:ext cx="1242195" cy="674873"/>
          </a:xfrm>
          <a:prstGeom prst="rect">
            <a:avLst/>
          </a:prstGeom>
        </p:spPr>
      </p:pic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629" y="4579477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5336046" y="5829933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setup OS when error. Difficult to develop with big data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060" y="4581080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6492" y="4349901"/>
            <a:ext cx="2984281" cy="3149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Normal support is very height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9183" y="6423682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3" y="1763518"/>
            <a:ext cx="4379136" cy="251896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4114800" y="1793795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6F5C11-7DFE-4FB3-B424-B649BACFC99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723"/>
          <a:stretch/>
        </p:blipFill>
        <p:spPr>
          <a:xfrm>
            <a:off x="1867337" y="4739041"/>
            <a:ext cx="1021128" cy="562417"/>
          </a:xfrm>
          <a:prstGeom prst="rect">
            <a:avLst/>
          </a:prstGeom>
        </p:spPr>
      </p:pic>
      <p:pic>
        <p:nvPicPr>
          <p:cNvPr id="108" name="Picture 10" descr="Image result for excel">
            <a:extLst>
              <a:ext uri="{FF2B5EF4-FFF2-40B4-BE49-F238E27FC236}">
                <a16:creationId xmlns:a16="http://schemas.microsoft.com/office/drawing/2014/main" id="{9BAD4DE5-ACAC-4A4A-836F-A04E9287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58" y="5385483"/>
            <a:ext cx="624565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/>
          <p:cNvGrpSpPr/>
          <p:nvPr/>
        </p:nvGrpSpPr>
        <p:grpSpPr>
          <a:xfrm>
            <a:off x="248228" y="4739713"/>
            <a:ext cx="1592274" cy="1045857"/>
            <a:chOff x="4288171" y="1718847"/>
            <a:chExt cx="1645219" cy="1484725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88171" y="1718847"/>
              <a:ext cx="1645219" cy="1484725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382966" y="2530475"/>
              <a:ext cx="144285" cy="151878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393913" y="2195917"/>
              <a:ext cx="144285" cy="151878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041092" y="2077621"/>
              <a:ext cx="144285" cy="151878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4690583" y="2204503"/>
              <a:ext cx="144285" cy="15187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4690583" y="2528688"/>
              <a:ext cx="144285" cy="151878"/>
            </a:xfrm>
            <a:prstGeom prst="rect">
              <a:avLst/>
            </a:prstGeom>
          </p:spPr>
        </p:pic>
      </p:grpSp>
      <p:sp>
        <p:nvSpPr>
          <p:cNvPr id="127" name="Rounded Rectangle 126"/>
          <p:cNvSpPr/>
          <p:nvPr/>
        </p:nvSpPr>
        <p:spPr>
          <a:xfrm>
            <a:off x="3342908" y="5831552"/>
            <a:ext cx="1687998" cy="51823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barcode, not trace history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0AD29DBE-22ED-4BAB-9598-67F5CACD2F8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37" y="4957319"/>
            <a:ext cx="470638" cy="536588"/>
          </a:xfrm>
          <a:prstGeom prst="rect">
            <a:avLst/>
          </a:prstGeom>
        </p:spPr>
      </p:pic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D22A6D3C-94A3-40BF-92C8-CBB2BC41532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45" y="4950872"/>
            <a:ext cx="627660" cy="653354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3876CDC-4A09-4F95-91A2-2DB7056E920E}"/>
              </a:ext>
            </a:extLst>
          </p:cNvPr>
          <p:cNvCxnSpPr>
            <a:cxnSpLocks/>
          </p:cNvCxnSpPr>
          <p:nvPr/>
        </p:nvCxnSpPr>
        <p:spPr>
          <a:xfrm>
            <a:off x="3704034" y="5442931"/>
            <a:ext cx="923896" cy="3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8489B177-B555-4CA7-8D3F-790CF81C2F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2174" y="4832371"/>
            <a:ext cx="383759" cy="356970"/>
          </a:xfrm>
          <a:prstGeom prst="rect">
            <a:avLst/>
          </a:prstGeom>
        </p:spPr>
      </p:pic>
      <p:pic>
        <p:nvPicPr>
          <p:cNvPr id="152" name="Picture 15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50EE2C-BF66-4263-8037-26CADD0C299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97" y="4742641"/>
            <a:ext cx="386251" cy="391234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15A609B-8CC3-49D4-978D-3F5942D761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09027" y="4836541"/>
            <a:ext cx="318513" cy="409386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208398" y="5863901"/>
            <a:ext cx="2364048" cy="485888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process, no software to manage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69140" y="4680704"/>
            <a:ext cx="523003" cy="651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8997" y="4664831"/>
            <a:ext cx="471702" cy="613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9F3B3D4-A21F-41CC-885F-ECFB32F35D06}"/>
              </a:ext>
            </a:extLst>
          </p:cNvPr>
          <p:cNvSpPr/>
          <p:nvPr/>
        </p:nvSpPr>
        <p:spPr>
          <a:xfrm>
            <a:off x="2907414" y="5607962"/>
            <a:ext cx="731139" cy="2300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094E360-CE95-4D24-AB98-1DC1944CDD92}"/>
              </a:ext>
            </a:extLst>
          </p:cNvPr>
          <p:cNvSpPr/>
          <p:nvPr/>
        </p:nvSpPr>
        <p:spPr>
          <a:xfrm>
            <a:off x="4705986" y="5551773"/>
            <a:ext cx="731139" cy="2300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04555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FY23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2888466" y="2894997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246B15C-7D0C-4719-BD0B-129FAA85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97" y="3267700"/>
            <a:ext cx="1741170" cy="1462654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540254" y="2906247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D958C-DBC1-4616-9C35-3D37F03A5C33}"/>
              </a:ext>
            </a:extLst>
          </p:cNvPr>
          <p:cNvSpPr/>
          <p:nvPr/>
        </p:nvSpPr>
        <p:spPr>
          <a:xfrm>
            <a:off x="3027964" y="5217310"/>
            <a:ext cx="672796" cy="26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70%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5CE21D-C263-4723-9FF8-475E635CEC19}"/>
              </a:ext>
            </a:extLst>
          </p:cNvPr>
          <p:cNvSpPr/>
          <p:nvPr/>
        </p:nvSpPr>
        <p:spPr>
          <a:xfrm>
            <a:off x="4236907" y="5225443"/>
            <a:ext cx="672796" cy="26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30%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417" y="3250162"/>
            <a:ext cx="3060882" cy="14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70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50%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96859" y="1720023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2102" y="3870704"/>
            <a:ext cx="2449721" cy="192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4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308981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55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91363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56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307624"/>
            <a:ext cx="2349898" cy="13234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Coding &amp; Testing</a:t>
            </a:r>
          </a:p>
          <a:p>
            <a:pPr algn="ctr"/>
            <a:endParaRPr lang="en-US" dirty="0"/>
          </a:p>
        </p:txBody>
      </p:sp>
      <p:sp>
        <p:nvSpPr>
          <p:cNvPr id="57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120663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051086"/>
            <a:ext cx="2651131" cy="1570453"/>
            <a:chOff x="-3736" y="2166134"/>
            <a:chExt cx="2651131" cy="1570453"/>
          </a:xfrm>
        </p:grpSpPr>
        <p:sp>
          <p:nvSpPr>
            <p:cNvPr id="53" name="Text Box 250">
              <a:extLst>
                <a:ext uri="{FF2B5EF4-FFF2-40B4-BE49-F238E27FC236}">
                  <a16:creationId xmlns:a16="http://schemas.microsoft.com/office/drawing/2014/main" id="{4D7EC992-37DF-436C-B069-962F37A28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45" name="Picture 4">
                <a:extLst>
                  <a:ext uri="{FF2B5EF4-FFF2-40B4-BE49-F238E27FC236}">
                    <a16:creationId xmlns:a16="http://schemas.microsoft.com/office/drawing/2014/main" id="{EEE447F9-4B0F-4BB8-B691-37D7673E3D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A840D5A5-C469-4D24-AD20-E9D961DE4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48" name="Picture 4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2E1C3CC-9BA7-4949-BD02-5C6D01A1E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52" name="Text Box 250">
                <a:extLst>
                  <a:ext uri="{FF2B5EF4-FFF2-40B4-BE49-F238E27FC236}">
                    <a16:creationId xmlns:a16="http://schemas.microsoft.com/office/drawing/2014/main" id="{2CD25E0B-4398-4E54-B27A-10EB3F701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84E8D511-945C-42E3-A464-17F30D07B842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row: Down 62">
                <a:extLst>
                  <a:ext uri="{FF2B5EF4-FFF2-40B4-BE49-F238E27FC236}">
                    <a16:creationId xmlns:a16="http://schemas.microsoft.com/office/drawing/2014/main" id="{CEDB2EEB-C91D-42F1-92E5-2B5A2A10F627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DF8DF4FC-1958-4513-9BE6-7733D2C44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71" name="Text Box 250">
                <a:extLst>
                  <a:ext uri="{FF2B5EF4-FFF2-40B4-BE49-F238E27FC236}">
                    <a16:creationId xmlns:a16="http://schemas.microsoft.com/office/drawing/2014/main" id="{40F751F5-950F-48A0-BCA2-D502FA519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72" name="Arrow: Right 7">
                <a:extLst>
                  <a:ext uri="{FF2B5EF4-FFF2-40B4-BE49-F238E27FC236}">
                    <a16:creationId xmlns:a16="http://schemas.microsoft.com/office/drawing/2014/main" id="{35EAA585-EB00-4EBC-A320-D54AC25125B6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52263</TotalTime>
  <Words>3737</Words>
  <Application>Microsoft Office PowerPoint</Application>
  <PresentationFormat>On-screen Show (4:3)</PresentationFormat>
  <Paragraphs>642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HGP創英角ｺﾞｼｯｸUB</vt:lpstr>
      <vt:lpstr>HGP創英角ｺﾞｼｯｸUB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4238</cp:revision>
  <cp:lastPrinted>2023-03-01T01:59:53Z</cp:lastPrinted>
  <dcterms:created xsi:type="dcterms:W3CDTF">2016-12-21T06:42:40Z</dcterms:created>
  <dcterms:modified xsi:type="dcterms:W3CDTF">2024-01-24T10:21:04Z</dcterms:modified>
</cp:coreProperties>
</file>