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364" autoAdjust="0"/>
  </p:normalViewPr>
  <p:slideViewPr>
    <p:cSldViewPr>
      <p:cViewPr varScale="1">
        <p:scale>
          <a:sx n="73" d="100"/>
          <a:sy n="73" d="100"/>
        </p:scale>
        <p:origin x="1152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- Let's look Project</a:t>
            </a:r>
            <a:r>
              <a:rPr lang="en-US" altLang="en-US" baseline="0" dirty="0"/>
              <a:t> summary </a:t>
            </a:r>
            <a:r>
              <a:rPr lang="en-US" altLang="en-US" dirty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My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other reason, Win CE end of line 2023</a:t>
            </a:r>
            <a:r>
              <a:rPr lang="en-US" dirty="0"/>
              <a:t>.  to comply company policy We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 is a large system of the factory that needs to be upgraded  is</a:t>
            </a:r>
            <a:r>
              <a:rPr lang="en-US" b="1" baseline="0" dirty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sym typeface="Wingdings" panose="05000000000000000000" pitchFamily="2" charset="2"/>
              </a:rPr>
              <a:t> This is reason </a:t>
            </a:r>
            <a:r>
              <a:rPr lang="en-US" b="0" baseline="0" dirty="0">
                <a:sym typeface="Wingdings" panose="05000000000000000000" pitchFamily="2" charset="2"/>
              </a:rPr>
              <a:t>I</a:t>
            </a:r>
            <a:r>
              <a:rPr lang="en-US" baseline="0" dirty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issue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current process</a:t>
            </a:r>
            <a:r>
              <a:rPr lang="en-US" altLang="en-US" baseline="0" dirty="0"/>
              <a:t>: </a:t>
            </a:r>
            <a:r>
              <a:rPr lang="en-US" altLang="en-US" b="1" baseline="0" dirty="0"/>
              <a:t>all step </a:t>
            </a:r>
            <a:r>
              <a:rPr lang="en-US" altLang="en-US" baseline="0" dirty="0"/>
              <a:t>there are </a:t>
            </a:r>
            <a:r>
              <a:rPr lang="en-US" altLang="en-US" b="1" baseline="0" dirty="0"/>
              <a:t>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issue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issue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(</a:t>
            </a:r>
            <a:r>
              <a:rPr lang="en-US" altLang="en-US" sz="1200" dirty="0"/>
              <a:t>There</a:t>
            </a:r>
            <a:r>
              <a:rPr lang="en-US" altLang="en-US" sz="1200" baseline="0" dirty="0"/>
              <a:t> are</a:t>
            </a:r>
            <a:r>
              <a:rPr lang="en-US" altLang="en-US" sz="1200" dirty="0"/>
              <a:t> </a:t>
            </a:r>
            <a:r>
              <a:rPr lang="en-US" altLang="en-US" sz="1200" b="1" dirty="0"/>
              <a:t>4 step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 -&gt; there</a:t>
            </a:r>
            <a:r>
              <a:rPr lang="en-US" altLang="en-US" sz="1200" b="1" baseline="0" dirty="0"/>
              <a:t> are a lot of functions</a:t>
            </a:r>
            <a:r>
              <a:rPr lang="en-US" altLang="en-US" sz="1200" b="0" baseline="0" dirty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issue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27.jpe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development team.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51254" y="1525784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79489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</a:t>
              </a:r>
              <a:r>
                <a:rPr lang="en-US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</a:t>
            </a: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1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</a:t>
            </a:r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Windows 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42552"/>
            <a:ext cx="3914085" cy="1521928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</a:t>
              </a:r>
              <a:r>
                <a:rPr lang="en-US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Activity </a:t>
              </a: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Theme (1</a:t>
              </a:r>
              <a:r>
                <a:rPr lang="en-US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)-</a:t>
              </a: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</a:t>
            </a: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1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tx1"/>
                </a:solidFill>
              </a:rPr>
              <a:t>Factory Operation Support System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3" y="3832125"/>
            <a:ext cx="3704802" cy="29366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2028"/>
              </p:ext>
            </p:extLst>
          </p:nvPr>
        </p:nvGraphicFramePr>
        <p:xfrm>
          <a:off x="4035425" y="5892827"/>
          <a:ext cx="2174299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</a:t>
              </a:r>
              <a:r>
                <a:rPr lang="en-US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</a:t>
            </a: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2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: 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57631</TotalTime>
  <Words>2813</Words>
  <Application>Microsoft Office PowerPoint</Application>
  <PresentationFormat>On-screen Show (4:3)</PresentationFormat>
  <Paragraphs>488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MS UI Gothic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4601</cp:revision>
  <cp:lastPrinted>2023-03-01T01:59:53Z</cp:lastPrinted>
  <dcterms:created xsi:type="dcterms:W3CDTF">2016-12-21T06:42:40Z</dcterms:created>
  <dcterms:modified xsi:type="dcterms:W3CDTF">2024-02-23T16:56:06Z</dcterms:modified>
</cp:coreProperties>
</file>