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44681" autoAdjust="0"/>
  </p:normalViewPr>
  <p:slideViewPr>
    <p:cSldViewPr>
      <p:cViewPr varScale="1">
        <p:scale>
          <a:sx n="33" d="100"/>
          <a:sy n="33" d="100"/>
        </p:scale>
        <p:origin x="2352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</a:t>
            </a:r>
            <a:r>
              <a:rPr lang="en-US" sz="12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</a:t>
            </a:r>
            <a:r>
              <a:rPr lang="en-US" altLang="en-US" b="1" baseline="0" dirty="0" smtClean="0"/>
              <a:t>general </a:t>
            </a:r>
            <a:r>
              <a:rPr lang="en-US" altLang="en-US" b="1" baseline="0" dirty="0"/>
              <a:t>asset management process </a:t>
            </a:r>
            <a:r>
              <a:rPr lang="en-US" altLang="en-US" b="1" baseline="0" dirty="0" smtClean="0"/>
              <a:t>, specially IT equipment have </a:t>
            </a:r>
            <a:r>
              <a:rPr lang="en-US" altLang="en-US" b="1" baseline="0" dirty="0"/>
              <a:t>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</a:t>
            </a:r>
            <a:r>
              <a:rPr lang="en-US" altLang="en-US" b="1" baseline="0" dirty="0"/>
              <a:t>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 smtClean="0"/>
              <a:t>: discuss</a:t>
            </a:r>
            <a:r>
              <a:rPr lang="en-US" altLang="en-US" sz="1200" b="0" baseline="0" dirty="0" smtClean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 smtClean="0"/>
              <a:t>.</a:t>
            </a:r>
            <a:endParaRPr lang="en-US" altLang="en-US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cs typeface="Arial" panose="020B0604020202020204" pitchFamily="34" charset="0"/>
              </a:rPr>
              <a:t>Here the Result</a:t>
            </a:r>
            <a:r>
              <a:rPr lang="en-US" altLang="en-US" sz="1200" b="1" dirty="0">
                <a:cs typeface="Arial" panose="020B0604020202020204" pitchFamily="34" charset="0"/>
              </a:rPr>
              <a:t>: </a:t>
            </a:r>
            <a:endParaRPr lang="en-US" altLang="en-US" sz="1200" b="1" dirty="0" smtClean="0"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Total </a:t>
            </a:r>
            <a:r>
              <a:rPr lang="en-US" altLang="en-US" sz="1200" dirty="0"/>
              <a:t>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</a:t>
            </a:r>
            <a:r>
              <a:rPr lang="en-US" baseline="0" dirty="0" smtClean="0"/>
              <a:t>explain the </a:t>
            </a:r>
            <a:r>
              <a:rPr lang="en-US" baseline="0" dirty="0"/>
              <a:t>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27.jpe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</a:t>
            </a:r>
            <a:r>
              <a:rPr lang="en-US" altLang="ja-JP" sz="2400" dirty="0" smtClean="0">
                <a:solidFill>
                  <a:srgbClr val="0000FF"/>
                </a:solidFill>
              </a:rPr>
              <a:t>FOSS)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a big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57884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Windows 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3" y="3832125"/>
            <a:ext cx="3704802" cy="29366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82028"/>
              </p:ext>
            </p:extLst>
          </p:nvPr>
        </p:nvGraphicFramePr>
        <p:xfrm>
          <a:off x="4035425" y="5892827"/>
          <a:ext cx="2174299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Theme 2 : 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58285</TotalTime>
  <Words>2757</Words>
  <Application>Microsoft Office PowerPoint</Application>
  <PresentationFormat>On-screen Show (4:3)</PresentationFormat>
  <Paragraphs>483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MS UI Gothic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4627</cp:revision>
  <cp:lastPrinted>2023-03-01T01:59:53Z</cp:lastPrinted>
  <dcterms:created xsi:type="dcterms:W3CDTF">2016-12-21T06:42:40Z</dcterms:created>
  <dcterms:modified xsi:type="dcterms:W3CDTF">2024-02-28T19:48:31Z</dcterms:modified>
</cp:coreProperties>
</file>