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2444" autoAdjust="0"/>
  </p:normalViewPr>
  <p:slideViewPr>
    <p:cSldViewPr>
      <p:cViewPr varScale="1">
        <p:scale>
          <a:sx n="105" d="100"/>
          <a:sy n="105" d="100"/>
        </p:scale>
        <p:origin x="906" y="10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sym typeface="Wingdings" panose="05000000000000000000" pitchFamily="2" charset="2"/>
              </a:rPr>
              <a:t>This is reason We want to change all PSNV's systems to another operating system that is more optimized and smarter</a:t>
            </a:r>
            <a:r>
              <a:rPr lang="en-US" b="1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A typical system is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 Operation Support System -&gt; 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upgrade FOSS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a current asset management process is general not only  IT department</a:t>
            </a:r>
            <a:r>
              <a:rPr lang="en-US" altLang="en-US" baseline="0" dirty="0"/>
              <a:t>. IT </a:t>
            </a:r>
            <a:r>
              <a:rPr lang="en-US" altLang="en-US" b="1" baseline="0" dirty="0"/>
              <a:t>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(</a:t>
            </a: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(develop</a:t>
            </a:r>
            <a:r>
              <a:rPr lang="en-US" altLang="en-US" sz="1200" b="1" baseline="0" dirty="0"/>
              <a:t> all function from old device to mobile devices </a:t>
            </a:r>
            <a:r>
              <a:rPr lang="en-US" altLang="en-US" sz="1200" b="0" baseline="0" dirty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</a:t>
            </a:r>
            <a:r>
              <a:rPr lang="en-US" altLang="en-US" sz="1200" b="1" dirty="0">
                <a:cs typeface="Arial" panose="020B0604020202020204" pitchFamily="34" charset="0"/>
              </a:rPr>
              <a:t>Result: </a:t>
            </a:r>
            <a:r>
              <a:rPr lang="en-US" sz="1200" dirty="0">
                <a:cs typeface="Arial" panose="020B0604020202020204" pitchFamily="34" charset="0"/>
              </a:rPr>
              <a:t>=&gt; make new software to </a:t>
            </a:r>
            <a:r>
              <a:rPr lang="en-US" sz="1200" b="1" dirty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</a:t>
            </a:r>
            <a:r>
              <a:rPr lang="en-US" altLang="en-US" b="1" baseline="0"/>
              <a:t>main function </a:t>
            </a:r>
            <a:r>
              <a:rPr lang="en-US" altLang="en-US" b="1" baseline="0" dirty="0"/>
              <a:t>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27.jpe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a big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57884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Windows 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3" y="3832125"/>
            <a:ext cx="3704802" cy="29366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82028"/>
              </p:ext>
            </p:extLst>
          </p:nvPr>
        </p:nvGraphicFramePr>
        <p:xfrm>
          <a:off x="4035425" y="5892827"/>
          <a:ext cx="2174299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Theme 2 : 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58234</TotalTime>
  <Words>2889</Words>
  <Application>Microsoft Office PowerPoint</Application>
  <PresentationFormat>On-screen Show (4:3)</PresentationFormat>
  <Paragraphs>484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HGPSoeiKakugothicUB</vt:lpstr>
      <vt:lpstr>HGPSoeiKakugothicUB</vt:lpstr>
      <vt:lpstr>Meiryo UI</vt:lpstr>
      <vt:lpstr>Microsoft YaHei</vt:lpstr>
      <vt:lpstr>ＭＳ Ｐゴシック</vt:lpstr>
      <vt:lpstr>MS PMincho</vt:lpstr>
      <vt:lpstr>MS UI Gothic</vt:lpstr>
      <vt:lpstr>Arial</vt:lpstr>
      <vt:lpstr>Arial </vt:lpstr>
      <vt:lpstr>Arial Black</vt:lpstr>
      <vt:lpstr>Calibri</vt:lpstr>
      <vt:lpstr>Fira Sans Extra Condensed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4625</cp:revision>
  <cp:lastPrinted>2023-03-01T01:59:53Z</cp:lastPrinted>
  <dcterms:created xsi:type="dcterms:W3CDTF">2016-12-21T06:42:40Z</dcterms:created>
  <dcterms:modified xsi:type="dcterms:W3CDTF">2024-02-27T05:53:00Z</dcterms:modified>
</cp:coreProperties>
</file>