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1" r:id="rId9"/>
    <p:sldId id="1587" r:id="rId10"/>
    <p:sldId id="1626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4" autoAdjust="0"/>
    <p:restoredTop sz="78364" autoAdjust="0"/>
  </p:normalViewPr>
  <p:slideViewPr>
    <p:cSldViewPr>
      <p:cViewPr varScale="1">
        <p:scale>
          <a:sx n="57" d="100"/>
          <a:sy n="57" d="100"/>
        </p:scale>
        <p:origin x="1638" y="66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start with part 1: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The last slide I talk about the next activities: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</a:t>
            </a:r>
            <a:r>
              <a:rPr lang="en-US" dirty="0" smtClean="0"/>
              <a:t>see </a:t>
            </a:r>
            <a:r>
              <a:rPr lang="en-US" dirty="0"/>
              <a:t>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 smtClean="0"/>
              <a:t>My Target </a:t>
            </a:r>
            <a:r>
              <a:rPr lang="en-US" altLang="en-US" b="0" baseline="0" dirty="0"/>
              <a:t>: </a:t>
            </a:r>
            <a:r>
              <a:rPr lang="en-US" altLang="en-US" b="0" baseline="0" dirty="0" smtClean="0"/>
              <a:t>increase quantity </a:t>
            </a:r>
            <a:r>
              <a:rPr lang="en-US" altLang="en-US" b="0" baseline="0" dirty="0"/>
              <a:t>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application </a:t>
            </a:r>
            <a:r>
              <a:rPr lang="en-US" altLang="en-US" b="1" baseline="0" dirty="0"/>
              <a:t>on Handy </a:t>
            </a:r>
            <a:r>
              <a:rPr lang="en-US" altLang="en-US" b="1" baseline="0" dirty="0" smtClean="0"/>
              <a:t>terminal is running wince</a:t>
            </a:r>
            <a:r>
              <a:rPr lang="en-US" altLang="en-US" b="0" baseline="0" dirty="0" smtClean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An example of other request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we see current process: GR</a:t>
            </a:r>
            <a:r>
              <a:rPr lang="en-US" altLang="en-US" baseline="0" dirty="0"/>
              <a:t>, Transfer, inventory</a:t>
            </a:r>
            <a:r>
              <a:rPr lang="en-US" altLang="en-US" baseline="0" dirty="0" smtClean="0"/>
              <a:t>, maintenance, scrap.=&gt; In total, more than 1 thousand devices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</a:t>
            </a:r>
            <a:r>
              <a:rPr lang="en-US" altLang="en-US" dirty="0" smtClean="0"/>
              <a:t>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</a:t>
            </a:r>
            <a:r>
              <a:rPr lang="en-US" altLang="en-US" dirty="0" smtClean="0"/>
              <a:t>other</a:t>
            </a:r>
            <a:r>
              <a:rPr lang="en-US" altLang="en-US" baseline="0" dirty="0" smtClean="0"/>
              <a:t> OS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/>
              <a:t>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</a:t>
            </a:r>
            <a:r>
              <a:rPr lang="en-US" altLang="en-US" baseline="0" dirty="0" smtClean="0"/>
              <a:t>, I select the device and develop </a:t>
            </a:r>
            <a:r>
              <a:rPr lang="en-US" altLang="en-US" baseline="0" dirty="0"/>
              <a:t>software.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Material control system (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):</a:t>
            </a:r>
          </a:p>
          <a:p>
            <a:pPr marL="0" indent="0">
              <a:buFontTx/>
              <a:buNone/>
            </a:pPr>
            <a:r>
              <a:rPr lang="en-US" altLang="en-US" sz="1200" dirty="0" smtClean="0"/>
              <a:t>There</a:t>
            </a:r>
            <a:r>
              <a:rPr lang="en-US" altLang="en-US" sz="1200" baseline="0" dirty="0" smtClean="0"/>
              <a:t> are</a:t>
            </a:r>
            <a:r>
              <a:rPr lang="en-US" altLang="en-US" sz="1200" dirty="0" smtClean="0"/>
              <a:t> </a:t>
            </a:r>
            <a:r>
              <a:rPr lang="en-US" altLang="en-US" sz="1200" b="1" dirty="0" smtClean="0"/>
              <a:t>4 step</a:t>
            </a:r>
            <a:r>
              <a:rPr lang="en-US" altLang="en-US" sz="1200" dirty="0" smtClean="0"/>
              <a:t>. </a:t>
            </a:r>
            <a:r>
              <a:rPr lang="en-US" altLang="en-US" sz="1200" b="1" dirty="0" smtClean="0"/>
              <a:t>GR, storage, kitting and supply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sz="1200" dirty="0" smtClean="0">
                <a:cs typeface="Arial" panose="020B0604020202020204" pitchFamily="34" charset="0"/>
              </a:rPr>
              <a:t> =&gt; make new software to </a:t>
            </a:r>
            <a:r>
              <a:rPr lang="en-US" sz="1200" b="1" dirty="0" smtClean="0">
                <a:cs typeface="Arial" panose="020B0604020202020204" pitchFamily="34" charset="0"/>
              </a:rPr>
              <a:t>upgrade on mobile.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Result: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 of issue 2: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</a:t>
            </a:r>
            <a:r>
              <a:rPr lang="en-US" altLang="en-US" b="1" baseline="0" dirty="0" smtClean="0"/>
              <a:t>: each step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device &amp; user ID card replace paper and check sheet.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</a:t>
            </a:r>
            <a:r>
              <a:rPr lang="en-US" baseline="0" dirty="0" smtClean="0"/>
              <a:t>card to identify </a:t>
            </a:r>
            <a:r>
              <a:rPr lang="en-US" baseline="0" dirty="0"/>
              <a:t>and fix </a:t>
            </a:r>
            <a:r>
              <a:rPr lang="en-US" baseline="0" dirty="0" smtClean="0"/>
              <a:t>location replace count manual pc.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With </a:t>
            </a:r>
            <a:r>
              <a:rPr lang="en-US" baseline="0" dirty="0"/>
              <a:t>stationery warehouses, input and output items, have to scan </a:t>
            </a:r>
            <a:r>
              <a:rPr lang="en-US" baseline="0" dirty="0" smtClean="0"/>
              <a:t>barcodes to control them.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</a:t>
            </a:r>
            <a:r>
              <a:rPr lang="en-US" baseline="0" dirty="0" smtClean="0"/>
              <a:t>easy </a:t>
            </a:r>
            <a:r>
              <a:rPr lang="en-US" baseline="0" dirty="0" smtClean="0"/>
              <a:t>equipment </a:t>
            </a:r>
            <a:r>
              <a:rPr lang="en-US" baseline="0" dirty="0" smtClean="0"/>
              <a:t>and </a:t>
            </a:r>
            <a:r>
              <a:rPr lang="en-US" baseline="0" dirty="0"/>
              <a:t>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19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5~7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8~9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I want to build a big team work and keep moving </a:t>
            </a:r>
            <a:r>
              <a:rPr lang="en-US" alt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together.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809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</a:t>
                      </a:r>
                      <a:r>
                        <a:rPr lang="en-US" sz="1600" dirty="0" smtClean="0"/>
                        <a:t>for GA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6464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</a:t>
                      </a:r>
                      <a:r>
                        <a:rPr kumimoji="1"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&amp; </a:t>
                      </a: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76836" y="5370966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ombine </a:t>
            </a: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management system of IT 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department.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IT..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89353" y="1325695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89353" y="1725230"/>
            <a:ext cx="4036060" cy="10619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file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1023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create </a:t>
            </a: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barcode.</a:t>
            </a:r>
            <a:endParaRPr lang="en-US" sz="16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rgbClr val="0000FF"/>
                </a:solidFill>
              </a:rPr>
              <a:t>Build standard process of manage </a:t>
            </a:r>
            <a:r>
              <a:rPr lang="en-US" altLang="en-US" sz="1600" dirty="0" smtClean="0">
                <a:solidFill>
                  <a:srgbClr val="0000FF"/>
                </a:solidFill>
              </a:rPr>
              <a:t>asset, </a:t>
            </a:r>
            <a:r>
              <a:rPr lang="en-US" altLang="en-US" sz="1600" dirty="0">
                <a:solidFill>
                  <a:srgbClr val="0000FF"/>
                </a:solidFill>
              </a:rPr>
              <a:t>develop </a:t>
            </a:r>
            <a:r>
              <a:rPr lang="en-US" altLang="en-US" sz="1600" dirty="0" smtClean="0">
                <a:solidFill>
                  <a:srgbClr val="0000FF"/>
                </a:solidFill>
              </a:rPr>
              <a:t>software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80526" y="1756719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3440" y="3229474"/>
            <a:ext cx="2709542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2881" y="3334267"/>
                <a:ext cx="455252" cy="473888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55" y="3302258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689442" y="3505334"/>
                <a:ext cx="448469" cy="209739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08900" y="3831274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49945" y="3835351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238907" y="3807763"/>
            <a:ext cx="255220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Transfer, Inventory </a:t>
            </a:r>
            <a:r>
              <a:rPr lang="en-US" altLang="ja-JP" sz="1400" b="0" dirty="0">
                <a:solidFill>
                  <a:srgbClr val="FF0000"/>
                </a:solidFill>
              </a:rPr>
              <a:t>check PC </a:t>
            </a:r>
            <a:r>
              <a:rPr lang="en-US" altLang="ja-JP" sz="1400" b="0" dirty="0" smtClean="0">
                <a:solidFill>
                  <a:srgbClr val="FF0000"/>
                </a:solidFill>
              </a:rPr>
              <a:t>Monthly</a:t>
            </a:r>
            <a:endParaRPr lang="en-US" altLang="ja-JP" sz="1400" b="0" dirty="0">
              <a:solidFill>
                <a:srgbClr val="FF0000"/>
              </a:solidFill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04000" y="3290818"/>
            <a:ext cx="2403321" cy="783973"/>
            <a:chOff x="71720" y="5081532"/>
            <a:chExt cx="2403321" cy="783973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4"/>
              <a:ext cx="500096" cy="412388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71720" y="5629881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40"/>
              <a:ext cx="640942" cy="720928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28965" y="4023954"/>
            <a:ext cx="1828800" cy="32449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561204" y="4115202"/>
            <a:ext cx="1937926" cy="2068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sz="1400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39550" y="3531457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73440" y="6454362"/>
            <a:ext cx="9012708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2758" y="3375004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356883" y="3331271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2" y="335498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3485" y="3680478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7988728" y="3745306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97" y="3616394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73440" y="2867491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E360F7-04CB-47A1-9893-6BB962F917E2}"/>
              </a:ext>
            </a:extLst>
          </p:cNvPr>
          <p:cNvCxnSpPr/>
          <p:nvPr/>
        </p:nvCxnSpPr>
        <p:spPr bwMode="auto">
          <a:xfrm>
            <a:off x="761823" y="3409949"/>
            <a:ext cx="357370" cy="27994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8800DC-3320-4194-B772-5E4F1FBC6DC0}"/>
              </a:ext>
            </a:extLst>
          </p:cNvPr>
          <p:cNvCxnSpPr/>
          <p:nvPr/>
        </p:nvCxnSpPr>
        <p:spPr bwMode="auto">
          <a:xfrm flipV="1">
            <a:off x="664176" y="3312564"/>
            <a:ext cx="388174" cy="392414"/>
          </a:xfrm>
          <a:prstGeom prst="line">
            <a:avLst/>
          </a:prstGeom>
          <a:solidFill>
            <a:srgbClr val="0000FF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56641</TotalTime>
  <Words>2765</Words>
  <Application>Microsoft Office PowerPoint</Application>
  <PresentationFormat>On-screen Show (4:3)</PresentationFormat>
  <Paragraphs>496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4539</cp:revision>
  <cp:lastPrinted>2023-03-01T01:59:53Z</cp:lastPrinted>
  <dcterms:created xsi:type="dcterms:W3CDTF">2016-12-21T06:42:40Z</dcterms:created>
  <dcterms:modified xsi:type="dcterms:W3CDTF">2024-02-15T08:46:26Z</dcterms:modified>
</cp:coreProperties>
</file>