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3" r:id="rId4"/>
    <p:sldId id="1634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>
      <p:cViewPr varScale="1">
        <p:scale>
          <a:sx n="107" d="100"/>
          <a:sy n="107" d="100"/>
        </p:scale>
        <p:origin x="1302" y="10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….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/>
              <a:t>With stationery team</a:t>
            </a:r>
            <a:r>
              <a:rPr lang="en-US" altLang="en-US" baseline="0"/>
              <a:t>: input, output material and report.</a:t>
            </a:r>
            <a:endParaRPr lang="en-US" alt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02/01/2024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jpeg"/><Relationship Id="rId18" Type="http://schemas.openxmlformats.org/officeDocument/2006/relationships/image" Target="../media/image33.jpeg"/><Relationship Id="rId26" Type="http://schemas.openxmlformats.org/officeDocument/2006/relationships/image" Target="../media/image38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5.jpeg"/><Relationship Id="rId34" Type="http://schemas.openxmlformats.org/officeDocument/2006/relationships/image" Target="../media/image4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microsoft.com/office/2007/relationships/hdphoto" Target="../media/hdphoto2.wdp"/><Relationship Id="rId3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.png"/><Relationship Id="rId20" Type="http://schemas.openxmlformats.org/officeDocument/2006/relationships/image" Target="../media/image34.wmf"/><Relationship Id="rId29" Type="http://schemas.openxmlformats.org/officeDocument/2006/relationships/image" Target="../media/image40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8.png"/><Relationship Id="rId24" Type="http://schemas.openxmlformats.org/officeDocument/2006/relationships/image" Target="../media/image37.png"/><Relationship Id="rId32" Type="http://schemas.openxmlformats.org/officeDocument/2006/relationships/image" Target="../media/image43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png"/><Relationship Id="rId23" Type="http://schemas.microsoft.com/office/2007/relationships/hdphoto" Target="../media/hdphoto1.wdp"/><Relationship Id="rId28" Type="http://schemas.openxmlformats.org/officeDocument/2006/relationships/image" Target="../media/image39.pn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31" Type="http://schemas.openxmlformats.org/officeDocument/2006/relationships/image" Target="../media/image42.png"/><Relationship Id="rId4" Type="http://schemas.openxmlformats.org/officeDocument/2006/relationships/diagramData" Target="../diagrams/data1.xml"/><Relationship Id="rId9" Type="http://schemas.openxmlformats.org/officeDocument/2006/relationships/image" Target="../media/image26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6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1.jpeg"/><Relationship Id="rId8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7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2.jpeg"/><Relationship Id="rId5" Type="http://schemas.openxmlformats.org/officeDocument/2006/relationships/image" Target="../media/image47.wmf"/><Relationship Id="rId10" Type="http://schemas.openxmlformats.org/officeDocument/2006/relationships/image" Target="../media/image51.png"/><Relationship Id="rId4" Type="http://schemas.openxmlformats.org/officeDocument/2006/relationships/image" Target="../media/image7.png"/><Relationship Id="rId9" Type="http://schemas.openxmlformats.org/officeDocument/2006/relationships/image" Target="../media/image8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2295 pcs = 2295 h/month</a:t>
            </a:r>
          </a:p>
          <a:p>
            <a:pPr algn="ctr"/>
            <a:r>
              <a:rPr lang="en-US" dirty="0"/>
              <a:t>After: Total time using: 0.5 s/60 * 20 * 2295 pcs = 382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55761185"/>
              </p:ext>
            </p:extLst>
          </p:nvPr>
        </p:nvGraphicFramePr>
        <p:xfrm>
          <a:off x="6640091" y="1304126"/>
          <a:ext cx="2436170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1070" y="1942902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90537-7FAB-4F56-A360-713AD28D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77" y="4759653"/>
            <a:ext cx="2062423" cy="18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9"/>
            <a:ext cx="7648359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70338724"/>
              </p:ext>
            </p:extLst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3633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96" y="4592713"/>
            <a:ext cx="2779148" cy="1762027"/>
          </a:xfrm>
          <a:prstGeom prst="rect">
            <a:avLst/>
          </a:prstGeom>
        </p:spPr>
      </p:pic>
      <p:sp>
        <p:nvSpPr>
          <p:cNvPr id="60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02363" y="4580572"/>
            <a:ext cx="1864250" cy="1717431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63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271530" y="4251933"/>
            <a:ext cx="2485196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Job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77912"/>
            <a:ext cx="9064035" cy="3518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Make new software to reduce support time, save time inventory and comply policy</a:t>
            </a:r>
          </a:p>
        </p:txBody>
      </p:sp>
      <p:sp>
        <p:nvSpPr>
          <p:cNvPr id="108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872247" y="4251933"/>
            <a:ext cx="2756071" cy="3490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sz="1400" b="1" dirty="0">
                <a:solidFill>
                  <a:schemeClr val="tx1"/>
                </a:solidFill>
                <a:ea typeface="HGP創英角ｺﾞｼｯｸUB" pitchFamily="50" charset="-128"/>
              </a:rPr>
              <a:t>Current Asset Management IT</a:t>
            </a:r>
          </a:p>
        </p:txBody>
      </p:sp>
      <p:pic>
        <p:nvPicPr>
          <p:cNvPr id="110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860829" y="4645486"/>
            <a:ext cx="994364" cy="619488"/>
          </a:xfrm>
          <a:prstGeom prst="rect">
            <a:avLst/>
          </a:prstGeom>
          <a:ln w="0">
            <a:noFill/>
          </a:ln>
        </p:spPr>
      </p:pic>
      <p:sp>
        <p:nvSpPr>
          <p:cNvPr id="111" name="Right Arrow 110"/>
          <p:cNvSpPr/>
          <p:nvPr/>
        </p:nvSpPr>
        <p:spPr>
          <a:xfrm rot="5400000">
            <a:off x="8200581" y="52652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8461" y="4982619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034966" y="4623821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6203438" y="5125028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670" y="4914404"/>
            <a:ext cx="499549" cy="48123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335544" y="5808303"/>
            <a:ext cx="964842" cy="487013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5065404" y="5783290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744008" y="5473726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5461173" y="5507297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720178" y="4249755"/>
            <a:ext cx="1310707" cy="3328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Solution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74201" y="5660705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053" y="1247981"/>
            <a:ext cx="9057105" cy="293531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9052" y="4211630"/>
            <a:ext cx="9068435" cy="22224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7"/>
            <a:ext cx="9064036" cy="710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FY23 Window CE OS will be end of life 2023.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52" y="1357774"/>
            <a:ext cx="9064036" cy="256556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001" y="1436124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501757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0899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519931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347762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735932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684906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39739" y="1919726"/>
            <a:ext cx="3026911" cy="1937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44406" y="1877967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088921" y="2462039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48626" y="189405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523786" y="2355165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5748" y="3226295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92389" y="1910578"/>
            <a:ext cx="2301461" cy="19369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79459" y="4705210"/>
            <a:ext cx="3103559" cy="2000390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48800" y="914400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9582"/>
              </p:ext>
            </p:extLst>
          </p:nvPr>
        </p:nvGraphicFramePr>
        <p:xfrm>
          <a:off x="2574244" y="4449405"/>
          <a:ext cx="3528701" cy="91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52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785089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552560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2796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41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1225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1008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-2916073" y="2910303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-2376536" y="5113289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1843" y="3275538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2621" y="5520330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is running on Windows CE Can’t upgrade android OS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time is only larger than support time a litter.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2h * 4per = 8hour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8 * 2.5 = 480$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216" y="2910648"/>
            <a:ext cx="4489578" cy="1864537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050407" y="2949156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sp>
        <p:nvSpPr>
          <p:cNvPr id="54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1386858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FOSS includes </a:t>
            </a:r>
            <a:r>
              <a:rPr lang="en-US" altLang="en-US" sz="1800" b="1" dirty="0"/>
              <a:t>4 stage</a:t>
            </a:r>
            <a:r>
              <a:rPr lang="en-US" altLang="en-US" sz="1800" dirty="0"/>
              <a:t>. </a:t>
            </a:r>
            <a:r>
              <a:rPr lang="en-US" altLang="en-US" sz="1800" b="1" dirty="0"/>
              <a:t>GR, storage, kitting and supply</a:t>
            </a: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2132763"/>
            <a:ext cx="3910436" cy="14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800" b="1" dirty="0"/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369533" y="333467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Total function reduce 65 to 32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750612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2750340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54617</TotalTime>
  <Words>3625</Words>
  <Application>Microsoft Office PowerPoint</Application>
  <PresentationFormat>On-screen Show (4:3)</PresentationFormat>
  <Paragraphs>602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HGPSoeiKakugothicUB</vt:lpstr>
      <vt:lpstr>HGPSoeiKakugothicUB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4364</cp:revision>
  <cp:lastPrinted>2023-03-01T01:59:53Z</cp:lastPrinted>
  <dcterms:created xsi:type="dcterms:W3CDTF">2016-12-21T06:42:40Z</dcterms:created>
  <dcterms:modified xsi:type="dcterms:W3CDTF">2024-02-01T07:50:58Z</dcterms:modified>
</cp:coreProperties>
</file>