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1622" r:id="rId3"/>
    <p:sldId id="1637" r:id="rId4"/>
    <p:sldId id="1634" r:id="rId5"/>
    <p:sldId id="1615" r:id="rId6"/>
    <p:sldId id="1635" r:id="rId7"/>
    <p:sldId id="1638" r:id="rId8"/>
    <p:sldId id="1636" r:id="rId9"/>
    <p:sldId id="1639" r:id="rId10"/>
    <p:sldId id="1620" r:id="rId11"/>
    <p:sldId id="1640" r:id="rId12"/>
    <p:sldId id="1629" r:id="rId13"/>
    <p:sldId id="1587" r:id="rId14"/>
    <p:sldId id="1626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>
      <p:cViewPr varScale="1">
        <p:scale>
          <a:sx n="102" d="100"/>
          <a:sy n="102" d="100"/>
        </p:scale>
        <p:origin x="1194" y="11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Solution: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Build standard process of manage asset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Borrow and return equipment by barcode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GR, Transfer, Maintenance, inventory, scrap.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+ input, output </a:t>
            </a:r>
            <a:r>
              <a:rPr lang="en-US" altLang="en-US" b="1" baseline="0" dirty="0"/>
              <a:t>stationery</a:t>
            </a:r>
            <a:r>
              <a:rPr lang="en-US" altLang="en-US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that, I build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result auto save database server via access point. 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improvement. The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, we are know all 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/>
              <a:t>This is also one of the reasons </a:t>
            </a:r>
            <a:r>
              <a:rPr lang="en-US" altLang="en-US" b="0" dirty="0"/>
              <a:t>why support time is so high.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Win CE end of line 2023</a:t>
            </a:r>
            <a:r>
              <a:rPr lang="en-US" dirty="0"/>
              <a:t>.  to comply company policy I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Let's look at the details of </a:t>
            </a:r>
            <a:r>
              <a:rPr lang="en-US" altLang="en-US" b="1" dirty="0"/>
              <a:t>development job….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</a:t>
            </a:r>
            <a:r>
              <a:rPr lang="en-US" altLang="en-US" b="1" baseline="0" dirty="0"/>
              <a:t>: 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So that we have to upgrade 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Let's look at issue 2. we mention to manage asset of IT room. GR, Transfer, inventory, stationery management.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 technology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dirty="0"/>
              <a:t>Flutter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FOSS 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42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8.png"/><Relationship Id="rId34" Type="http://schemas.openxmlformats.org/officeDocument/2006/relationships/image" Target="../media/image47.jpeg"/><Relationship Id="rId7" Type="http://schemas.openxmlformats.org/officeDocument/2006/relationships/image" Target="../media/image30.png"/><Relationship Id="rId12" Type="http://schemas.microsoft.com/office/2007/relationships/diagramDrawing" Target="../diagrams/drawing1.xml"/><Relationship Id="rId17" Type="http://schemas.openxmlformats.org/officeDocument/2006/relationships/image" Target="../media/image36.jpeg"/><Relationship Id="rId25" Type="http://schemas.openxmlformats.org/officeDocument/2006/relationships/image" Target="../media/image41.jpeg"/><Relationship Id="rId33" Type="http://schemas.openxmlformats.org/officeDocument/2006/relationships/image" Target="../media/image46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microsoft.com/office/2007/relationships/hdphoto" Target="../media/hdphoto3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40.wmf"/><Relationship Id="rId32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23" Type="http://schemas.openxmlformats.org/officeDocument/2006/relationships/image" Target="../media/image9.png"/><Relationship Id="rId28" Type="http://schemas.openxmlformats.org/officeDocument/2006/relationships/image" Target="../media/image43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2.png"/><Relationship Id="rId31" Type="http://schemas.openxmlformats.org/officeDocument/2006/relationships/oleObject" Target="../embeddings/oleObject3.bin"/><Relationship Id="rId4" Type="http://schemas.openxmlformats.org/officeDocument/2006/relationships/image" Target="../media/image27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33.png"/><Relationship Id="rId22" Type="http://schemas.openxmlformats.org/officeDocument/2006/relationships/image" Target="../media/image39.jpeg"/><Relationship Id="rId27" Type="http://schemas.microsoft.com/office/2007/relationships/hdphoto" Target="../media/hdphoto2.wdp"/><Relationship Id="rId30" Type="http://schemas.openxmlformats.org/officeDocument/2006/relationships/image" Target="../media/image44.emf"/><Relationship Id="rId8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3.png"/><Relationship Id="rId18" Type="http://schemas.openxmlformats.org/officeDocument/2006/relationships/image" Target="../media/image58.jpeg"/><Relationship Id="rId3" Type="http://schemas.openxmlformats.org/officeDocument/2006/relationships/image" Target="../media/image48.png"/><Relationship Id="rId21" Type="http://schemas.openxmlformats.org/officeDocument/2006/relationships/image" Target="../media/image61.png"/><Relationship Id="rId7" Type="http://schemas.openxmlformats.org/officeDocument/2006/relationships/image" Target="../media/image51.png"/><Relationship Id="rId12" Type="http://schemas.openxmlformats.org/officeDocument/2006/relationships/image" Target="../media/image35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4.jpeg"/><Relationship Id="rId24" Type="http://schemas.openxmlformats.org/officeDocument/2006/relationships/image" Target="../media/image64.png"/><Relationship Id="rId5" Type="http://schemas.openxmlformats.org/officeDocument/2006/relationships/image" Target="../media/image49.wmf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16.wmf"/><Relationship Id="rId14" Type="http://schemas.microsoft.com/office/2007/relationships/hdphoto" Target="../media/hdphoto3.wdp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152305"/>
            <a:ext cx="2264742" cy="71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" name="ｸﾘｯﾌﾟ" r:id="rId31" imgW="1666667" imgH="1695238" progId="">
                  <p:embed/>
                </p:oleObj>
              </mc:Choice>
              <mc:Fallback>
                <p:oleObj name="ｸﾘｯﾌﾟ" r:id="rId31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18900" y="4782078"/>
            <a:ext cx="2531398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92095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404933"/>
            <a:ext cx="4046958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18250" y="1404934"/>
            <a:ext cx="4439112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93056"/>
            <a:ext cx="4046958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software to manage asset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identify equipment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sdas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803510"/>
            <a:ext cx="4446025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quality, reduce support time.</a:t>
            </a: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2174" y="2001828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 technology.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33,3%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11175" y="200440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434394" y="2033238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82" y="2086504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86098" y="257807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9535" y="2462546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229266" y="2200461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IT staff use new software.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16920" y="4151734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60104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Theme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Theme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343617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309963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93897" y="1418990"/>
            <a:ext cx="451157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3897" y="1827568"/>
            <a:ext cx="4511571" cy="5003820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84070" y="1417388"/>
            <a:ext cx="212722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84070" y="1832318"/>
            <a:ext cx="211267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902727"/>
            <a:ext cx="4419601" cy="27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2544128" y="3534855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7142309" y="1907068"/>
            <a:ext cx="1921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8360" y="4490961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06364" y="4814394"/>
            <a:ext cx="1799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 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66537" y="516025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02156" y="5515833"/>
            <a:ext cx="1803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50934" y="3604869"/>
            <a:ext cx="2110021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599" y="2310391"/>
            <a:ext cx="4267445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344150"/>
            <a:ext cx="2221997" cy="1415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71" y="5187755"/>
            <a:ext cx="4049762" cy="1619035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658470" y="5112665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1782" y="1869926"/>
            <a:ext cx="2264742" cy="6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from Wince to other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228901" y="3854618"/>
            <a:ext cx="2264742" cy="31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6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853" y="4127193"/>
            <a:ext cx="2322972" cy="10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</p:txBody>
      </p:sp>
      <p:sp>
        <p:nvSpPr>
          <p:cNvPr id="65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4668" y="2435703"/>
            <a:ext cx="2316087" cy="12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  <a:p>
            <a:pPr algn="l"/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from Wince to other OS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9D0A4F-2709-F361-43CB-9719EA8F897B}"/>
              </a:ext>
            </a:extLst>
          </p:cNvPr>
          <p:cNvSpPr txBox="1"/>
          <p:nvPr/>
        </p:nvSpPr>
        <p:spPr>
          <a:xfrm>
            <a:off x="517795" y="34082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057964" y="2535816"/>
            <a:ext cx="2051221" cy="1065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language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 </a:t>
            </a: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/Platform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4" y="319242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2B22B49D-D619-41AC-9EF1-4FE286923B03}"/>
              </a:ext>
            </a:extLst>
          </p:cNvPr>
          <p:cNvSpPr/>
          <p:nvPr/>
        </p:nvSpPr>
        <p:spPr>
          <a:xfrm>
            <a:off x="4797912" y="3619303"/>
            <a:ext cx="967038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E975B37F-3032-42CD-BF80-8732E553FCBD}"/>
              </a:ext>
            </a:extLst>
          </p:cNvPr>
          <p:cNvSpPr/>
          <p:nvPr/>
        </p:nvSpPr>
        <p:spPr>
          <a:xfrm>
            <a:off x="5831131" y="3633084"/>
            <a:ext cx="100137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45" name="Image 3">
            <a:extLst>
              <a:ext uri="{FF2B5EF4-FFF2-40B4-BE49-F238E27FC236}">
                <a16:creationId xmlns:a16="http://schemas.microsoft.com/office/drawing/2014/main" id="{53A4F104-6844-488A-B218-0933AD6D91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60973" y="4122538"/>
            <a:ext cx="1932644" cy="922264"/>
          </a:xfrm>
          <a:prstGeom prst="rect">
            <a:avLst/>
          </a:prstGeom>
          <a:ln w="0">
            <a:noFill/>
          </a:ln>
        </p:spPr>
      </p:pic>
      <p:sp>
        <p:nvSpPr>
          <p:cNvPr id="47" name="Shape 2">
            <a:extLst>
              <a:ext uri="{FF2B5EF4-FFF2-40B4-BE49-F238E27FC236}">
                <a16:creationId xmlns:a16="http://schemas.microsoft.com/office/drawing/2014/main" id="{5A910D5E-7875-4A7C-919C-F74102FB4BC2}"/>
              </a:ext>
            </a:extLst>
          </p:cNvPr>
          <p:cNvSpPr/>
          <p:nvPr/>
        </p:nvSpPr>
        <p:spPr>
          <a:xfrm>
            <a:off x="5511341" y="3838538"/>
            <a:ext cx="189257" cy="157946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48" name="Shape 2">
            <a:extLst>
              <a:ext uri="{FF2B5EF4-FFF2-40B4-BE49-F238E27FC236}">
                <a16:creationId xmlns:a16="http://schemas.microsoft.com/office/drawing/2014/main" id="{5BDC71D1-C4FB-4BC6-8FA9-07AE8B73E39B}"/>
              </a:ext>
            </a:extLst>
          </p:cNvPr>
          <p:cNvSpPr/>
          <p:nvPr/>
        </p:nvSpPr>
        <p:spPr>
          <a:xfrm>
            <a:off x="6566468" y="3835493"/>
            <a:ext cx="154363" cy="17687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2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new OS 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3798" y="1471555"/>
            <a:ext cx="4192118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67872" y="1471555"/>
            <a:ext cx="4211830" cy="40661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5" y="1946219"/>
            <a:ext cx="4192118" cy="106596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from Wince to other 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77299" y="1954726"/>
            <a:ext cx="4211830" cy="10659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Select new OS / Platform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upgrade FOSS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704403" y="4228607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27046" y="4016647"/>
            <a:ext cx="2247531" cy="309121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trike="noStrike" spc="-1" dirty="0">
                <a:ea typeface="Microsoft YaHei"/>
                <a:cs typeface="Arial" panose="020B0604020202020204" pitchFamily="34" charset="0"/>
              </a:rPr>
              <a:t>Flutter </a:t>
            </a: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  <a:endParaRPr lang="en-US" sz="1600" b="1" strike="noStrike" spc="-1" dirty="0"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8" y="3035373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26893" y="3185852"/>
            <a:ext cx="883875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6F5AA501-7393-419E-B241-241CA3E4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1" y="3775684"/>
            <a:ext cx="63631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54871" y="4245418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877155" y="4061830"/>
            <a:ext cx="2228545" cy="27319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-1" dirty="0"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42" y="5460261"/>
            <a:ext cx="3853854" cy="1280142"/>
          </a:xfrm>
          <a:prstGeom prst="rect">
            <a:avLst/>
          </a:prstGeom>
        </p:spPr>
      </p:pic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015A5FC9-B57C-4B12-B223-666BB3567A33}"/>
              </a:ext>
            </a:extLst>
          </p:cNvPr>
          <p:cNvSpPr/>
          <p:nvPr/>
        </p:nvSpPr>
        <p:spPr>
          <a:xfrm>
            <a:off x="276978" y="5720302"/>
            <a:ext cx="3428900" cy="7600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Upgrade: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pcs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23" y="5386445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4704403" y="5333500"/>
            <a:ext cx="4335374" cy="146714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5984489" y="5248960"/>
            <a:ext cx="2090088" cy="302333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95800" y="2116136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5C8A1D8-0DA8-4156-91B0-DE3C44E3A788}"/>
              </a:ext>
            </a:extLst>
          </p:cNvPr>
          <p:cNvSpPr/>
          <p:nvPr/>
        </p:nvSpPr>
        <p:spPr>
          <a:xfrm>
            <a:off x="4428632" y="4370366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2" y="1770633"/>
            <a:ext cx="2393143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Optimize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553" y="3519603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65271" y="2416797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Material control System.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A63FC9-FC0A-A818-BD55-87340DC28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48" r="23002"/>
          <a:stretch/>
        </p:blipFill>
        <p:spPr>
          <a:xfrm>
            <a:off x="140642" y="4226251"/>
            <a:ext cx="749939" cy="10888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F1BC990-D9ED-0BB6-84B2-2AFC9166D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07" r="22240"/>
          <a:stretch/>
        </p:blipFill>
        <p:spPr>
          <a:xfrm>
            <a:off x="890581" y="4249367"/>
            <a:ext cx="680867" cy="1042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BECA64-AEC7-422D-B843-63AD0A99EC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1512939" y="4726562"/>
            <a:ext cx="933732" cy="6423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7888" y="4162265"/>
            <a:ext cx="583835" cy="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65516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69214" y="1713353"/>
            <a:ext cx="4046958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screens)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 activities 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447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quality, reduce support time.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216185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49032" y="1922125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91958" y="3638183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69561" y="3923916"/>
            <a:ext cx="157620" cy="654756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8690" y="3622276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58316" y="4834252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55" y="5277358"/>
            <a:ext cx="3372846" cy="1544269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69561" y="5630641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35728" y="5624053"/>
            <a:ext cx="2061012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65%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55704</TotalTime>
  <Words>3832</Words>
  <Application>Microsoft Office PowerPoint</Application>
  <PresentationFormat>On-screen Show (4:3)</PresentationFormat>
  <Paragraphs>664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4458</cp:revision>
  <cp:lastPrinted>2023-03-01T01:59:53Z</cp:lastPrinted>
  <dcterms:created xsi:type="dcterms:W3CDTF">2016-12-21T06:42:40Z</dcterms:created>
  <dcterms:modified xsi:type="dcterms:W3CDTF">2024-02-06T09:24:55Z</dcterms:modified>
</cp:coreProperties>
</file>