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  <p:sldId id="1632" r:id="rId13"/>
    <p:sldId id="27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545" autoAdjust="0"/>
  </p:normalViewPr>
  <p:slideViewPr>
    <p:cSldViewPr>
      <p:cViewPr varScale="1">
        <p:scale>
          <a:sx n="66" d="100"/>
          <a:sy n="66" d="100"/>
        </p:scale>
        <p:origin x="153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 smtClean="0"/>
              <a:t>IT </a:t>
            </a:r>
            <a:r>
              <a:rPr lang="en-US" altLang="en-US" dirty="0" smtClean="0"/>
              <a:t>received </a:t>
            </a:r>
            <a:r>
              <a:rPr lang="en-US" altLang="en-US" b="1" dirty="0" smtClean="0"/>
              <a:t>a lot</a:t>
            </a:r>
            <a:r>
              <a:rPr lang="en-US" altLang="en-US" b="1" baseline="0" dirty="0" smtClean="0"/>
              <a:t> of</a:t>
            </a:r>
            <a:r>
              <a:rPr lang="en-US" altLang="en-US" b="1" dirty="0" smtClean="0"/>
              <a:t> number request</a:t>
            </a:r>
            <a:r>
              <a:rPr lang="en-US" altLang="en-US" b="1" baseline="0" dirty="0" smtClean="0"/>
              <a:t> 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There</a:t>
            </a:r>
            <a:r>
              <a:rPr lang="en-US" altLang="en-US" b="1" baseline="0" dirty="0" smtClean="0"/>
              <a:t> is small of request is </a:t>
            </a:r>
            <a:r>
              <a:rPr lang="en-US" altLang="en-US" dirty="0" smtClean="0"/>
              <a:t>selected..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 smtClean="0"/>
              <a:t>.</a:t>
            </a:r>
          </a:p>
          <a:p>
            <a:pPr defTabSz="915406">
              <a:defRPr/>
            </a:pPr>
            <a:r>
              <a:rPr lang="en-US" altLang="en-US" b="1" baseline="0" dirty="0" smtClean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I select the new smart device, new</a:t>
            </a:r>
            <a:r>
              <a:rPr lang="en-US" altLang="en-US" b="1" baseline="0" dirty="0" smtClean="0"/>
              <a:t> programming language</a:t>
            </a:r>
            <a:r>
              <a:rPr lang="en-US" altLang="en-US" b="1" dirty="0" smtClean="0"/>
              <a:t> to make</a:t>
            </a:r>
            <a:r>
              <a:rPr lang="en-US" altLang="en-US" b="1" baseline="0" dirty="0" smtClean="0"/>
              <a:t> new software to </a:t>
            </a:r>
            <a:r>
              <a:rPr lang="en-US" altLang="en-US" b="1" dirty="0" smtClean="0"/>
              <a:t>running</a:t>
            </a:r>
            <a:r>
              <a:rPr lang="en-US" altLang="en-US" b="1" baseline="0" dirty="0" smtClean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 of</a:t>
            </a:r>
            <a:r>
              <a:rPr lang="en-US" altLang="en-US" b="1" baseline="0" dirty="0" smtClean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…... 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effective of this activity, all asset is </a:t>
            </a:r>
            <a:r>
              <a:rPr lang="en-US" baseline="0" dirty="0"/>
              <a:t>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 smtClean="0"/>
              <a:t>and reduce </a:t>
            </a:r>
            <a:r>
              <a:rPr lang="en-US" b="1" baseline="0" dirty="0"/>
              <a:t>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5.jpeg"/><Relationship Id="rId18" Type="http://schemas.openxmlformats.org/officeDocument/2006/relationships/image" Target="../media/image28.jpeg"/><Relationship Id="rId26" Type="http://schemas.openxmlformats.org/officeDocument/2006/relationships/image" Target="../media/image33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jpeg"/><Relationship Id="rId34" Type="http://schemas.openxmlformats.org/officeDocument/2006/relationships/image" Target="../media/image4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microsoft.com/office/2007/relationships/hdphoto" Target="../media/hdphoto2.wdp"/><Relationship Id="rId3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png"/><Relationship Id="rId20" Type="http://schemas.openxmlformats.org/officeDocument/2006/relationships/image" Target="../media/image29.wmf"/><Relationship Id="rId29" Type="http://schemas.openxmlformats.org/officeDocument/2006/relationships/image" Target="../media/image35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3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4.png"/><Relationship Id="rId10" Type="http://schemas.openxmlformats.org/officeDocument/2006/relationships/image" Target="../media/image22.png"/><Relationship Id="rId19" Type="http://schemas.openxmlformats.org/officeDocument/2006/relationships/image" Target="../media/image9.png"/><Relationship Id="rId31" Type="http://schemas.openxmlformats.org/officeDocument/2006/relationships/image" Target="../media/image37.png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jpeg"/><Relationship Id="rId5" Type="http://schemas.openxmlformats.org/officeDocument/2006/relationships/image" Target="../media/image42.wmf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59375248"/>
              </p:ext>
            </p:extLst>
          </p:nvPr>
        </p:nvGraphicFramePr>
        <p:xfrm>
          <a:off x="6640091" y="1423510"/>
          <a:ext cx="2436170" cy="253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601336" y="2126979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12334" y="2004493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reason normal support is very high </a:t>
            </a:r>
            <a:r>
              <a:rPr lang="en-US" dirty="0"/>
              <a:t>: </a:t>
            </a: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a lot </a:t>
            </a:r>
            <a:r>
              <a:rPr lang="en-US" dirty="0"/>
              <a:t>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CE end of line 2023.  to comply company policy I need to upgrade win CE to android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346074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Current status system:</a:t>
            </a:r>
          </a:p>
          <a:p>
            <a:r>
              <a:rPr lang="en-US" dirty="0" smtClean="0"/>
              <a:t>GR -&gt; Transfer -&gt; Maintenance -&gt; Inventory -&gt; scrap.</a:t>
            </a:r>
          </a:p>
          <a:p>
            <a:r>
              <a:rPr lang="en-US" dirty="0" smtClean="0"/>
              <a:t>Action borrow, return equipment or </a:t>
            </a:r>
          </a:p>
          <a:p>
            <a:r>
              <a:rPr lang="en-US" dirty="0" smtClean="0"/>
              <a:t>Stationery warehouse manage always use paper, check sheet record file.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report an history is visualize not to check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677187" y="288492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417" y="3250162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69" y="3313288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00087" y="1636665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lot time to support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2501" y="2817169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5507" y="471392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53113</TotalTime>
  <Words>3624</Words>
  <Application>Microsoft Office PowerPoint</Application>
  <PresentationFormat>On-screen Show (4:3)</PresentationFormat>
  <Paragraphs>655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Microsoft YaHei</vt:lpstr>
      <vt:lpstr>MS PGothic</vt:lpstr>
      <vt:lpstr>MS PGothic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4315</cp:revision>
  <cp:lastPrinted>2023-03-01T01:59:53Z</cp:lastPrinted>
  <dcterms:created xsi:type="dcterms:W3CDTF">2016-12-21T06:42:40Z</dcterms:created>
  <dcterms:modified xsi:type="dcterms:W3CDTF">2024-01-28T10:37:21Z</dcterms:modified>
</cp:coreProperties>
</file>