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Before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1.9541134533703281E-2"/>
                  <c:y val="9.39415726355825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6146-42F6-ADFC-A075095010F2}"/>
                </c:ext>
              </c:extLst>
            </c:dLbl>
            <c:dLbl>
              <c:idx val="1"/>
              <c:layout>
                <c:manualLayout>
                  <c:x val="-4.843304843304843E-2"/>
                  <c:y val="5.89266858787843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6146-42F6-ADFC-A075095010F2}"/>
                </c:ext>
              </c:extLst>
            </c:dLbl>
            <c:dLbl>
              <c:idx val="2"/>
              <c:layout>
                <c:manualLayout>
                  <c:x val="-5.8404558404558403E-2"/>
                  <c:y val="-4.48965225743118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6146-42F6-ADFC-A075095010F2}"/>
                </c:ext>
              </c:extLst>
            </c:dLbl>
            <c:dLbl>
              <c:idx val="3"/>
              <c:layout>
                <c:manualLayout>
                  <c:x val="0"/>
                  <c:y val="-0.1150473390966740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6146-42F6-ADFC-A075095010F2}"/>
                </c:ext>
              </c:extLst>
            </c:dLbl>
            <c:dLbl>
              <c:idx val="4"/>
              <c:layout>
                <c:manualLayout>
                  <c:x val="6.4102564102564055E-2"/>
                  <c:y val="-4.48965225743118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6146-42F6-ADFC-A075095010F2}"/>
                </c:ext>
              </c:extLst>
            </c:dLbl>
            <c:dLbl>
              <c:idx val="5"/>
              <c:layout>
                <c:manualLayout>
                  <c:x val="5.5555555555555504E-2"/>
                  <c:y val="6.17327185396787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6146-42F6-ADFC-A075095010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Report</c:v>
                </c:pt>
                <c:pt idx="1">
                  <c:v>Knowledge</c:v>
                </c:pt>
                <c:pt idx="2">
                  <c:v>Solving</c:v>
                </c:pt>
                <c:pt idx="3">
                  <c:v>Team work</c:v>
                </c:pt>
                <c:pt idx="4">
                  <c:v>QC tools</c:v>
                </c:pt>
                <c:pt idx="5">
                  <c:v>Analysis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2.9</c:v>
                </c:pt>
                <c:pt idx="1">
                  <c:v>2.9</c:v>
                </c:pt>
                <c:pt idx="2">
                  <c:v>2.8</c:v>
                </c:pt>
                <c:pt idx="3">
                  <c:v>2.8</c:v>
                </c:pt>
                <c:pt idx="4">
                  <c:v>2.9</c:v>
                </c:pt>
                <c:pt idx="5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146-42F6-ADFC-A075095010F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After</c:v>
                </c:pt>
              </c:strCache>
            </c:strRef>
          </c:tx>
          <c:spPr>
            <a:ln w="28575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0.14499160587095261"/>
                  <c:y val="4.81659616758970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6146-42F6-ADFC-A075095010F2}"/>
                </c:ext>
              </c:extLst>
            </c:dLbl>
            <c:dLbl>
              <c:idx val="1"/>
              <c:layout>
                <c:manualLayout>
                  <c:x val="-3.2763532763532763E-2"/>
                  <c:y val="-3.36723919307338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6146-42F6-ADFC-A075095010F2}"/>
                </c:ext>
              </c:extLst>
            </c:dLbl>
            <c:dLbl>
              <c:idx val="2"/>
              <c:layout>
                <c:manualLayout>
                  <c:x val="7.1225071225071226E-3"/>
                  <c:y val="-9.54051104704125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6146-42F6-ADFC-A075095010F2}"/>
                </c:ext>
              </c:extLst>
            </c:dLbl>
            <c:dLbl>
              <c:idx val="3"/>
              <c:layout>
                <c:manualLayout>
                  <c:x val="0.10382992036524244"/>
                  <c:y val="-7.79849002516840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6146-42F6-ADFC-A075095010F2}"/>
                </c:ext>
              </c:extLst>
            </c:dLbl>
            <c:dLbl>
              <c:idx val="4"/>
              <c:layout>
                <c:manualLayout>
                  <c:x val="2.9914529914529916E-2"/>
                  <c:y val="5.33146205569952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6146-42F6-ADFC-A075095010F2}"/>
                </c:ext>
              </c:extLst>
            </c:dLbl>
            <c:dLbl>
              <c:idx val="5"/>
              <c:layout>
                <c:manualLayout>
                  <c:x val="3.9886039886039885E-2"/>
                  <c:y val="-4.2090489913417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6146-42F6-ADFC-A075095010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Report</c:v>
                </c:pt>
                <c:pt idx="1">
                  <c:v>Knowledge</c:v>
                </c:pt>
                <c:pt idx="2">
                  <c:v>Solving</c:v>
                </c:pt>
                <c:pt idx="3">
                  <c:v>Team work</c:v>
                </c:pt>
                <c:pt idx="4">
                  <c:v>QC tools</c:v>
                </c:pt>
                <c:pt idx="5">
                  <c:v>Analysis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3.9</c:v>
                </c:pt>
                <c:pt idx="1">
                  <c:v>3.8</c:v>
                </c:pt>
                <c:pt idx="2">
                  <c:v>3.6</c:v>
                </c:pt>
                <c:pt idx="3">
                  <c:v>4</c:v>
                </c:pt>
                <c:pt idx="4">
                  <c:v>3.8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6146-42F6-ADFC-A075095010F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76745720"/>
        <c:axId val="376748016"/>
      </c:radarChart>
      <c:catAx>
        <c:axId val="376745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748016"/>
        <c:crosses val="autoZero"/>
        <c:auto val="1"/>
        <c:lblAlgn val="ctr"/>
        <c:lblOffset val="100"/>
        <c:noMultiLvlLbl val="0"/>
      </c:catAx>
      <c:valAx>
        <c:axId val="37674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>
              <a:softEdge rad="0"/>
            </a:effectLst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in"/>
        <c:tickLblPos val="nextTo"/>
        <c:spPr>
          <a:noFill/>
          <a:ln>
            <a:solidFill>
              <a:schemeClr val="accent1"/>
            </a:solidFill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745720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83F3B-5CB2-418C-AF08-B405E8ECD9E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97E8A-9436-44DF-B835-6B9C7696E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82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 thong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tac, </a:t>
            </a:r>
            <a:r>
              <a:rPr lang="en-US" baseline="0" dirty="0" err="1" smtClean="0"/>
              <a:t>tu</a:t>
            </a:r>
            <a:r>
              <a:rPr lang="en-US" baseline="0" dirty="0" smtClean="0"/>
              <a:t> dong auto make report</a:t>
            </a:r>
          </a:p>
          <a:p>
            <a:r>
              <a:rPr lang="en-US" baseline="0" dirty="0" err="1" smtClean="0"/>
              <a:t>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hieu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hoat</a:t>
            </a:r>
            <a:r>
              <a:rPr lang="en-US" baseline="0" dirty="0" smtClean="0"/>
              <a:t> dong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toi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dat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tieu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la 3.8</a:t>
            </a:r>
          </a:p>
          <a:p>
            <a:r>
              <a:rPr lang="en-US" baseline="0" dirty="0" smtClean="0"/>
              <a:t>Mot so </a:t>
            </a:r>
            <a:r>
              <a:rPr lang="en-US" baseline="0" dirty="0" err="1" smtClean="0"/>
              <a:t>kho</a:t>
            </a:r>
            <a:r>
              <a:rPr lang="en-US" baseline="0" dirty="0" smtClean="0"/>
              <a:t> khan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trinh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hoat</a:t>
            </a:r>
            <a:r>
              <a:rPr lang="en-US" baseline="0" dirty="0" smtClean="0"/>
              <a:t> dong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+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hieu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: -&gt; phan </a:t>
            </a:r>
            <a:r>
              <a:rPr lang="en-US" baseline="0" dirty="0" err="1" smtClean="0"/>
              <a:t>tich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make clear all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trinh</a:t>
            </a:r>
            <a:endParaRPr lang="en-US" baseline="0" dirty="0" smtClean="0"/>
          </a:p>
          <a:p>
            <a:r>
              <a:rPr lang="en-US" baseline="0" dirty="0" smtClean="0"/>
              <a:t>+ </a:t>
            </a:r>
            <a:r>
              <a:rPr lang="en-US" baseline="0" dirty="0" err="1" smtClean="0"/>
              <a:t>kho</a:t>
            </a:r>
            <a:r>
              <a:rPr lang="en-US" baseline="0" dirty="0" smtClean="0"/>
              <a:t> phan chia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dua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diem </a:t>
            </a:r>
            <a:r>
              <a:rPr lang="en-US" baseline="0" dirty="0" err="1" smtClean="0"/>
              <a:t>manh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phan chia dung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70252-C0A8-4B52-B470-AE55BE41DC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69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aseline="0" dirty="0" smtClean="0"/>
              <a:t>Muon </a:t>
            </a:r>
            <a:r>
              <a:rPr lang="en-US" sz="1000" baseline="0" dirty="0" err="1" smtClean="0"/>
              <a:t>tra</a:t>
            </a:r>
            <a:r>
              <a:rPr lang="en-US" sz="1000" baseline="0" dirty="0" smtClean="0"/>
              <a:t> </a:t>
            </a:r>
            <a:r>
              <a:rPr lang="en-US" sz="1000" baseline="0" dirty="0" err="1" smtClean="0"/>
              <a:t>thiet</a:t>
            </a:r>
            <a:r>
              <a:rPr lang="en-US" sz="1000" baseline="0" dirty="0" smtClean="0"/>
              <a:t> bi.</a:t>
            </a:r>
          </a:p>
          <a:p>
            <a:r>
              <a:rPr lang="en-US" sz="1000" baseline="0" dirty="0" err="1" smtClean="0"/>
              <a:t>Deu</a:t>
            </a:r>
            <a:r>
              <a:rPr lang="en-US" sz="1000" baseline="0" dirty="0" smtClean="0"/>
              <a:t> </a:t>
            </a:r>
            <a:r>
              <a:rPr lang="en-US" sz="1000" baseline="0" dirty="0" err="1" smtClean="0"/>
              <a:t>duoc</a:t>
            </a:r>
            <a:r>
              <a:rPr lang="en-US" sz="1000" baseline="0" dirty="0" smtClean="0"/>
              <a:t> </a:t>
            </a:r>
            <a:r>
              <a:rPr lang="en-US" sz="1000" baseline="0" dirty="0" err="1" smtClean="0"/>
              <a:t>thuc</a:t>
            </a:r>
            <a:r>
              <a:rPr lang="en-US" sz="1000" baseline="0" dirty="0" smtClean="0"/>
              <a:t> </a:t>
            </a:r>
            <a:r>
              <a:rPr lang="en-US" sz="1000" baseline="0" dirty="0" err="1" smtClean="0"/>
              <a:t>hien</a:t>
            </a:r>
            <a:r>
              <a:rPr lang="en-US" sz="1000" baseline="0" dirty="0" smtClean="0"/>
              <a:t> bang </a:t>
            </a:r>
            <a:r>
              <a:rPr lang="en-US" sz="1000" baseline="0" dirty="0" err="1" smtClean="0"/>
              <a:t>viec</a:t>
            </a:r>
            <a:r>
              <a:rPr lang="en-US" sz="1000" baseline="0" dirty="0" smtClean="0"/>
              <a:t> </a:t>
            </a:r>
            <a:r>
              <a:rPr lang="en-US" sz="1000" baseline="0" dirty="0" err="1" smtClean="0"/>
              <a:t>ghi</a:t>
            </a:r>
            <a:r>
              <a:rPr lang="en-US" sz="1000" baseline="0" dirty="0" smtClean="0"/>
              <a:t> </a:t>
            </a:r>
            <a:r>
              <a:rPr lang="en-US" sz="1000" baseline="0" dirty="0" err="1" smtClean="0"/>
              <a:t>chep</a:t>
            </a:r>
            <a:r>
              <a:rPr lang="en-US" sz="1000" baseline="0" dirty="0" smtClean="0"/>
              <a:t> </a:t>
            </a:r>
            <a:r>
              <a:rPr lang="en-US" sz="1000" baseline="0" dirty="0" err="1" smtClean="0"/>
              <a:t>tren</a:t>
            </a:r>
            <a:r>
              <a:rPr lang="en-US" sz="1000" baseline="0" dirty="0" smtClean="0"/>
              <a:t> so </a:t>
            </a:r>
            <a:r>
              <a:rPr lang="en-US" sz="1000" baseline="0" dirty="0" err="1" smtClean="0"/>
              <a:t>sach</a:t>
            </a:r>
            <a:endParaRPr lang="en-US" sz="1000" baseline="0" dirty="0" smtClean="0"/>
          </a:p>
          <a:p>
            <a:r>
              <a:rPr lang="en-US" sz="1000" baseline="0" dirty="0" smtClean="0"/>
              <a:t>Tai </a:t>
            </a:r>
            <a:r>
              <a:rPr lang="en-US" sz="1000" baseline="0" dirty="0" err="1" smtClean="0"/>
              <a:t>sao</a:t>
            </a:r>
            <a:r>
              <a:rPr lang="en-US" sz="1000" baseline="0" dirty="0" smtClean="0"/>
              <a:t> </a:t>
            </a:r>
            <a:r>
              <a:rPr lang="en-US" sz="1000" baseline="0" dirty="0" err="1" smtClean="0"/>
              <a:t>chung</a:t>
            </a:r>
            <a:r>
              <a:rPr lang="en-US" sz="1000" baseline="0" dirty="0" smtClean="0"/>
              <a:t> ta </a:t>
            </a:r>
            <a:r>
              <a:rPr lang="en-US" sz="1000" baseline="0" dirty="0" err="1" smtClean="0"/>
              <a:t>khong</a:t>
            </a:r>
            <a:r>
              <a:rPr lang="en-US" sz="1000" baseline="0" dirty="0" smtClean="0"/>
              <a:t> </a:t>
            </a:r>
            <a:r>
              <a:rPr lang="en-US" sz="1000" baseline="0" dirty="0" err="1" smtClean="0"/>
              <a:t>nghi</a:t>
            </a:r>
            <a:r>
              <a:rPr lang="en-US" sz="1000" baseline="0" dirty="0" smtClean="0"/>
              <a:t> </a:t>
            </a:r>
            <a:r>
              <a:rPr lang="en-US" sz="1000" baseline="0" dirty="0" err="1" smtClean="0"/>
              <a:t>ve</a:t>
            </a:r>
            <a:r>
              <a:rPr lang="en-US" sz="1000" baseline="0" dirty="0" smtClean="0"/>
              <a:t> </a:t>
            </a:r>
            <a:r>
              <a:rPr lang="en-US" sz="1000" baseline="0" dirty="0" err="1" smtClean="0"/>
              <a:t>giai</a:t>
            </a:r>
            <a:r>
              <a:rPr lang="en-US" sz="1000" baseline="0" dirty="0" smtClean="0"/>
              <a:t> </a:t>
            </a:r>
            <a:r>
              <a:rPr lang="en-US" sz="1000" baseline="0" dirty="0" err="1" smtClean="0"/>
              <a:t>phap</a:t>
            </a:r>
            <a:r>
              <a:rPr lang="en-US" sz="1000" baseline="0" dirty="0" smtClean="0"/>
              <a:t> </a:t>
            </a:r>
            <a:r>
              <a:rPr lang="en-US" sz="1000" baseline="0" dirty="0" err="1" smtClean="0"/>
              <a:t>su</a:t>
            </a:r>
            <a:r>
              <a:rPr lang="en-US" sz="1000" baseline="0" dirty="0" smtClean="0"/>
              <a:t> dung </a:t>
            </a:r>
            <a:r>
              <a:rPr lang="en-US" sz="1000" baseline="0" dirty="0" err="1" smtClean="0"/>
              <a:t>cong</a:t>
            </a:r>
            <a:r>
              <a:rPr lang="en-US" sz="1000" baseline="0" dirty="0" smtClean="0"/>
              <a:t> </a:t>
            </a:r>
            <a:r>
              <a:rPr lang="en-US" sz="1000" baseline="0" dirty="0" err="1" smtClean="0"/>
              <a:t>nghe</a:t>
            </a:r>
            <a:r>
              <a:rPr lang="en-US" sz="1000" baseline="0" dirty="0" smtClean="0"/>
              <a:t> barcode hay 1 </a:t>
            </a:r>
            <a:r>
              <a:rPr lang="en-US" sz="1000" baseline="0" dirty="0" err="1" smtClean="0"/>
              <a:t>cong</a:t>
            </a:r>
            <a:r>
              <a:rPr lang="en-US" sz="1000" baseline="0" dirty="0" smtClean="0"/>
              <a:t> cu </a:t>
            </a:r>
            <a:r>
              <a:rPr lang="en-US" sz="1000" baseline="0" dirty="0" err="1" smtClean="0"/>
              <a:t>khac</a:t>
            </a:r>
            <a:r>
              <a:rPr lang="en-US" sz="1000" baseline="0" dirty="0" smtClean="0"/>
              <a:t> de </a:t>
            </a:r>
            <a:r>
              <a:rPr lang="en-US" sz="1000" baseline="0" dirty="0" err="1" smtClean="0"/>
              <a:t>quan</a:t>
            </a:r>
            <a:r>
              <a:rPr lang="en-US" sz="1000" baseline="0" dirty="0" smtClean="0"/>
              <a:t> </a:t>
            </a:r>
            <a:r>
              <a:rPr lang="en-US" sz="1000" baseline="0" dirty="0" err="1" smtClean="0"/>
              <a:t>ly</a:t>
            </a:r>
            <a:r>
              <a:rPr lang="en-US" sz="1000" baseline="0" dirty="0" smtClean="0"/>
              <a:t>?</a:t>
            </a:r>
          </a:p>
          <a:p>
            <a:endParaRPr lang="en-US" sz="10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70252-C0A8-4B52-B470-AE55BE41DC9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974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D33-7A2F-4A49-AE08-7F70427EAA7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FBB4-A5E4-478D-BCBF-35F16A767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3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D33-7A2F-4A49-AE08-7F70427EAA7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FBB4-A5E4-478D-BCBF-35F16A767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9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D33-7A2F-4A49-AE08-7F70427EAA7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FBB4-A5E4-478D-BCBF-35F16A767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5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D33-7A2F-4A49-AE08-7F70427EAA7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FBB4-A5E4-478D-BCBF-35F16A767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5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D33-7A2F-4A49-AE08-7F70427EAA7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FBB4-A5E4-478D-BCBF-35F16A767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9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D33-7A2F-4A49-AE08-7F70427EAA7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FBB4-A5E4-478D-BCBF-35F16A767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1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D33-7A2F-4A49-AE08-7F70427EAA7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FBB4-A5E4-478D-BCBF-35F16A767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8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D33-7A2F-4A49-AE08-7F70427EAA7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FBB4-A5E4-478D-BCBF-35F16A767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1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D33-7A2F-4A49-AE08-7F70427EAA7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FBB4-A5E4-478D-BCBF-35F16A767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9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D33-7A2F-4A49-AE08-7F70427EAA7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FBB4-A5E4-478D-BCBF-35F16A767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9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D33-7A2F-4A49-AE08-7F70427EAA7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5FBB4-A5E4-478D-BCBF-35F16A767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0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FBD33-7A2F-4A49-AE08-7F70427EAA7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5FBB4-A5E4-478D-BCBF-35F16A767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7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hart" Target="../charts/chart1.xml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jp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jpeg"/><Relationship Id="rId10" Type="http://schemas.openxmlformats.org/officeDocument/2006/relationships/image" Target="../media/image15.png"/><Relationship Id="rId4" Type="http://schemas.openxmlformats.org/officeDocument/2006/relationships/image" Target="../media/image9.wmf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87"/>
          <a:stretch/>
        </p:blipFill>
        <p:spPr>
          <a:xfrm>
            <a:off x="1143000" y="20780"/>
            <a:ext cx="9906000" cy="62369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393697" y="5"/>
            <a:ext cx="5843791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vi-VN" sz="3200" b="1" dirty="0">
                <a:latin typeface="Arial" pitchFamily="34" charset="0"/>
                <a:cs typeface="Arial" pitchFamily="34" charset="0"/>
              </a:rPr>
              <a:t>Effect Confirmation</a:t>
            </a:r>
            <a:endParaRPr lang="en-GB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10086197" y="-8113"/>
            <a:ext cx="838200" cy="6444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b="1" dirty="0">
                <a:latin typeface="Cambria" pitchFamily="18" charset="0"/>
              </a:rPr>
              <a:t>15</a:t>
            </a:r>
            <a:r>
              <a:rPr lang="en-US" sz="2000" dirty="0">
                <a:latin typeface="Cambria" pitchFamily="18" charset="0"/>
              </a:rPr>
              <a:t>/18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904087" y="2105216"/>
            <a:ext cx="1413149" cy="259497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 dirty="0">
                <a:ln w="1270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777777"/>
                  </a:outerShdw>
                </a:effectLst>
                <a:latin typeface="Impact"/>
              </a:rPr>
              <a:t>AFTER QCC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740294" y="1255255"/>
            <a:ext cx="1740733" cy="259497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 dirty="0">
                <a:ln w="1270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777777"/>
                  </a:outerShdw>
                </a:effectLst>
                <a:latin typeface="Impact"/>
              </a:rPr>
              <a:t>BEFORE QCC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237488" y="2436651"/>
            <a:ext cx="606103" cy="345391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 dirty="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009900"/>
                </a:solidFill>
                <a:effectLst>
                  <a:outerShdw dist="35921" dir="2700000" algn="ctr" rotWithShape="0">
                    <a:srgbClr val="777777"/>
                  </a:outerShdw>
                </a:effectLst>
                <a:latin typeface="Impact"/>
              </a:rPr>
              <a:t>3.8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218632" y="1627071"/>
            <a:ext cx="680753" cy="379930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 dirty="0">
                <a:ln w="1905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777777"/>
                  </a:outerShdw>
                </a:effectLst>
                <a:latin typeface="Impact"/>
              </a:rPr>
              <a:t>2.8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1633187" y="824806"/>
            <a:ext cx="4539015" cy="5880794"/>
            <a:chOff x="109185" y="841206"/>
            <a:chExt cx="4539015" cy="5880794"/>
          </a:xfrm>
        </p:grpSpPr>
        <p:sp>
          <p:nvSpPr>
            <p:cNvPr id="42" name="Rounded Rectangle 41"/>
            <p:cNvSpPr/>
            <p:nvPr/>
          </p:nvSpPr>
          <p:spPr>
            <a:xfrm>
              <a:off x="109185" y="841206"/>
              <a:ext cx="4539015" cy="5880794"/>
            </a:xfrm>
            <a:prstGeom prst="roundRect">
              <a:avLst>
                <a:gd name="adj" fmla="val 325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1084925" y="887337"/>
              <a:ext cx="2594951" cy="310580"/>
            </a:xfrm>
            <a:prstGeom prst="rect">
              <a:avLst/>
            </a:prstGeom>
          </p:spPr>
          <p:txBody>
            <a:bodyPr wrap="none" numCol="1" fromWordArt="1">
              <a:prstTxWarp prst="textPlain">
                <a:avLst>
                  <a:gd name="adj" fmla="val 50000"/>
                </a:avLst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sz="36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rgbClr val="0000CC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Impact" panose="020B0806030902050204" pitchFamily="34" charset="0"/>
                </a:rPr>
                <a:t>VISIBLE  EFFECT</a:t>
              </a:r>
              <a:endParaRPr lang="en-US" sz="3600" kern="10" dirty="0">
                <a:ln w="19050">
                  <a:solidFill>
                    <a:sysClr val="windowText" lastClr="000000"/>
                  </a:solidFill>
                  <a:round/>
                  <a:headEnd/>
                  <a:tailEnd/>
                </a:ln>
                <a:solidFill>
                  <a:srgbClr val="0000CC"/>
                </a:solidFill>
                <a:effectLst>
                  <a:outerShdw dist="35921" dir="2700000" algn="ctr" rotWithShape="0">
                    <a:srgbClr val="777777"/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331389" y="790083"/>
            <a:ext cx="4219468" cy="5915519"/>
            <a:chOff x="4807389" y="841206"/>
            <a:chExt cx="4219468" cy="5915519"/>
          </a:xfrm>
        </p:grpSpPr>
        <p:sp>
          <p:nvSpPr>
            <p:cNvPr id="45" name="Rounded Rectangle 44"/>
            <p:cNvSpPr/>
            <p:nvPr/>
          </p:nvSpPr>
          <p:spPr>
            <a:xfrm>
              <a:off x="4807389" y="841206"/>
              <a:ext cx="4219468" cy="5915519"/>
            </a:xfrm>
            <a:prstGeom prst="roundRect">
              <a:avLst>
                <a:gd name="adj" fmla="val 325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5732197" y="883478"/>
              <a:ext cx="2594951" cy="310580"/>
            </a:xfrm>
            <a:prstGeom prst="rect">
              <a:avLst/>
            </a:prstGeom>
          </p:spPr>
          <p:txBody>
            <a:bodyPr wrap="none" numCol="1" fromWordArt="1">
              <a:prstTxWarp prst="textPlain">
                <a:avLst>
                  <a:gd name="adj" fmla="val 50000"/>
                </a:avLst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sz="36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rgbClr val="0000CC"/>
                  </a:solidFill>
                  <a:effectLst>
                    <a:outerShdw blurRad="50800" algn="tl" rotWithShape="0">
                      <a:srgbClr val="000000"/>
                    </a:outerShdw>
                  </a:effectLst>
                  <a:latin typeface="Impact" panose="020B0806030902050204" pitchFamily="34" charset="0"/>
                </a:rPr>
                <a:t>INVISIBLE  EFFECT</a:t>
              </a:r>
              <a:endParaRPr lang="en-US" sz="3600" kern="10" dirty="0">
                <a:ln w="19050">
                  <a:solidFill>
                    <a:sysClr val="windowText" lastClr="000000"/>
                  </a:solidFill>
                  <a:round/>
                  <a:headEnd/>
                  <a:tailEnd/>
                </a:ln>
                <a:solidFill>
                  <a:srgbClr val="0000CC"/>
                </a:solidFill>
                <a:effectLst>
                  <a:outerShdw dist="35921" dir="2700000" algn="ctr" rotWithShape="0">
                    <a:srgbClr val="777777"/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pic>
        <p:nvPicPr>
          <p:cNvPr id="51" name="Picture 5" descr="10_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0"/>
          <a:stretch/>
        </p:blipFill>
        <p:spPr bwMode="auto">
          <a:xfrm>
            <a:off x="1835178" y="5667832"/>
            <a:ext cx="3828774" cy="914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2" name="Group 51"/>
          <p:cNvGrpSpPr/>
          <p:nvPr/>
        </p:nvGrpSpPr>
        <p:grpSpPr>
          <a:xfrm>
            <a:off x="1790491" y="3726611"/>
            <a:ext cx="1335126" cy="1473283"/>
            <a:chOff x="5526200" y="5513696"/>
            <a:chExt cx="973138" cy="1179682"/>
          </a:xfrm>
        </p:grpSpPr>
        <p:grpSp>
          <p:nvGrpSpPr>
            <p:cNvPr id="54" name="Group 4"/>
            <p:cNvGrpSpPr>
              <a:grpSpLocks noChangeAspect="1"/>
            </p:cNvGrpSpPr>
            <p:nvPr/>
          </p:nvGrpSpPr>
          <p:grpSpPr bwMode="auto">
            <a:xfrm>
              <a:off x="5526200" y="5513696"/>
              <a:ext cx="973138" cy="1179682"/>
              <a:chOff x="249" y="2818"/>
              <a:chExt cx="1225" cy="1485"/>
            </a:xfrm>
          </p:grpSpPr>
          <p:sp>
            <p:nvSpPr>
              <p:cNvPr id="56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249" y="2818"/>
                <a:ext cx="1225" cy="1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5"/>
              <p:cNvSpPr>
                <a:spLocks/>
              </p:cNvSpPr>
              <p:nvPr/>
            </p:nvSpPr>
            <p:spPr bwMode="auto">
              <a:xfrm>
                <a:off x="278" y="3496"/>
                <a:ext cx="1129" cy="797"/>
              </a:xfrm>
              <a:custGeom>
                <a:avLst/>
                <a:gdLst>
                  <a:gd name="T0" fmla="*/ 702 w 1488"/>
                  <a:gd name="T1" fmla="*/ 0 h 1140"/>
                  <a:gd name="T2" fmla="*/ 8 w 1488"/>
                  <a:gd name="T3" fmla="*/ 250 h 1140"/>
                  <a:gd name="T4" fmla="*/ 24 w 1488"/>
                  <a:gd name="T5" fmla="*/ 898 h 1140"/>
                  <a:gd name="T6" fmla="*/ 712 w 1488"/>
                  <a:gd name="T7" fmla="*/ 1126 h 1140"/>
                  <a:gd name="T8" fmla="*/ 1400 w 1488"/>
                  <a:gd name="T9" fmla="*/ 962 h 1140"/>
                  <a:gd name="T10" fmla="*/ 1436 w 1488"/>
                  <a:gd name="T11" fmla="*/ 276 h 1140"/>
                  <a:gd name="T12" fmla="*/ 852 w 1488"/>
                  <a:gd name="T13" fmla="*/ 18 h 1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88" h="1140">
                    <a:moveTo>
                      <a:pt x="702" y="0"/>
                    </a:moveTo>
                    <a:cubicBezTo>
                      <a:pt x="702" y="0"/>
                      <a:pt x="16" y="46"/>
                      <a:pt x="8" y="250"/>
                    </a:cubicBezTo>
                    <a:cubicBezTo>
                      <a:pt x="0" y="454"/>
                      <a:pt x="24" y="898"/>
                      <a:pt x="24" y="898"/>
                    </a:cubicBezTo>
                    <a:cubicBezTo>
                      <a:pt x="24" y="898"/>
                      <a:pt x="92" y="1112"/>
                      <a:pt x="712" y="1126"/>
                    </a:cubicBezTo>
                    <a:cubicBezTo>
                      <a:pt x="1332" y="1140"/>
                      <a:pt x="1400" y="962"/>
                      <a:pt x="1400" y="962"/>
                    </a:cubicBezTo>
                    <a:cubicBezTo>
                      <a:pt x="1436" y="276"/>
                      <a:pt x="1436" y="276"/>
                      <a:pt x="1436" y="276"/>
                    </a:cubicBezTo>
                    <a:cubicBezTo>
                      <a:pt x="1436" y="276"/>
                      <a:pt x="1488" y="108"/>
                      <a:pt x="852" y="18"/>
                    </a:cubicBezTo>
                  </a:path>
                </a:pathLst>
              </a:custGeom>
              <a:solidFill>
                <a:srgbClr val="FFFF99"/>
              </a:solidFill>
              <a:ln w="1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 6"/>
              <p:cNvSpPr>
                <a:spLocks/>
              </p:cNvSpPr>
              <p:nvPr/>
            </p:nvSpPr>
            <p:spPr bwMode="auto">
              <a:xfrm>
                <a:off x="278" y="3496"/>
                <a:ext cx="1129" cy="797"/>
              </a:xfrm>
              <a:custGeom>
                <a:avLst/>
                <a:gdLst>
                  <a:gd name="T0" fmla="*/ 702 w 1488"/>
                  <a:gd name="T1" fmla="*/ 0 h 1140"/>
                  <a:gd name="T2" fmla="*/ 8 w 1488"/>
                  <a:gd name="T3" fmla="*/ 250 h 1140"/>
                  <a:gd name="T4" fmla="*/ 24 w 1488"/>
                  <a:gd name="T5" fmla="*/ 898 h 1140"/>
                  <a:gd name="T6" fmla="*/ 712 w 1488"/>
                  <a:gd name="T7" fmla="*/ 1126 h 1140"/>
                  <a:gd name="T8" fmla="*/ 1400 w 1488"/>
                  <a:gd name="T9" fmla="*/ 962 h 1140"/>
                  <a:gd name="T10" fmla="*/ 1436 w 1488"/>
                  <a:gd name="T11" fmla="*/ 276 h 1140"/>
                  <a:gd name="T12" fmla="*/ 852 w 1488"/>
                  <a:gd name="T13" fmla="*/ 18 h 1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88" h="1140">
                    <a:moveTo>
                      <a:pt x="702" y="0"/>
                    </a:moveTo>
                    <a:cubicBezTo>
                      <a:pt x="702" y="0"/>
                      <a:pt x="16" y="46"/>
                      <a:pt x="8" y="250"/>
                    </a:cubicBezTo>
                    <a:cubicBezTo>
                      <a:pt x="0" y="454"/>
                      <a:pt x="24" y="898"/>
                      <a:pt x="24" y="898"/>
                    </a:cubicBezTo>
                    <a:cubicBezTo>
                      <a:pt x="24" y="898"/>
                      <a:pt x="92" y="1112"/>
                      <a:pt x="712" y="1126"/>
                    </a:cubicBezTo>
                    <a:cubicBezTo>
                      <a:pt x="1332" y="1140"/>
                      <a:pt x="1400" y="962"/>
                      <a:pt x="1400" y="962"/>
                    </a:cubicBezTo>
                    <a:cubicBezTo>
                      <a:pt x="1436" y="276"/>
                      <a:pt x="1436" y="276"/>
                      <a:pt x="1436" y="276"/>
                    </a:cubicBezTo>
                    <a:cubicBezTo>
                      <a:pt x="1436" y="276"/>
                      <a:pt x="1488" y="108"/>
                      <a:pt x="852" y="18"/>
                    </a:cubicBezTo>
                  </a:path>
                </a:pathLst>
              </a:custGeom>
              <a:noFill/>
              <a:ln w="1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59" name="Freeform 7"/>
              <p:cNvSpPr>
                <a:spLocks/>
              </p:cNvSpPr>
              <p:nvPr/>
            </p:nvSpPr>
            <p:spPr bwMode="auto">
              <a:xfrm>
                <a:off x="645" y="3215"/>
                <a:ext cx="59" cy="95"/>
              </a:xfrm>
              <a:custGeom>
                <a:avLst/>
                <a:gdLst>
                  <a:gd name="T0" fmla="*/ 0 w 78"/>
                  <a:gd name="T1" fmla="*/ 72 h 136"/>
                  <a:gd name="T2" fmla="*/ 34 w 78"/>
                  <a:gd name="T3" fmla="*/ 18 h 136"/>
                  <a:gd name="T4" fmla="*/ 78 w 78"/>
                  <a:gd name="T5" fmla="*/ 42 h 136"/>
                  <a:gd name="T6" fmla="*/ 76 w 78"/>
                  <a:gd name="T7" fmla="*/ 98 h 136"/>
                  <a:gd name="T8" fmla="*/ 0 w 78"/>
                  <a:gd name="T9" fmla="*/ 10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136">
                    <a:moveTo>
                      <a:pt x="0" y="72"/>
                    </a:moveTo>
                    <a:cubicBezTo>
                      <a:pt x="0" y="72"/>
                      <a:pt x="18" y="22"/>
                      <a:pt x="34" y="18"/>
                    </a:cubicBezTo>
                    <a:cubicBezTo>
                      <a:pt x="50" y="14"/>
                      <a:pt x="78" y="0"/>
                      <a:pt x="78" y="42"/>
                    </a:cubicBezTo>
                    <a:cubicBezTo>
                      <a:pt x="78" y="84"/>
                      <a:pt x="76" y="98"/>
                      <a:pt x="76" y="98"/>
                    </a:cubicBezTo>
                    <a:cubicBezTo>
                      <a:pt x="76" y="98"/>
                      <a:pt x="36" y="136"/>
                      <a:pt x="0" y="100"/>
                    </a:cubicBezTo>
                  </a:path>
                </a:pathLst>
              </a:custGeom>
              <a:solidFill>
                <a:srgbClr val="FFE6BE"/>
              </a:solidFill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60" name="Freeform 8"/>
              <p:cNvSpPr>
                <a:spLocks/>
              </p:cNvSpPr>
              <p:nvPr/>
            </p:nvSpPr>
            <p:spPr bwMode="auto">
              <a:xfrm>
                <a:off x="645" y="3215"/>
                <a:ext cx="59" cy="95"/>
              </a:xfrm>
              <a:custGeom>
                <a:avLst/>
                <a:gdLst>
                  <a:gd name="T0" fmla="*/ 0 w 78"/>
                  <a:gd name="T1" fmla="*/ 72 h 136"/>
                  <a:gd name="T2" fmla="*/ 34 w 78"/>
                  <a:gd name="T3" fmla="*/ 18 h 136"/>
                  <a:gd name="T4" fmla="*/ 78 w 78"/>
                  <a:gd name="T5" fmla="*/ 42 h 136"/>
                  <a:gd name="T6" fmla="*/ 76 w 78"/>
                  <a:gd name="T7" fmla="*/ 98 h 136"/>
                  <a:gd name="T8" fmla="*/ 0 w 78"/>
                  <a:gd name="T9" fmla="*/ 10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136">
                    <a:moveTo>
                      <a:pt x="0" y="72"/>
                    </a:moveTo>
                    <a:cubicBezTo>
                      <a:pt x="0" y="72"/>
                      <a:pt x="18" y="22"/>
                      <a:pt x="34" y="18"/>
                    </a:cubicBezTo>
                    <a:cubicBezTo>
                      <a:pt x="50" y="14"/>
                      <a:pt x="78" y="0"/>
                      <a:pt x="78" y="42"/>
                    </a:cubicBezTo>
                    <a:cubicBezTo>
                      <a:pt x="78" y="84"/>
                      <a:pt x="76" y="98"/>
                      <a:pt x="76" y="98"/>
                    </a:cubicBezTo>
                    <a:cubicBezTo>
                      <a:pt x="76" y="98"/>
                      <a:pt x="36" y="136"/>
                      <a:pt x="0" y="100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61" name="Freeform 9"/>
              <p:cNvSpPr>
                <a:spLocks/>
              </p:cNvSpPr>
              <p:nvPr/>
            </p:nvSpPr>
            <p:spPr bwMode="auto">
              <a:xfrm>
                <a:off x="515" y="3232"/>
                <a:ext cx="135" cy="94"/>
              </a:xfrm>
              <a:custGeom>
                <a:avLst/>
                <a:gdLst>
                  <a:gd name="T0" fmla="*/ 0 w 178"/>
                  <a:gd name="T1" fmla="*/ 0 h 134"/>
                  <a:gd name="T2" fmla="*/ 172 w 178"/>
                  <a:gd name="T3" fmla="*/ 40 h 134"/>
                  <a:gd name="T4" fmla="*/ 178 w 178"/>
                  <a:gd name="T5" fmla="*/ 78 h 134"/>
                  <a:gd name="T6" fmla="*/ 34 w 178"/>
                  <a:gd name="T7" fmla="*/ 10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8" h="134">
                    <a:moveTo>
                      <a:pt x="0" y="0"/>
                    </a:moveTo>
                    <a:cubicBezTo>
                      <a:pt x="0" y="0"/>
                      <a:pt x="130" y="56"/>
                      <a:pt x="172" y="40"/>
                    </a:cubicBezTo>
                    <a:cubicBezTo>
                      <a:pt x="178" y="78"/>
                      <a:pt x="178" y="78"/>
                      <a:pt x="178" y="78"/>
                    </a:cubicBezTo>
                    <a:cubicBezTo>
                      <a:pt x="178" y="78"/>
                      <a:pt x="98" y="134"/>
                      <a:pt x="34" y="100"/>
                    </a:cubicBezTo>
                  </a:path>
                </a:pathLst>
              </a:custGeom>
              <a:solidFill>
                <a:srgbClr val="0099CC"/>
              </a:solidFill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62" name="Freeform 10"/>
              <p:cNvSpPr>
                <a:spLocks/>
              </p:cNvSpPr>
              <p:nvPr/>
            </p:nvSpPr>
            <p:spPr bwMode="auto">
              <a:xfrm>
                <a:off x="515" y="3232"/>
                <a:ext cx="135" cy="94"/>
              </a:xfrm>
              <a:custGeom>
                <a:avLst/>
                <a:gdLst>
                  <a:gd name="T0" fmla="*/ 0 w 178"/>
                  <a:gd name="T1" fmla="*/ 0 h 134"/>
                  <a:gd name="T2" fmla="*/ 172 w 178"/>
                  <a:gd name="T3" fmla="*/ 40 h 134"/>
                  <a:gd name="T4" fmla="*/ 178 w 178"/>
                  <a:gd name="T5" fmla="*/ 78 h 134"/>
                  <a:gd name="T6" fmla="*/ 34 w 178"/>
                  <a:gd name="T7" fmla="*/ 10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8" h="134">
                    <a:moveTo>
                      <a:pt x="0" y="0"/>
                    </a:moveTo>
                    <a:cubicBezTo>
                      <a:pt x="0" y="0"/>
                      <a:pt x="130" y="56"/>
                      <a:pt x="172" y="40"/>
                    </a:cubicBezTo>
                    <a:cubicBezTo>
                      <a:pt x="178" y="78"/>
                      <a:pt x="178" y="78"/>
                      <a:pt x="178" y="78"/>
                    </a:cubicBezTo>
                    <a:cubicBezTo>
                      <a:pt x="178" y="78"/>
                      <a:pt x="98" y="134"/>
                      <a:pt x="34" y="100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11"/>
              <p:cNvSpPr>
                <a:spLocks/>
              </p:cNvSpPr>
              <p:nvPr/>
            </p:nvSpPr>
            <p:spPr bwMode="auto">
              <a:xfrm>
                <a:off x="335" y="2846"/>
                <a:ext cx="271" cy="319"/>
              </a:xfrm>
              <a:custGeom>
                <a:avLst/>
                <a:gdLst>
                  <a:gd name="T0" fmla="*/ 166 w 356"/>
                  <a:gd name="T1" fmla="*/ 456 h 456"/>
                  <a:gd name="T2" fmla="*/ 30 w 356"/>
                  <a:gd name="T3" fmla="*/ 344 h 456"/>
                  <a:gd name="T4" fmla="*/ 54 w 356"/>
                  <a:gd name="T5" fmla="*/ 190 h 456"/>
                  <a:gd name="T6" fmla="*/ 240 w 356"/>
                  <a:gd name="T7" fmla="*/ 54 h 456"/>
                  <a:gd name="T8" fmla="*/ 300 w 356"/>
                  <a:gd name="T9" fmla="*/ 0 h 456"/>
                  <a:gd name="T10" fmla="*/ 354 w 356"/>
                  <a:gd name="T11" fmla="*/ 66 h 456"/>
                  <a:gd name="T12" fmla="*/ 306 w 356"/>
                  <a:gd name="T13" fmla="*/ 124 h 456"/>
                  <a:gd name="T14" fmla="*/ 318 w 356"/>
                  <a:gd name="T15" fmla="*/ 182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6" h="456">
                    <a:moveTo>
                      <a:pt x="166" y="456"/>
                    </a:moveTo>
                    <a:cubicBezTo>
                      <a:pt x="166" y="456"/>
                      <a:pt x="60" y="426"/>
                      <a:pt x="30" y="344"/>
                    </a:cubicBezTo>
                    <a:cubicBezTo>
                      <a:pt x="0" y="262"/>
                      <a:pt x="10" y="208"/>
                      <a:pt x="54" y="190"/>
                    </a:cubicBezTo>
                    <a:cubicBezTo>
                      <a:pt x="54" y="190"/>
                      <a:pt x="68" y="44"/>
                      <a:pt x="240" y="54"/>
                    </a:cubicBezTo>
                    <a:cubicBezTo>
                      <a:pt x="240" y="54"/>
                      <a:pt x="250" y="0"/>
                      <a:pt x="300" y="0"/>
                    </a:cubicBezTo>
                    <a:cubicBezTo>
                      <a:pt x="350" y="0"/>
                      <a:pt x="356" y="58"/>
                      <a:pt x="354" y="66"/>
                    </a:cubicBezTo>
                    <a:cubicBezTo>
                      <a:pt x="352" y="74"/>
                      <a:pt x="336" y="108"/>
                      <a:pt x="306" y="124"/>
                    </a:cubicBezTo>
                    <a:cubicBezTo>
                      <a:pt x="318" y="182"/>
                      <a:pt x="318" y="182"/>
                      <a:pt x="318" y="182"/>
                    </a:cubicBezTo>
                  </a:path>
                </a:pathLst>
              </a:custGeom>
              <a:solidFill>
                <a:srgbClr val="000000"/>
              </a:solidFill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64" name="Freeform 12"/>
              <p:cNvSpPr>
                <a:spLocks/>
              </p:cNvSpPr>
              <p:nvPr/>
            </p:nvSpPr>
            <p:spPr bwMode="auto">
              <a:xfrm>
                <a:off x="335" y="2846"/>
                <a:ext cx="271" cy="319"/>
              </a:xfrm>
              <a:custGeom>
                <a:avLst/>
                <a:gdLst>
                  <a:gd name="T0" fmla="*/ 166 w 356"/>
                  <a:gd name="T1" fmla="*/ 456 h 456"/>
                  <a:gd name="T2" fmla="*/ 30 w 356"/>
                  <a:gd name="T3" fmla="*/ 344 h 456"/>
                  <a:gd name="T4" fmla="*/ 54 w 356"/>
                  <a:gd name="T5" fmla="*/ 190 h 456"/>
                  <a:gd name="T6" fmla="*/ 240 w 356"/>
                  <a:gd name="T7" fmla="*/ 54 h 456"/>
                  <a:gd name="T8" fmla="*/ 300 w 356"/>
                  <a:gd name="T9" fmla="*/ 0 h 456"/>
                  <a:gd name="T10" fmla="*/ 354 w 356"/>
                  <a:gd name="T11" fmla="*/ 66 h 456"/>
                  <a:gd name="T12" fmla="*/ 306 w 356"/>
                  <a:gd name="T13" fmla="*/ 124 h 456"/>
                  <a:gd name="T14" fmla="*/ 318 w 356"/>
                  <a:gd name="T15" fmla="*/ 182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6" h="456">
                    <a:moveTo>
                      <a:pt x="166" y="456"/>
                    </a:moveTo>
                    <a:cubicBezTo>
                      <a:pt x="166" y="456"/>
                      <a:pt x="60" y="426"/>
                      <a:pt x="30" y="344"/>
                    </a:cubicBezTo>
                    <a:cubicBezTo>
                      <a:pt x="0" y="262"/>
                      <a:pt x="10" y="208"/>
                      <a:pt x="54" y="190"/>
                    </a:cubicBezTo>
                    <a:cubicBezTo>
                      <a:pt x="54" y="190"/>
                      <a:pt x="68" y="44"/>
                      <a:pt x="240" y="54"/>
                    </a:cubicBezTo>
                    <a:cubicBezTo>
                      <a:pt x="240" y="54"/>
                      <a:pt x="250" y="0"/>
                      <a:pt x="300" y="0"/>
                    </a:cubicBezTo>
                    <a:cubicBezTo>
                      <a:pt x="350" y="0"/>
                      <a:pt x="356" y="58"/>
                      <a:pt x="354" y="66"/>
                    </a:cubicBezTo>
                    <a:cubicBezTo>
                      <a:pt x="352" y="74"/>
                      <a:pt x="336" y="108"/>
                      <a:pt x="306" y="124"/>
                    </a:cubicBezTo>
                    <a:cubicBezTo>
                      <a:pt x="318" y="182"/>
                      <a:pt x="318" y="182"/>
                      <a:pt x="318" y="182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65" name="Freeform 13"/>
              <p:cNvSpPr>
                <a:spLocks/>
              </p:cNvSpPr>
              <p:nvPr/>
            </p:nvSpPr>
            <p:spPr bwMode="auto">
              <a:xfrm>
                <a:off x="454" y="2913"/>
                <a:ext cx="190" cy="302"/>
              </a:xfrm>
              <a:custGeom>
                <a:avLst/>
                <a:gdLst>
                  <a:gd name="T0" fmla="*/ 8 w 250"/>
                  <a:gd name="T1" fmla="*/ 396 h 432"/>
                  <a:gd name="T2" fmla="*/ 10 w 250"/>
                  <a:gd name="T3" fmla="*/ 360 h 432"/>
                  <a:gd name="T4" fmla="*/ 30 w 250"/>
                  <a:gd name="T5" fmla="*/ 276 h 432"/>
                  <a:gd name="T6" fmla="*/ 6 w 250"/>
                  <a:gd name="T7" fmla="*/ 230 h 432"/>
                  <a:gd name="T8" fmla="*/ 46 w 250"/>
                  <a:gd name="T9" fmla="*/ 204 h 432"/>
                  <a:gd name="T10" fmla="*/ 86 w 250"/>
                  <a:gd name="T11" fmla="*/ 36 h 432"/>
                  <a:gd name="T12" fmla="*/ 156 w 250"/>
                  <a:gd name="T13" fmla="*/ 0 h 432"/>
                  <a:gd name="T14" fmla="*/ 192 w 250"/>
                  <a:gd name="T15" fmla="*/ 160 h 432"/>
                  <a:gd name="T16" fmla="*/ 250 w 250"/>
                  <a:gd name="T17" fmla="*/ 202 h 432"/>
                  <a:gd name="T18" fmla="*/ 210 w 250"/>
                  <a:gd name="T19" fmla="*/ 258 h 432"/>
                  <a:gd name="T20" fmla="*/ 166 w 250"/>
                  <a:gd name="T21" fmla="*/ 406 h 432"/>
                  <a:gd name="T22" fmla="*/ 54 w 250"/>
                  <a:gd name="T23" fmla="*/ 424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0" h="432">
                    <a:moveTo>
                      <a:pt x="8" y="396"/>
                    </a:moveTo>
                    <a:cubicBezTo>
                      <a:pt x="8" y="396"/>
                      <a:pt x="20" y="378"/>
                      <a:pt x="10" y="360"/>
                    </a:cubicBezTo>
                    <a:cubicBezTo>
                      <a:pt x="30" y="276"/>
                      <a:pt x="30" y="276"/>
                      <a:pt x="30" y="276"/>
                    </a:cubicBezTo>
                    <a:cubicBezTo>
                      <a:pt x="30" y="276"/>
                      <a:pt x="0" y="268"/>
                      <a:pt x="6" y="230"/>
                    </a:cubicBezTo>
                    <a:cubicBezTo>
                      <a:pt x="12" y="192"/>
                      <a:pt x="46" y="204"/>
                      <a:pt x="46" y="204"/>
                    </a:cubicBezTo>
                    <a:cubicBezTo>
                      <a:pt x="46" y="204"/>
                      <a:pt x="94" y="80"/>
                      <a:pt x="86" y="36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6" y="0"/>
                      <a:pt x="194" y="86"/>
                      <a:pt x="192" y="160"/>
                    </a:cubicBezTo>
                    <a:cubicBezTo>
                      <a:pt x="192" y="160"/>
                      <a:pt x="250" y="160"/>
                      <a:pt x="250" y="202"/>
                    </a:cubicBezTo>
                    <a:cubicBezTo>
                      <a:pt x="250" y="244"/>
                      <a:pt x="210" y="258"/>
                      <a:pt x="210" y="258"/>
                    </a:cubicBezTo>
                    <a:cubicBezTo>
                      <a:pt x="210" y="258"/>
                      <a:pt x="224" y="380"/>
                      <a:pt x="166" y="406"/>
                    </a:cubicBezTo>
                    <a:cubicBezTo>
                      <a:pt x="108" y="432"/>
                      <a:pt x="74" y="380"/>
                      <a:pt x="54" y="424"/>
                    </a:cubicBezTo>
                  </a:path>
                </a:pathLst>
              </a:custGeom>
              <a:solidFill>
                <a:srgbClr val="FFE6BE"/>
              </a:solidFill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14"/>
              <p:cNvSpPr>
                <a:spLocks/>
              </p:cNvSpPr>
              <p:nvPr/>
            </p:nvSpPr>
            <p:spPr bwMode="auto">
              <a:xfrm>
                <a:off x="454" y="2913"/>
                <a:ext cx="190" cy="302"/>
              </a:xfrm>
              <a:custGeom>
                <a:avLst/>
                <a:gdLst>
                  <a:gd name="T0" fmla="*/ 8 w 250"/>
                  <a:gd name="T1" fmla="*/ 396 h 432"/>
                  <a:gd name="T2" fmla="*/ 10 w 250"/>
                  <a:gd name="T3" fmla="*/ 360 h 432"/>
                  <a:gd name="T4" fmla="*/ 30 w 250"/>
                  <a:gd name="T5" fmla="*/ 276 h 432"/>
                  <a:gd name="T6" fmla="*/ 6 w 250"/>
                  <a:gd name="T7" fmla="*/ 230 h 432"/>
                  <a:gd name="T8" fmla="*/ 46 w 250"/>
                  <a:gd name="T9" fmla="*/ 204 h 432"/>
                  <a:gd name="T10" fmla="*/ 86 w 250"/>
                  <a:gd name="T11" fmla="*/ 36 h 432"/>
                  <a:gd name="T12" fmla="*/ 156 w 250"/>
                  <a:gd name="T13" fmla="*/ 0 h 432"/>
                  <a:gd name="T14" fmla="*/ 192 w 250"/>
                  <a:gd name="T15" fmla="*/ 160 h 432"/>
                  <a:gd name="T16" fmla="*/ 250 w 250"/>
                  <a:gd name="T17" fmla="*/ 202 h 432"/>
                  <a:gd name="T18" fmla="*/ 210 w 250"/>
                  <a:gd name="T19" fmla="*/ 258 h 432"/>
                  <a:gd name="T20" fmla="*/ 166 w 250"/>
                  <a:gd name="T21" fmla="*/ 406 h 432"/>
                  <a:gd name="T22" fmla="*/ 54 w 250"/>
                  <a:gd name="T23" fmla="*/ 424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0" h="432">
                    <a:moveTo>
                      <a:pt x="8" y="396"/>
                    </a:moveTo>
                    <a:cubicBezTo>
                      <a:pt x="8" y="396"/>
                      <a:pt x="20" y="378"/>
                      <a:pt x="10" y="360"/>
                    </a:cubicBezTo>
                    <a:cubicBezTo>
                      <a:pt x="30" y="276"/>
                      <a:pt x="30" y="276"/>
                      <a:pt x="30" y="276"/>
                    </a:cubicBezTo>
                    <a:cubicBezTo>
                      <a:pt x="30" y="276"/>
                      <a:pt x="0" y="268"/>
                      <a:pt x="6" y="230"/>
                    </a:cubicBezTo>
                    <a:cubicBezTo>
                      <a:pt x="12" y="192"/>
                      <a:pt x="46" y="204"/>
                      <a:pt x="46" y="204"/>
                    </a:cubicBezTo>
                    <a:cubicBezTo>
                      <a:pt x="46" y="204"/>
                      <a:pt x="94" y="80"/>
                      <a:pt x="86" y="36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6" y="0"/>
                      <a:pt x="194" y="86"/>
                      <a:pt x="192" y="160"/>
                    </a:cubicBezTo>
                    <a:cubicBezTo>
                      <a:pt x="192" y="160"/>
                      <a:pt x="250" y="160"/>
                      <a:pt x="250" y="202"/>
                    </a:cubicBezTo>
                    <a:cubicBezTo>
                      <a:pt x="250" y="244"/>
                      <a:pt x="210" y="258"/>
                      <a:pt x="210" y="258"/>
                    </a:cubicBezTo>
                    <a:cubicBezTo>
                      <a:pt x="210" y="258"/>
                      <a:pt x="224" y="380"/>
                      <a:pt x="166" y="406"/>
                    </a:cubicBezTo>
                    <a:cubicBezTo>
                      <a:pt x="108" y="432"/>
                      <a:pt x="74" y="380"/>
                      <a:pt x="54" y="424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 15"/>
              <p:cNvSpPr>
                <a:spLocks/>
              </p:cNvSpPr>
              <p:nvPr/>
            </p:nvSpPr>
            <p:spPr bwMode="auto">
              <a:xfrm>
                <a:off x="536" y="2951"/>
                <a:ext cx="27" cy="22"/>
              </a:xfrm>
              <a:custGeom>
                <a:avLst/>
                <a:gdLst>
                  <a:gd name="T0" fmla="*/ 36 w 36"/>
                  <a:gd name="T1" fmla="*/ 0 h 32"/>
                  <a:gd name="T2" fmla="*/ 0 w 36"/>
                  <a:gd name="T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" h="32">
                    <a:moveTo>
                      <a:pt x="36" y="0"/>
                    </a:moveTo>
                    <a:cubicBezTo>
                      <a:pt x="36" y="0"/>
                      <a:pt x="10" y="2"/>
                      <a:pt x="0" y="32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68" name="Freeform 16"/>
              <p:cNvSpPr>
                <a:spLocks/>
              </p:cNvSpPr>
              <p:nvPr/>
            </p:nvSpPr>
            <p:spPr bwMode="auto">
              <a:xfrm>
                <a:off x="548" y="2997"/>
                <a:ext cx="23" cy="22"/>
              </a:xfrm>
              <a:custGeom>
                <a:avLst/>
                <a:gdLst>
                  <a:gd name="T0" fmla="*/ 30 w 30"/>
                  <a:gd name="T1" fmla="*/ 22 h 32"/>
                  <a:gd name="T2" fmla="*/ 14 w 30"/>
                  <a:gd name="T3" fmla="*/ 8 h 32"/>
                  <a:gd name="T4" fmla="*/ 0 w 30"/>
                  <a:gd name="T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32">
                    <a:moveTo>
                      <a:pt x="30" y="22"/>
                    </a:moveTo>
                    <a:cubicBezTo>
                      <a:pt x="30" y="22"/>
                      <a:pt x="24" y="0"/>
                      <a:pt x="14" y="8"/>
                    </a:cubicBezTo>
                    <a:cubicBezTo>
                      <a:pt x="4" y="16"/>
                      <a:pt x="0" y="32"/>
                      <a:pt x="0" y="32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17"/>
              <p:cNvSpPr>
                <a:spLocks/>
              </p:cNvSpPr>
              <p:nvPr/>
            </p:nvSpPr>
            <p:spPr bwMode="auto">
              <a:xfrm>
                <a:off x="518" y="3126"/>
                <a:ext cx="22" cy="15"/>
              </a:xfrm>
              <a:custGeom>
                <a:avLst/>
                <a:gdLst>
                  <a:gd name="T0" fmla="*/ 0 w 30"/>
                  <a:gd name="T1" fmla="*/ 22 h 22"/>
                  <a:gd name="T2" fmla="*/ 30 w 30"/>
                  <a:gd name="T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" h="22">
                    <a:moveTo>
                      <a:pt x="0" y="22"/>
                    </a:moveTo>
                    <a:cubicBezTo>
                      <a:pt x="0" y="22"/>
                      <a:pt x="20" y="18"/>
                      <a:pt x="30" y="0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18"/>
              <p:cNvSpPr>
                <a:spLocks/>
              </p:cNvSpPr>
              <p:nvPr/>
            </p:nvSpPr>
            <p:spPr bwMode="auto">
              <a:xfrm>
                <a:off x="531" y="3135"/>
                <a:ext cx="52" cy="45"/>
              </a:xfrm>
              <a:custGeom>
                <a:avLst/>
                <a:gdLst>
                  <a:gd name="T0" fmla="*/ 0 w 68"/>
                  <a:gd name="T1" fmla="*/ 0 h 64"/>
                  <a:gd name="T2" fmla="*/ 68 w 68"/>
                  <a:gd name="T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8" h="64">
                    <a:moveTo>
                      <a:pt x="0" y="0"/>
                    </a:moveTo>
                    <a:cubicBezTo>
                      <a:pt x="0" y="0"/>
                      <a:pt x="18" y="64"/>
                      <a:pt x="68" y="64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71" name="Freeform 19"/>
              <p:cNvSpPr>
                <a:spLocks/>
              </p:cNvSpPr>
              <p:nvPr/>
            </p:nvSpPr>
            <p:spPr bwMode="auto">
              <a:xfrm>
                <a:off x="446" y="3184"/>
                <a:ext cx="69" cy="48"/>
              </a:xfrm>
              <a:custGeom>
                <a:avLst/>
                <a:gdLst>
                  <a:gd name="T0" fmla="*/ 0 w 69"/>
                  <a:gd name="T1" fmla="*/ 13 h 48"/>
                  <a:gd name="T2" fmla="*/ 9 w 69"/>
                  <a:gd name="T3" fmla="*/ 0 h 48"/>
                  <a:gd name="T4" fmla="*/ 69 w 69"/>
                  <a:gd name="T5" fmla="*/ 31 h 48"/>
                  <a:gd name="T6" fmla="*/ 41 w 69"/>
                  <a:gd name="T7" fmla="*/ 48 h 48"/>
                  <a:gd name="T8" fmla="*/ 0 w 69"/>
                  <a:gd name="T9" fmla="*/ 1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48">
                    <a:moveTo>
                      <a:pt x="0" y="13"/>
                    </a:moveTo>
                    <a:lnTo>
                      <a:pt x="9" y="0"/>
                    </a:lnTo>
                    <a:lnTo>
                      <a:pt x="69" y="31"/>
                    </a:lnTo>
                    <a:lnTo>
                      <a:pt x="41" y="48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20"/>
              <p:cNvSpPr>
                <a:spLocks/>
              </p:cNvSpPr>
              <p:nvPr/>
            </p:nvSpPr>
            <p:spPr bwMode="auto">
              <a:xfrm>
                <a:off x="446" y="3184"/>
                <a:ext cx="69" cy="48"/>
              </a:xfrm>
              <a:custGeom>
                <a:avLst/>
                <a:gdLst>
                  <a:gd name="T0" fmla="*/ 0 w 69"/>
                  <a:gd name="T1" fmla="*/ 13 h 48"/>
                  <a:gd name="T2" fmla="*/ 9 w 69"/>
                  <a:gd name="T3" fmla="*/ 0 h 48"/>
                  <a:gd name="T4" fmla="*/ 69 w 69"/>
                  <a:gd name="T5" fmla="*/ 31 h 48"/>
                  <a:gd name="T6" fmla="*/ 41 w 69"/>
                  <a:gd name="T7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48">
                    <a:moveTo>
                      <a:pt x="0" y="13"/>
                    </a:moveTo>
                    <a:lnTo>
                      <a:pt x="9" y="0"/>
                    </a:lnTo>
                    <a:lnTo>
                      <a:pt x="69" y="31"/>
                    </a:lnTo>
                    <a:lnTo>
                      <a:pt x="41" y="48"/>
                    </a:ln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73" name="Freeform 21"/>
              <p:cNvSpPr>
                <a:spLocks/>
              </p:cNvSpPr>
              <p:nvPr/>
            </p:nvSpPr>
            <p:spPr bwMode="auto">
              <a:xfrm>
                <a:off x="475" y="3217"/>
                <a:ext cx="53" cy="43"/>
              </a:xfrm>
              <a:custGeom>
                <a:avLst/>
                <a:gdLst>
                  <a:gd name="T0" fmla="*/ 53 w 53"/>
                  <a:gd name="T1" fmla="*/ 43 h 43"/>
                  <a:gd name="T2" fmla="*/ 35 w 53"/>
                  <a:gd name="T3" fmla="*/ 0 h 43"/>
                  <a:gd name="T4" fmla="*/ 0 w 53"/>
                  <a:gd name="T5" fmla="*/ 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3" h="43">
                    <a:moveTo>
                      <a:pt x="53" y="43"/>
                    </a:moveTo>
                    <a:lnTo>
                      <a:pt x="35" y="0"/>
                    </a:lnTo>
                    <a:lnTo>
                      <a:pt x="0" y="9"/>
                    </a:ln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74" name="Freeform 22"/>
              <p:cNvSpPr>
                <a:spLocks/>
              </p:cNvSpPr>
              <p:nvPr/>
            </p:nvSpPr>
            <p:spPr bwMode="auto">
              <a:xfrm>
                <a:off x="431" y="3649"/>
                <a:ext cx="85" cy="54"/>
              </a:xfrm>
              <a:custGeom>
                <a:avLst/>
                <a:gdLst>
                  <a:gd name="T0" fmla="*/ 6 w 112"/>
                  <a:gd name="T1" fmla="*/ 10 h 78"/>
                  <a:gd name="T2" fmla="*/ 0 w 112"/>
                  <a:gd name="T3" fmla="*/ 52 h 78"/>
                  <a:gd name="T4" fmla="*/ 110 w 112"/>
                  <a:gd name="T5" fmla="*/ 50 h 78"/>
                  <a:gd name="T6" fmla="*/ 50 w 112"/>
                  <a:gd name="T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78">
                    <a:moveTo>
                      <a:pt x="6" y="10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108" y="78"/>
                      <a:pt x="110" y="50"/>
                    </a:cubicBezTo>
                    <a:cubicBezTo>
                      <a:pt x="112" y="22"/>
                      <a:pt x="42" y="46"/>
                      <a:pt x="50" y="0"/>
                    </a:cubicBezTo>
                  </a:path>
                </a:pathLst>
              </a:custGeom>
              <a:solidFill>
                <a:srgbClr val="CCCCFF"/>
              </a:solidFill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75" name="Freeform 23"/>
              <p:cNvSpPr>
                <a:spLocks/>
              </p:cNvSpPr>
              <p:nvPr/>
            </p:nvSpPr>
            <p:spPr bwMode="auto">
              <a:xfrm>
                <a:off x="431" y="3649"/>
                <a:ext cx="85" cy="54"/>
              </a:xfrm>
              <a:custGeom>
                <a:avLst/>
                <a:gdLst>
                  <a:gd name="T0" fmla="*/ 6 w 112"/>
                  <a:gd name="T1" fmla="*/ 10 h 78"/>
                  <a:gd name="T2" fmla="*/ 0 w 112"/>
                  <a:gd name="T3" fmla="*/ 52 h 78"/>
                  <a:gd name="T4" fmla="*/ 110 w 112"/>
                  <a:gd name="T5" fmla="*/ 50 h 78"/>
                  <a:gd name="T6" fmla="*/ 50 w 112"/>
                  <a:gd name="T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78">
                    <a:moveTo>
                      <a:pt x="6" y="10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108" y="78"/>
                      <a:pt x="110" y="50"/>
                    </a:cubicBezTo>
                    <a:cubicBezTo>
                      <a:pt x="112" y="22"/>
                      <a:pt x="42" y="46"/>
                      <a:pt x="50" y="0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76" name="Freeform 24"/>
              <p:cNvSpPr>
                <a:spLocks/>
              </p:cNvSpPr>
              <p:nvPr/>
            </p:nvSpPr>
            <p:spPr bwMode="auto">
              <a:xfrm>
                <a:off x="581" y="3591"/>
                <a:ext cx="85" cy="55"/>
              </a:xfrm>
              <a:custGeom>
                <a:avLst/>
                <a:gdLst>
                  <a:gd name="T0" fmla="*/ 0 w 112"/>
                  <a:gd name="T1" fmla="*/ 32 h 78"/>
                  <a:gd name="T2" fmla="*/ 18 w 112"/>
                  <a:gd name="T3" fmla="*/ 78 h 78"/>
                  <a:gd name="T4" fmla="*/ 106 w 112"/>
                  <a:gd name="T5" fmla="*/ 30 h 78"/>
                  <a:gd name="T6" fmla="*/ 36 w 112"/>
                  <a:gd name="T7" fmla="*/ 1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78">
                    <a:moveTo>
                      <a:pt x="0" y="32"/>
                    </a:moveTo>
                    <a:cubicBezTo>
                      <a:pt x="18" y="78"/>
                      <a:pt x="18" y="78"/>
                      <a:pt x="18" y="78"/>
                    </a:cubicBezTo>
                    <a:cubicBezTo>
                      <a:pt x="18" y="78"/>
                      <a:pt x="112" y="60"/>
                      <a:pt x="106" y="30"/>
                    </a:cubicBezTo>
                    <a:cubicBezTo>
                      <a:pt x="100" y="0"/>
                      <a:pt x="54" y="60"/>
                      <a:pt x="36" y="10"/>
                    </a:cubicBezTo>
                  </a:path>
                </a:pathLst>
              </a:custGeom>
              <a:solidFill>
                <a:srgbClr val="CCCCFF"/>
              </a:solidFill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77" name="Freeform 25"/>
              <p:cNvSpPr>
                <a:spLocks/>
              </p:cNvSpPr>
              <p:nvPr/>
            </p:nvSpPr>
            <p:spPr bwMode="auto">
              <a:xfrm>
                <a:off x="581" y="3591"/>
                <a:ext cx="85" cy="55"/>
              </a:xfrm>
              <a:custGeom>
                <a:avLst/>
                <a:gdLst>
                  <a:gd name="T0" fmla="*/ 0 w 112"/>
                  <a:gd name="T1" fmla="*/ 32 h 78"/>
                  <a:gd name="T2" fmla="*/ 18 w 112"/>
                  <a:gd name="T3" fmla="*/ 78 h 78"/>
                  <a:gd name="T4" fmla="*/ 106 w 112"/>
                  <a:gd name="T5" fmla="*/ 30 h 78"/>
                  <a:gd name="T6" fmla="*/ 36 w 112"/>
                  <a:gd name="T7" fmla="*/ 1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78">
                    <a:moveTo>
                      <a:pt x="0" y="32"/>
                    </a:moveTo>
                    <a:cubicBezTo>
                      <a:pt x="18" y="78"/>
                      <a:pt x="18" y="78"/>
                      <a:pt x="18" y="78"/>
                    </a:cubicBezTo>
                    <a:cubicBezTo>
                      <a:pt x="18" y="78"/>
                      <a:pt x="112" y="60"/>
                      <a:pt x="106" y="30"/>
                    </a:cubicBezTo>
                    <a:cubicBezTo>
                      <a:pt x="100" y="0"/>
                      <a:pt x="54" y="60"/>
                      <a:pt x="36" y="10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78" name="Freeform 26"/>
              <p:cNvSpPr>
                <a:spLocks/>
              </p:cNvSpPr>
              <p:nvPr/>
            </p:nvSpPr>
            <p:spPr bwMode="auto">
              <a:xfrm>
                <a:off x="478" y="3435"/>
                <a:ext cx="143" cy="183"/>
              </a:xfrm>
              <a:custGeom>
                <a:avLst/>
                <a:gdLst>
                  <a:gd name="T0" fmla="*/ 0 w 188"/>
                  <a:gd name="T1" fmla="*/ 24 h 262"/>
                  <a:gd name="T2" fmla="*/ 42 w 188"/>
                  <a:gd name="T3" fmla="*/ 142 h 262"/>
                  <a:gd name="T4" fmla="*/ 130 w 188"/>
                  <a:gd name="T5" fmla="*/ 262 h 262"/>
                  <a:gd name="T6" fmla="*/ 188 w 188"/>
                  <a:gd name="T7" fmla="*/ 244 h 262"/>
                  <a:gd name="T8" fmla="*/ 182 w 188"/>
                  <a:gd name="T9" fmla="*/ 230 h 262"/>
                  <a:gd name="T10" fmla="*/ 182 w 188"/>
                  <a:gd name="T11" fmla="*/ 210 h 262"/>
                  <a:gd name="T12" fmla="*/ 176 w 188"/>
                  <a:gd name="T13" fmla="*/ 196 h 262"/>
                  <a:gd name="T14" fmla="*/ 176 w 188"/>
                  <a:gd name="T15" fmla="*/ 170 h 262"/>
                  <a:gd name="T16" fmla="*/ 116 w 188"/>
                  <a:gd name="T17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8" h="262">
                    <a:moveTo>
                      <a:pt x="0" y="24"/>
                    </a:moveTo>
                    <a:cubicBezTo>
                      <a:pt x="42" y="142"/>
                      <a:pt x="42" y="142"/>
                      <a:pt x="42" y="142"/>
                    </a:cubicBezTo>
                    <a:cubicBezTo>
                      <a:pt x="42" y="142"/>
                      <a:pt x="108" y="188"/>
                      <a:pt x="130" y="262"/>
                    </a:cubicBezTo>
                    <a:cubicBezTo>
                      <a:pt x="188" y="244"/>
                      <a:pt x="188" y="244"/>
                      <a:pt x="188" y="244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2" y="210"/>
                      <a:pt x="182" y="210"/>
                      <a:pt x="182" y="210"/>
                    </a:cubicBezTo>
                    <a:cubicBezTo>
                      <a:pt x="176" y="196"/>
                      <a:pt x="176" y="196"/>
                      <a:pt x="176" y="196"/>
                    </a:cubicBezTo>
                    <a:cubicBezTo>
                      <a:pt x="176" y="170"/>
                      <a:pt x="176" y="170"/>
                      <a:pt x="176" y="170"/>
                    </a:cubicBezTo>
                    <a:cubicBezTo>
                      <a:pt x="176" y="170"/>
                      <a:pt x="148" y="40"/>
                      <a:pt x="116" y="0"/>
                    </a:cubicBezTo>
                  </a:path>
                </a:pathLst>
              </a:custGeom>
              <a:solidFill>
                <a:srgbClr val="999999"/>
              </a:solidFill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79" name="Freeform 27"/>
              <p:cNvSpPr>
                <a:spLocks/>
              </p:cNvSpPr>
              <p:nvPr/>
            </p:nvSpPr>
            <p:spPr bwMode="auto">
              <a:xfrm>
                <a:off x="478" y="3435"/>
                <a:ext cx="143" cy="183"/>
              </a:xfrm>
              <a:custGeom>
                <a:avLst/>
                <a:gdLst>
                  <a:gd name="T0" fmla="*/ 0 w 188"/>
                  <a:gd name="T1" fmla="*/ 24 h 262"/>
                  <a:gd name="T2" fmla="*/ 42 w 188"/>
                  <a:gd name="T3" fmla="*/ 142 h 262"/>
                  <a:gd name="T4" fmla="*/ 130 w 188"/>
                  <a:gd name="T5" fmla="*/ 262 h 262"/>
                  <a:gd name="T6" fmla="*/ 188 w 188"/>
                  <a:gd name="T7" fmla="*/ 244 h 262"/>
                  <a:gd name="T8" fmla="*/ 182 w 188"/>
                  <a:gd name="T9" fmla="*/ 230 h 262"/>
                  <a:gd name="T10" fmla="*/ 182 w 188"/>
                  <a:gd name="T11" fmla="*/ 210 h 262"/>
                  <a:gd name="T12" fmla="*/ 176 w 188"/>
                  <a:gd name="T13" fmla="*/ 196 h 262"/>
                  <a:gd name="T14" fmla="*/ 176 w 188"/>
                  <a:gd name="T15" fmla="*/ 170 h 262"/>
                  <a:gd name="T16" fmla="*/ 116 w 188"/>
                  <a:gd name="T17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8" h="262">
                    <a:moveTo>
                      <a:pt x="0" y="24"/>
                    </a:moveTo>
                    <a:cubicBezTo>
                      <a:pt x="42" y="142"/>
                      <a:pt x="42" y="142"/>
                      <a:pt x="42" y="142"/>
                    </a:cubicBezTo>
                    <a:cubicBezTo>
                      <a:pt x="42" y="142"/>
                      <a:pt x="108" y="188"/>
                      <a:pt x="130" y="262"/>
                    </a:cubicBezTo>
                    <a:cubicBezTo>
                      <a:pt x="188" y="244"/>
                      <a:pt x="188" y="244"/>
                      <a:pt x="188" y="244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2" y="210"/>
                      <a:pt x="182" y="210"/>
                      <a:pt x="182" y="210"/>
                    </a:cubicBezTo>
                    <a:cubicBezTo>
                      <a:pt x="176" y="196"/>
                      <a:pt x="176" y="196"/>
                      <a:pt x="176" y="196"/>
                    </a:cubicBezTo>
                    <a:cubicBezTo>
                      <a:pt x="176" y="170"/>
                      <a:pt x="176" y="170"/>
                      <a:pt x="176" y="170"/>
                    </a:cubicBezTo>
                    <a:cubicBezTo>
                      <a:pt x="176" y="170"/>
                      <a:pt x="148" y="40"/>
                      <a:pt x="116" y="0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80" name="Freeform 28"/>
              <p:cNvSpPr>
                <a:spLocks/>
              </p:cNvSpPr>
              <p:nvPr/>
            </p:nvSpPr>
            <p:spPr bwMode="auto">
              <a:xfrm>
                <a:off x="431" y="3450"/>
                <a:ext cx="131" cy="211"/>
              </a:xfrm>
              <a:custGeom>
                <a:avLst/>
                <a:gdLst>
                  <a:gd name="T0" fmla="*/ 0 w 172"/>
                  <a:gd name="T1" fmla="*/ 26 h 302"/>
                  <a:gd name="T2" fmla="*/ 24 w 172"/>
                  <a:gd name="T3" fmla="*/ 156 h 302"/>
                  <a:gd name="T4" fmla="*/ 0 w 172"/>
                  <a:gd name="T5" fmla="*/ 300 h 302"/>
                  <a:gd name="T6" fmla="*/ 58 w 172"/>
                  <a:gd name="T7" fmla="*/ 302 h 302"/>
                  <a:gd name="T8" fmla="*/ 124 w 172"/>
                  <a:gd name="T9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2" h="302">
                    <a:moveTo>
                      <a:pt x="0" y="26"/>
                    </a:moveTo>
                    <a:cubicBezTo>
                      <a:pt x="0" y="26"/>
                      <a:pt x="30" y="118"/>
                      <a:pt x="24" y="156"/>
                    </a:cubicBezTo>
                    <a:cubicBezTo>
                      <a:pt x="18" y="194"/>
                      <a:pt x="0" y="300"/>
                      <a:pt x="0" y="300"/>
                    </a:cubicBezTo>
                    <a:cubicBezTo>
                      <a:pt x="58" y="302"/>
                      <a:pt x="58" y="302"/>
                      <a:pt x="58" y="302"/>
                    </a:cubicBezTo>
                    <a:cubicBezTo>
                      <a:pt x="58" y="302"/>
                      <a:pt x="172" y="168"/>
                      <a:pt x="124" y="0"/>
                    </a:cubicBezTo>
                  </a:path>
                </a:pathLst>
              </a:custGeom>
              <a:solidFill>
                <a:srgbClr val="999999"/>
              </a:solidFill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81" name="Freeform 29"/>
              <p:cNvSpPr>
                <a:spLocks/>
              </p:cNvSpPr>
              <p:nvPr/>
            </p:nvSpPr>
            <p:spPr bwMode="auto">
              <a:xfrm>
                <a:off x="431" y="3450"/>
                <a:ext cx="131" cy="211"/>
              </a:xfrm>
              <a:custGeom>
                <a:avLst/>
                <a:gdLst>
                  <a:gd name="T0" fmla="*/ 0 w 172"/>
                  <a:gd name="T1" fmla="*/ 26 h 302"/>
                  <a:gd name="T2" fmla="*/ 24 w 172"/>
                  <a:gd name="T3" fmla="*/ 156 h 302"/>
                  <a:gd name="T4" fmla="*/ 0 w 172"/>
                  <a:gd name="T5" fmla="*/ 300 h 302"/>
                  <a:gd name="T6" fmla="*/ 58 w 172"/>
                  <a:gd name="T7" fmla="*/ 302 h 302"/>
                  <a:gd name="T8" fmla="*/ 124 w 172"/>
                  <a:gd name="T9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2" h="302">
                    <a:moveTo>
                      <a:pt x="0" y="26"/>
                    </a:moveTo>
                    <a:cubicBezTo>
                      <a:pt x="0" y="26"/>
                      <a:pt x="30" y="118"/>
                      <a:pt x="24" y="156"/>
                    </a:cubicBezTo>
                    <a:cubicBezTo>
                      <a:pt x="18" y="194"/>
                      <a:pt x="0" y="300"/>
                      <a:pt x="0" y="300"/>
                    </a:cubicBezTo>
                    <a:cubicBezTo>
                      <a:pt x="58" y="302"/>
                      <a:pt x="58" y="302"/>
                      <a:pt x="58" y="302"/>
                    </a:cubicBezTo>
                    <a:cubicBezTo>
                      <a:pt x="58" y="302"/>
                      <a:pt x="172" y="168"/>
                      <a:pt x="124" y="0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82" name="Freeform 30"/>
              <p:cNvSpPr>
                <a:spLocks/>
              </p:cNvSpPr>
              <p:nvPr/>
            </p:nvSpPr>
            <p:spPr bwMode="auto">
              <a:xfrm>
                <a:off x="562" y="3317"/>
                <a:ext cx="98" cy="146"/>
              </a:xfrm>
              <a:custGeom>
                <a:avLst/>
                <a:gdLst>
                  <a:gd name="T0" fmla="*/ 26 w 130"/>
                  <a:gd name="T1" fmla="*/ 48 h 208"/>
                  <a:gd name="T2" fmla="*/ 96 w 130"/>
                  <a:gd name="T3" fmla="*/ 36 h 208"/>
                  <a:gd name="T4" fmla="*/ 128 w 130"/>
                  <a:gd name="T5" fmla="*/ 70 h 208"/>
                  <a:gd name="T6" fmla="*/ 0 w 130"/>
                  <a:gd name="T7" fmla="*/ 82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0" h="208">
                    <a:moveTo>
                      <a:pt x="26" y="48"/>
                    </a:moveTo>
                    <a:cubicBezTo>
                      <a:pt x="26" y="48"/>
                      <a:pt x="76" y="0"/>
                      <a:pt x="96" y="36"/>
                    </a:cubicBezTo>
                    <a:cubicBezTo>
                      <a:pt x="116" y="72"/>
                      <a:pt x="130" y="54"/>
                      <a:pt x="128" y="70"/>
                    </a:cubicBezTo>
                    <a:cubicBezTo>
                      <a:pt x="126" y="86"/>
                      <a:pt x="64" y="208"/>
                      <a:pt x="0" y="82"/>
                    </a:cubicBezTo>
                  </a:path>
                </a:pathLst>
              </a:custGeom>
              <a:solidFill>
                <a:srgbClr val="FFE6BE"/>
              </a:solidFill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83" name="Freeform 31"/>
              <p:cNvSpPr>
                <a:spLocks/>
              </p:cNvSpPr>
              <p:nvPr/>
            </p:nvSpPr>
            <p:spPr bwMode="auto">
              <a:xfrm>
                <a:off x="562" y="3317"/>
                <a:ext cx="98" cy="146"/>
              </a:xfrm>
              <a:custGeom>
                <a:avLst/>
                <a:gdLst>
                  <a:gd name="T0" fmla="*/ 26 w 130"/>
                  <a:gd name="T1" fmla="*/ 48 h 208"/>
                  <a:gd name="T2" fmla="*/ 96 w 130"/>
                  <a:gd name="T3" fmla="*/ 36 h 208"/>
                  <a:gd name="T4" fmla="*/ 128 w 130"/>
                  <a:gd name="T5" fmla="*/ 70 h 208"/>
                  <a:gd name="T6" fmla="*/ 0 w 130"/>
                  <a:gd name="T7" fmla="*/ 82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0" h="208">
                    <a:moveTo>
                      <a:pt x="26" y="48"/>
                    </a:moveTo>
                    <a:cubicBezTo>
                      <a:pt x="26" y="48"/>
                      <a:pt x="76" y="0"/>
                      <a:pt x="96" y="36"/>
                    </a:cubicBezTo>
                    <a:cubicBezTo>
                      <a:pt x="116" y="72"/>
                      <a:pt x="130" y="54"/>
                      <a:pt x="128" y="70"/>
                    </a:cubicBezTo>
                    <a:cubicBezTo>
                      <a:pt x="126" y="86"/>
                      <a:pt x="64" y="208"/>
                      <a:pt x="0" y="82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84" name="Freeform 32"/>
              <p:cNvSpPr>
                <a:spLocks/>
              </p:cNvSpPr>
              <p:nvPr/>
            </p:nvSpPr>
            <p:spPr bwMode="auto">
              <a:xfrm>
                <a:off x="342" y="3197"/>
                <a:ext cx="245" cy="273"/>
              </a:xfrm>
              <a:custGeom>
                <a:avLst/>
                <a:gdLst>
                  <a:gd name="T0" fmla="*/ 138 w 324"/>
                  <a:gd name="T1" fmla="*/ 0 h 390"/>
                  <a:gd name="T2" fmla="*/ 112 w 324"/>
                  <a:gd name="T3" fmla="*/ 390 h 390"/>
                  <a:gd name="T4" fmla="*/ 324 w 324"/>
                  <a:gd name="T5" fmla="*/ 358 h 390"/>
                  <a:gd name="T6" fmla="*/ 240 w 324"/>
                  <a:gd name="T7" fmla="*/ 80 h 390"/>
                  <a:gd name="T8" fmla="*/ 138 w 324"/>
                  <a:gd name="T9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4" h="390">
                    <a:moveTo>
                      <a:pt x="138" y="0"/>
                    </a:moveTo>
                    <a:cubicBezTo>
                      <a:pt x="138" y="0"/>
                      <a:pt x="0" y="160"/>
                      <a:pt x="112" y="390"/>
                    </a:cubicBezTo>
                    <a:cubicBezTo>
                      <a:pt x="324" y="358"/>
                      <a:pt x="324" y="358"/>
                      <a:pt x="324" y="358"/>
                    </a:cubicBezTo>
                    <a:cubicBezTo>
                      <a:pt x="324" y="358"/>
                      <a:pt x="294" y="120"/>
                      <a:pt x="240" y="80"/>
                    </a:cubicBezTo>
                    <a:cubicBezTo>
                      <a:pt x="186" y="40"/>
                      <a:pt x="142" y="16"/>
                      <a:pt x="138" y="0"/>
                    </a:cubicBezTo>
                    <a:close/>
                  </a:path>
                </a:pathLst>
              </a:custGeom>
              <a:solidFill>
                <a:srgbClr val="0099CC"/>
              </a:solidFill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85" name="Freeform 33"/>
              <p:cNvSpPr>
                <a:spLocks/>
              </p:cNvSpPr>
              <p:nvPr/>
            </p:nvSpPr>
            <p:spPr bwMode="auto">
              <a:xfrm>
                <a:off x="411" y="3250"/>
                <a:ext cx="183" cy="132"/>
              </a:xfrm>
              <a:custGeom>
                <a:avLst/>
                <a:gdLst>
                  <a:gd name="T0" fmla="*/ 64 w 240"/>
                  <a:gd name="T1" fmla="*/ 8 h 188"/>
                  <a:gd name="T2" fmla="*/ 202 w 240"/>
                  <a:gd name="T3" fmla="*/ 188 h 188"/>
                  <a:gd name="T4" fmla="*/ 240 w 240"/>
                  <a:gd name="T5" fmla="*/ 132 h 188"/>
                  <a:gd name="T6" fmla="*/ 94 w 240"/>
                  <a:gd name="T7" fmla="*/ 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188">
                    <a:moveTo>
                      <a:pt x="64" y="8"/>
                    </a:moveTo>
                    <a:cubicBezTo>
                      <a:pt x="64" y="8"/>
                      <a:pt x="0" y="112"/>
                      <a:pt x="202" y="188"/>
                    </a:cubicBezTo>
                    <a:cubicBezTo>
                      <a:pt x="240" y="132"/>
                      <a:pt x="240" y="132"/>
                      <a:pt x="240" y="132"/>
                    </a:cubicBezTo>
                    <a:cubicBezTo>
                      <a:pt x="240" y="132"/>
                      <a:pt x="114" y="0"/>
                      <a:pt x="94" y="8"/>
                    </a:cubicBezTo>
                  </a:path>
                </a:pathLst>
              </a:custGeom>
              <a:solidFill>
                <a:srgbClr val="0099CC"/>
              </a:solidFill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86" name="Freeform 34"/>
              <p:cNvSpPr>
                <a:spLocks/>
              </p:cNvSpPr>
              <p:nvPr/>
            </p:nvSpPr>
            <p:spPr bwMode="auto">
              <a:xfrm>
                <a:off x="411" y="3250"/>
                <a:ext cx="183" cy="132"/>
              </a:xfrm>
              <a:custGeom>
                <a:avLst/>
                <a:gdLst>
                  <a:gd name="T0" fmla="*/ 64 w 240"/>
                  <a:gd name="T1" fmla="*/ 8 h 188"/>
                  <a:gd name="T2" fmla="*/ 202 w 240"/>
                  <a:gd name="T3" fmla="*/ 188 h 188"/>
                  <a:gd name="T4" fmla="*/ 240 w 240"/>
                  <a:gd name="T5" fmla="*/ 132 h 188"/>
                  <a:gd name="T6" fmla="*/ 94 w 240"/>
                  <a:gd name="T7" fmla="*/ 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188">
                    <a:moveTo>
                      <a:pt x="64" y="8"/>
                    </a:moveTo>
                    <a:cubicBezTo>
                      <a:pt x="64" y="8"/>
                      <a:pt x="0" y="112"/>
                      <a:pt x="202" y="188"/>
                    </a:cubicBezTo>
                    <a:cubicBezTo>
                      <a:pt x="240" y="132"/>
                      <a:pt x="240" y="132"/>
                      <a:pt x="240" y="132"/>
                    </a:cubicBezTo>
                    <a:cubicBezTo>
                      <a:pt x="240" y="132"/>
                      <a:pt x="114" y="0"/>
                      <a:pt x="94" y="8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87" name="Freeform 35"/>
              <p:cNvSpPr>
                <a:spLocks/>
              </p:cNvSpPr>
              <p:nvPr/>
            </p:nvSpPr>
            <p:spPr bwMode="auto">
              <a:xfrm>
                <a:off x="669" y="3207"/>
                <a:ext cx="96" cy="91"/>
              </a:xfrm>
              <a:custGeom>
                <a:avLst/>
                <a:gdLst>
                  <a:gd name="T0" fmla="*/ 94 w 126"/>
                  <a:gd name="T1" fmla="*/ 30 h 130"/>
                  <a:gd name="T2" fmla="*/ 28 w 126"/>
                  <a:gd name="T3" fmla="*/ 26 h 130"/>
                  <a:gd name="T4" fmla="*/ 12 w 126"/>
                  <a:gd name="T5" fmla="*/ 72 h 130"/>
                  <a:gd name="T6" fmla="*/ 40 w 126"/>
                  <a:gd name="T7" fmla="*/ 86 h 130"/>
                  <a:gd name="T8" fmla="*/ 36 w 126"/>
                  <a:gd name="T9" fmla="*/ 118 h 130"/>
                  <a:gd name="T10" fmla="*/ 126 w 126"/>
                  <a:gd name="T11" fmla="*/ 6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" h="130">
                    <a:moveTo>
                      <a:pt x="94" y="30"/>
                    </a:moveTo>
                    <a:cubicBezTo>
                      <a:pt x="94" y="30"/>
                      <a:pt x="48" y="0"/>
                      <a:pt x="28" y="26"/>
                    </a:cubicBezTo>
                    <a:cubicBezTo>
                      <a:pt x="28" y="26"/>
                      <a:pt x="24" y="44"/>
                      <a:pt x="12" y="72"/>
                    </a:cubicBezTo>
                    <a:cubicBezTo>
                      <a:pt x="0" y="100"/>
                      <a:pt x="40" y="86"/>
                      <a:pt x="40" y="86"/>
                    </a:cubicBezTo>
                    <a:cubicBezTo>
                      <a:pt x="40" y="86"/>
                      <a:pt x="14" y="106"/>
                      <a:pt x="36" y="118"/>
                    </a:cubicBezTo>
                    <a:cubicBezTo>
                      <a:pt x="58" y="130"/>
                      <a:pt x="126" y="66"/>
                      <a:pt x="126" y="66"/>
                    </a:cubicBezTo>
                  </a:path>
                </a:pathLst>
              </a:custGeom>
              <a:solidFill>
                <a:srgbClr val="FFE6BE"/>
              </a:solidFill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88" name="Freeform 36"/>
              <p:cNvSpPr>
                <a:spLocks/>
              </p:cNvSpPr>
              <p:nvPr/>
            </p:nvSpPr>
            <p:spPr bwMode="auto">
              <a:xfrm>
                <a:off x="669" y="3207"/>
                <a:ext cx="96" cy="91"/>
              </a:xfrm>
              <a:custGeom>
                <a:avLst/>
                <a:gdLst>
                  <a:gd name="T0" fmla="*/ 94 w 126"/>
                  <a:gd name="T1" fmla="*/ 30 h 130"/>
                  <a:gd name="T2" fmla="*/ 28 w 126"/>
                  <a:gd name="T3" fmla="*/ 26 h 130"/>
                  <a:gd name="T4" fmla="*/ 12 w 126"/>
                  <a:gd name="T5" fmla="*/ 72 h 130"/>
                  <a:gd name="T6" fmla="*/ 40 w 126"/>
                  <a:gd name="T7" fmla="*/ 86 h 130"/>
                  <a:gd name="T8" fmla="*/ 36 w 126"/>
                  <a:gd name="T9" fmla="*/ 118 h 130"/>
                  <a:gd name="T10" fmla="*/ 126 w 126"/>
                  <a:gd name="T11" fmla="*/ 6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" h="130">
                    <a:moveTo>
                      <a:pt x="94" y="30"/>
                    </a:moveTo>
                    <a:cubicBezTo>
                      <a:pt x="94" y="30"/>
                      <a:pt x="48" y="0"/>
                      <a:pt x="28" y="26"/>
                    </a:cubicBezTo>
                    <a:cubicBezTo>
                      <a:pt x="28" y="26"/>
                      <a:pt x="24" y="44"/>
                      <a:pt x="12" y="72"/>
                    </a:cubicBezTo>
                    <a:cubicBezTo>
                      <a:pt x="0" y="100"/>
                      <a:pt x="40" y="86"/>
                      <a:pt x="40" y="86"/>
                    </a:cubicBezTo>
                    <a:cubicBezTo>
                      <a:pt x="40" y="86"/>
                      <a:pt x="14" y="106"/>
                      <a:pt x="36" y="118"/>
                    </a:cubicBezTo>
                    <a:cubicBezTo>
                      <a:pt x="58" y="130"/>
                      <a:pt x="126" y="66"/>
                      <a:pt x="126" y="66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89" name="Freeform 37"/>
              <p:cNvSpPr>
                <a:spLocks/>
              </p:cNvSpPr>
              <p:nvPr/>
            </p:nvSpPr>
            <p:spPr bwMode="auto">
              <a:xfrm>
                <a:off x="741" y="3151"/>
                <a:ext cx="215" cy="119"/>
              </a:xfrm>
              <a:custGeom>
                <a:avLst/>
                <a:gdLst>
                  <a:gd name="T0" fmla="*/ 126 w 284"/>
                  <a:gd name="T1" fmla="*/ 0 h 170"/>
                  <a:gd name="T2" fmla="*/ 0 w 284"/>
                  <a:gd name="T3" fmla="*/ 116 h 170"/>
                  <a:gd name="T4" fmla="*/ 18 w 284"/>
                  <a:gd name="T5" fmla="*/ 166 h 170"/>
                  <a:gd name="T6" fmla="*/ 174 w 284"/>
                  <a:gd name="T7" fmla="*/ 98 h 170"/>
                  <a:gd name="T8" fmla="*/ 170 w 284"/>
                  <a:gd name="T9" fmla="*/ 168 h 170"/>
                  <a:gd name="T10" fmla="*/ 258 w 284"/>
                  <a:gd name="T11" fmla="*/ 170 h 170"/>
                  <a:gd name="T12" fmla="*/ 284 w 284"/>
                  <a:gd name="T13" fmla="*/ 66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170">
                    <a:moveTo>
                      <a:pt x="126" y="0"/>
                    </a:moveTo>
                    <a:cubicBezTo>
                      <a:pt x="126" y="0"/>
                      <a:pt x="8" y="92"/>
                      <a:pt x="0" y="116"/>
                    </a:cubicBezTo>
                    <a:cubicBezTo>
                      <a:pt x="0" y="116"/>
                      <a:pt x="8" y="156"/>
                      <a:pt x="18" y="166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0" y="168"/>
                      <a:pt x="170" y="168"/>
                      <a:pt x="170" y="168"/>
                    </a:cubicBezTo>
                    <a:cubicBezTo>
                      <a:pt x="258" y="170"/>
                      <a:pt x="258" y="170"/>
                      <a:pt x="258" y="170"/>
                    </a:cubicBezTo>
                    <a:cubicBezTo>
                      <a:pt x="284" y="66"/>
                      <a:pt x="284" y="66"/>
                      <a:pt x="284" y="66"/>
                    </a:cubicBezTo>
                  </a:path>
                </a:pathLst>
              </a:custGeom>
              <a:solidFill>
                <a:srgbClr val="CCCCFF"/>
              </a:solidFill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90" name="Freeform 38"/>
              <p:cNvSpPr>
                <a:spLocks/>
              </p:cNvSpPr>
              <p:nvPr/>
            </p:nvSpPr>
            <p:spPr bwMode="auto">
              <a:xfrm>
                <a:off x="741" y="3151"/>
                <a:ext cx="215" cy="119"/>
              </a:xfrm>
              <a:custGeom>
                <a:avLst/>
                <a:gdLst>
                  <a:gd name="T0" fmla="*/ 126 w 284"/>
                  <a:gd name="T1" fmla="*/ 0 h 170"/>
                  <a:gd name="T2" fmla="*/ 0 w 284"/>
                  <a:gd name="T3" fmla="*/ 116 h 170"/>
                  <a:gd name="T4" fmla="*/ 18 w 284"/>
                  <a:gd name="T5" fmla="*/ 166 h 170"/>
                  <a:gd name="T6" fmla="*/ 174 w 284"/>
                  <a:gd name="T7" fmla="*/ 98 h 170"/>
                  <a:gd name="T8" fmla="*/ 170 w 284"/>
                  <a:gd name="T9" fmla="*/ 168 h 170"/>
                  <a:gd name="T10" fmla="*/ 258 w 284"/>
                  <a:gd name="T11" fmla="*/ 170 h 170"/>
                  <a:gd name="T12" fmla="*/ 284 w 284"/>
                  <a:gd name="T13" fmla="*/ 66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170">
                    <a:moveTo>
                      <a:pt x="126" y="0"/>
                    </a:moveTo>
                    <a:cubicBezTo>
                      <a:pt x="126" y="0"/>
                      <a:pt x="8" y="92"/>
                      <a:pt x="0" y="116"/>
                    </a:cubicBezTo>
                    <a:cubicBezTo>
                      <a:pt x="0" y="116"/>
                      <a:pt x="8" y="156"/>
                      <a:pt x="18" y="166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0" y="168"/>
                      <a:pt x="170" y="168"/>
                      <a:pt x="170" y="168"/>
                    </a:cubicBezTo>
                    <a:cubicBezTo>
                      <a:pt x="258" y="170"/>
                      <a:pt x="258" y="170"/>
                      <a:pt x="258" y="170"/>
                    </a:cubicBezTo>
                    <a:cubicBezTo>
                      <a:pt x="284" y="66"/>
                      <a:pt x="284" y="66"/>
                      <a:pt x="284" y="66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91" name="Freeform 39"/>
              <p:cNvSpPr>
                <a:spLocks/>
              </p:cNvSpPr>
              <p:nvPr/>
            </p:nvSpPr>
            <p:spPr bwMode="auto">
              <a:xfrm>
                <a:off x="1041" y="3075"/>
                <a:ext cx="122" cy="143"/>
              </a:xfrm>
              <a:custGeom>
                <a:avLst/>
                <a:gdLst>
                  <a:gd name="T0" fmla="*/ 50 w 160"/>
                  <a:gd name="T1" fmla="*/ 0 h 204"/>
                  <a:gd name="T2" fmla="*/ 84 w 160"/>
                  <a:gd name="T3" fmla="*/ 204 h 204"/>
                  <a:gd name="T4" fmla="*/ 0 w 160"/>
                  <a:gd name="T5" fmla="*/ 15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0" h="204">
                    <a:moveTo>
                      <a:pt x="50" y="0"/>
                    </a:moveTo>
                    <a:cubicBezTo>
                      <a:pt x="50" y="0"/>
                      <a:pt x="160" y="72"/>
                      <a:pt x="84" y="204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solidFill>
                <a:srgbClr val="CCCCFF"/>
              </a:solidFill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92" name="Freeform 40"/>
              <p:cNvSpPr>
                <a:spLocks/>
              </p:cNvSpPr>
              <p:nvPr/>
            </p:nvSpPr>
            <p:spPr bwMode="auto">
              <a:xfrm>
                <a:off x="1041" y="3075"/>
                <a:ext cx="122" cy="143"/>
              </a:xfrm>
              <a:custGeom>
                <a:avLst/>
                <a:gdLst>
                  <a:gd name="T0" fmla="*/ 50 w 160"/>
                  <a:gd name="T1" fmla="*/ 0 h 204"/>
                  <a:gd name="T2" fmla="*/ 84 w 160"/>
                  <a:gd name="T3" fmla="*/ 204 h 204"/>
                  <a:gd name="T4" fmla="*/ 0 w 160"/>
                  <a:gd name="T5" fmla="*/ 15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0" h="204">
                    <a:moveTo>
                      <a:pt x="50" y="0"/>
                    </a:moveTo>
                    <a:cubicBezTo>
                      <a:pt x="50" y="0"/>
                      <a:pt x="160" y="72"/>
                      <a:pt x="84" y="204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93" name="Freeform 41"/>
              <p:cNvSpPr>
                <a:spLocks/>
              </p:cNvSpPr>
              <p:nvPr/>
            </p:nvSpPr>
            <p:spPr bwMode="auto">
              <a:xfrm>
                <a:off x="1061" y="3330"/>
                <a:ext cx="100" cy="100"/>
              </a:xfrm>
              <a:custGeom>
                <a:avLst/>
                <a:gdLst>
                  <a:gd name="T0" fmla="*/ 26 w 132"/>
                  <a:gd name="T1" fmla="*/ 46 h 144"/>
                  <a:gd name="T2" fmla="*/ 76 w 132"/>
                  <a:gd name="T3" fmla="*/ 8 h 144"/>
                  <a:gd name="T4" fmla="*/ 76 w 132"/>
                  <a:gd name="T5" fmla="*/ 26 h 144"/>
                  <a:gd name="T6" fmla="*/ 110 w 132"/>
                  <a:gd name="T7" fmla="*/ 14 h 144"/>
                  <a:gd name="T8" fmla="*/ 100 w 132"/>
                  <a:gd name="T9" fmla="*/ 38 h 144"/>
                  <a:gd name="T10" fmla="*/ 100 w 132"/>
                  <a:gd name="T11" fmla="*/ 90 h 144"/>
                  <a:gd name="T12" fmla="*/ 0 w 132"/>
                  <a:gd name="T13" fmla="*/ 9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" h="144">
                    <a:moveTo>
                      <a:pt x="26" y="46"/>
                    </a:moveTo>
                    <a:cubicBezTo>
                      <a:pt x="26" y="46"/>
                      <a:pt x="60" y="4"/>
                      <a:pt x="76" y="8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98" y="0"/>
                      <a:pt x="110" y="14"/>
                    </a:cubicBezTo>
                    <a:cubicBezTo>
                      <a:pt x="122" y="28"/>
                      <a:pt x="100" y="38"/>
                      <a:pt x="100" y="38"/>
                    </a:cubicBezTo>
                    <a:cubicBezTo>
                      <a:pt x="100" y="38"/>
                      <a:pt x="132" y="60"/>
                      <a:pt x="100" y="90"/>
                    </a:cubicBezTo>
                    <a:cubicBezTo>
                      <a:pt x="68" y="120"/>
                      <a:pt x="14" y="144"/>
                      <a:pt x="0" y="90"/>
                    </a:cubicBezTo>
                  </a:path>
                </a:pathLst>
              </a:custGeom>
              <a:solidFill>
                <a:srgbClr val="FFE6BE"/>
              </a:solidFill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94" name="Freeform 42"/>
              <p:cNvSpPr>
                <a:spLocks/>
              </p:cNvSpPr>
              <p:nvPr/>
            </p:nvSpPr>
            <p:spPr bwMode="auto">
              <a:xfrm>
                <a:off x="1061" y="3330"/>
                <a:ext cx="100" cy="100"/>
              </a:xfrm>
              <a:custGeom>
                <a:avLst/>
                <a:gdLst>
                  <a:gd name="T0" fmla="*/ 26 w 132"/>
                  <a:gd name="T1" fmla="*/ 46 h 144"/>
                  <a:gd name="T2" fmla="*/ 76 w 132"/>
                  <a:gd name="T3" fmla="*/ 8 h 144"/>
                  <a:gd name="T4" fmla="*/ 76 w 132"/>
                  <a:gd name="T5" fmla="*/ 26 h 144"/>
                  <a:gd name="T6" fmla="*/ 110 w 132"/>
                  <a:gd name="T7" fmla="*/ 14 h 144"/>
                  <a:gd name="T8" fmla="*/ 100 w 132"/>
                  <a:gd name="T9" fmla="*/ 38 h 144"/>
                  <a:gd name="T10" fmla="*/ 100 w 132"/>
                  <a:gd name="T11" fmla="*/ 90 h 144"/>
                  <a:gd name="T12" fmla="*/ 0 w 132"/>
                  <a:gd name="T13" fmla="*/ 9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" h="144">
                    <a:moveTo>
                      <a:pt x="26" y="46"/>
                    </a:moveTo>
                    <a:cubicBezTo>
                      <a:pt x="26" y="46"/>
                      <a:pt x="60" y="4"/>
                      <a:pt x="76" y="8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6"/>
                      <a:pt x="98" y="0"/>
                      <a:pt x="110" y="14"/>
                    </a:cubicBezTo>
                    <a:cubicBezTo>
                      <a:pt x="122" y="28"/>
                      <a:pt x="100" y="38"/>
                      <a:pt x="100" y="38"/>
                    </a:cubicBezTo>
                    <a:cubicBezTo>
                      <a:pt x="100" y="38"/>
                      <a:pt x="132" y="60"/>
                      <a:pt x="100" y="90"/>
                    </a:cubicBezTo>
                    <a:cubicBezTo>
                      <a:pt x="68" y="120"/>
                      <a:pt x="14" y="144"/>
                      <a:pt x="0" y="90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95" name="Freeform 43"/>
              <p:cNvSpPr>
                <a:spLocks/>
              </p:cNvSpPr>
              <p:nvPr/>
            </p:nvSpPr>
            <p:spPr bwMode="auto">
              <a:xfrm>
                <a:off x="619" y="3335"/>
                <a:ext cx="129" cy="101"/>
              </a:xfrm>
              <a:custGeom>
                <a:avLst/>
                <a:gdLst>
                  <a:gd name="T0" fmla="*/ 132 w 170"/>
                  <a:gd name="T1" fmla="*/ 20 h 144"/>
                  <a:gd name="T2" fmla="*/ 80 w 170"/>
                  <a:gd name="T3" fmla="*/ 12 h 144"/>
                  <a:gd name="T4" fmla="*/ 4 w 170"/>
                  <a:gd name="T5" fmla="*/ 28 h 144"/>
                  <a:gd name="T6" fmla="*/ 0 w 170"/>
                  <a:gd name="T7" fmla="*/ 74 h 144"/>
                  <a:gd name="T8" fmla="*/ 128 w 170"/>
                  <a:gd name="T9" fmla="*/ 80 h 144"/>
                  <a:gd name="T10" fmla="*/ 170 w 170"/>
                  <a:gd name="T11" fmla="*/ 72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44">
                    <a:moveTo>
                      <a:pt x="132" y="20"/>
                    </a:moveTo>
                    <a:cubicBezTo>
                      <a:pt x="132" y="20"/>
                      <a:pt x="120" y="24"/>
                      <a:pt x="80" y="12"/>
                    </a:cubicBezTo>
                    <a:cubicBezTo>
                      <a:pt x="40" y="0"/>
                      <a:pt x="4" y="28"/>
                      <a:pt x="4" y="28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34" y="144"/>
                      <a:pt x="128" y="80"/>
                    </a:cubicBezTo>
                    <a:cubicBezTo>
                      <a:pt x="170" y="72"/>
                      <a:pt x="170" y="72"/>
                      <a:pt x="170" y="72"/>
                    </a:cubicBezTo>
                  </a:path>
                </a:pathLst>
              </a:custGeom>
              <a:solidFill>
                <a:srgbClr val="FFE6BE"/>
              </a:solidFill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96" name="Freeform 44"/>
              <p:cNvSpPr>
                <a:spLocks/>
              </p:cNvSpPr>
              <p:nvPr/>
            </p:nvSpPr>
            <p:spPr bwMode="auto">
              <a:xfrm>
                <a:off x="619" y="3335"/>
                <a:ext cx="129" cy="101"/>
              </a:xfrm>
              <a:custGeom>
                <a:avLst/>
                <a:gdLst>
                  <a:gd name="T0" fmla="*/ 132 w 170"/>
                  <a:gd name="T1" fmla="*/ 20 h 144"/>
                  <a:gd name="T2" fmla="*/ 80 w 170"/>
                  <a:gd name="T3" fmla="*/ 12 h 144"/>
                  <a:gd name="T4" fmla="*/ 4 w 170"/>
                  <a:gd name="T5" fmla="*/ 28 h 144"/>
                  <a:gd name="T6" fmla="*/ 0 w 170"/>
                  <a:gd name="T7" fmla="*/ 74 h 144"/>
                  <a:gd name="T8" fmla="*/ 128 w 170"/>
                  <a:gd name="T9" fmla="*/ 80 h 144"/>
                  <a:gd name="T10" fmla="*/ 170 w 170"/>
                  <a:gd name="T11" fmla="*/ 72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44">
                    <a:moveTo>
                      <a:pt x="132" y="20"/>
                    </a:moveTo>
                    <a:cubicBezTo>
                      <a:pt x="132" y="20"/>
                      <a:pt x="120" y="24"/>
                      <a:pt x="80" y="12"/>
                    </a:cubicBezTo>
                    <a:cubicBezTo>
                      <a:pt x="40" y="0"/>
                      <a:pt x="4" y="28"/>
                      <a:pt x="4" y="28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34" y="144"/>
                      <a:pt x="128" y="80"/>
                    </a:cubicBezTo>
                    <a:cubicBezTo>
                      <a:pt x="170" y="72"/>
                      <a:pt x="170" y="72"/>
                      <a:pt x="170" y="72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97" name="Freeform 45"/>
              <p:cNvSpPr>
                <a:spLocks/>
              </p:cNvSpPr>
              <p:nvPr/>
            </p:nvSpPr>
            <p:spPr bwMode="auto">
              <a:xfrm>
                <a:off x="887" y="2870"/>
                <a:ext cx="186" cy="145"/>
              </a:xfrm>
              <a:custGeom>
                <a:avLst/>
                <a:gdLst>
                  <a:gd name="T0" fmla="*/ 0 w 246"/>
                  <a:gd name="T1" fmla="*/ 132 h 208"/>
                  <a:gd name="T2" fmla="*/ 34 w 246"/>
                  <a:gd name="T3" fmla="*/ 34 h 208"/>
                  <a:gd name="T4" fmla="*/ 190 w 246"/>
                  <a:gd name="T5" fmla="*/ 30 h 208"/>
                  <a:gd name="T6" fmla="*/ 236 w 246"/>
                  <a:gd name="T7" fmla="*/ 76 h 208"/>
                  <a:gd name="T8" fmla="*/ 246 w 246"/>
                  <a:gd name="T9" fmla="*/ 170 h 208"/>
                  <a:gd name="T10" fmla="*/ 198 w 246"/>
                  <a:gd name="T11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208">
                    <a:moveTo>
                      <a:pt x="0" y="132"/>
                    </a:moveTo>
                    <a:cubicBezTo>
                      <a:pt x="0" y="132"/>
                      <a:pt x="0" y="68"/>
                      <a:pt x="34" y="34"/>
                    </a:cubicBezTo>
                    <a:cubicBezTo>
                      <a:pt x="68" y="0"/>
                      <a:pt x="190" y="30"/>
                      <a:pt x="190" y="30"/>
                    </a:cubicBezTo>
                    <a:cubicBezTo>
                      <a:pt x="236" y="76"/>
                      <a:pt x="236" y="76"/>
                      <a:pt x="236" y="76"/>
                    </a:cubicBezTo>
                    <a:cubicBezTo>
                      <a:pt x="246" y="170"/>
                      <a:pt x="246" y="170"/>
                      <a:pt x="246" y="170"/>
                    </a:cubicBezTo>
                    <a:cubicBezTo>
                      <a:pt x="198" y="208"/>
                      <a:pt x="198" y="208"/>
                      <a:pt x="198" y="208"/>
                    </a:cubicBezTo>
                  </a:path>
                </a:pathLst>
              </a:custGeom>
              <a:solidFill>
                <a:srgbClr val="FFE6BE"/>
              </a:solidFill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98" name="Freeform 46"/>
              <p:cNvSpPr>
                <a:spLocks/>
              </p:cNvSpPr>
              <p:nvPr/>
            </p:nvSpPr>
            <p:spPr bwMode="auto">
              <a:xfrm>
                <a:off x="887" y="2870"/>
                <a:ext cx="186" cy="145"/>
              </a:xfrm>
              <a:custGeom>
                <a:avLst/>
                <a:gdLst>
                  <a:gd name="T0" fmla="*/ 0 w 246"/>
                  <a:gd name="T1" fmla="*/ 132 h 208"/>
                  <a:gd name="T2" fmla="*/ 34 w 246"/>
                  <a:gd name="T3" fmla="*/ 34 h 208"/>
                  <a:gd name="T4" fmla="*/ 190 w 246"/>
                  <a:gd name="T5" fmla="*/ 30 h 208"/>
                  <a:gd name="T6" fmla="*/ 236 w 246"/>
                  <a:gd name="T7" fmla="*/ 76 h 208"/>
                  <a:gd name="T8" fmla="*/ 246 w 246"/>
                  <a:gd name="T9" fmla="*/ 170 h 208"/>
                  <a:gd name="T10" fmla="*/ 198 w 246"/>
                  <a:gd name="T11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208">
                    <a:moveTo>
                      <a:pt x="0" y="132"/>
                    </a:moveTo>
                    <a:cubicBezTo>
                      <a:pt x="0" y="132"/>
                      <a:pt x="0" y="68"/>
                      <a:pt x="34" y="34"/>
                    </a:cubicBezTo>
                    <a:cubicBezTo>
                      <a:pt x="68" y="0"/>
                      <a:pt x="190" y="30"/>
                      <a:pt x="190" y="30"/>
                    </a:cubicBezTo>
                    <a:cubicBezTo>
                      <a:pt x="236" y="76"/>
                      <a:pt x="236" y="76"/>
                      <a:pt x="236" y="76"/>
                    </a:cubicBezTo>
                    <a:cubicBezTo>
                      <a:pt x="246" y="170"/>
                      <a:pt x="246" y="170"/>
                      <a:pt x="246" y="170"/>
                    </a:cubicBezTo>
                    <a:cubicBezTo>
                      <a:pt x="198" y="208"/>
                      <a:pt x="198" y="208"/>
                      <a:pt x="198" y="208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99" name="Freeform 47"/>
              <p:cNvSpPr>
                <a:spLocks/>
              </p:cNvSpPr>
              <p:nvPr/>
            </p:nvSpPr>
            <p:spPr bwMode="auto">
              <a:xfrm>
                <a:off x="876" y="2825"/>
                <a:ext cx="247" cy="235"/>
              </a:xfrm>
              <a:custGeom>
                <a:avLst/>
                <a:gdLst>
                  <a:gd name="T0" fmla="*/ 38 w 326"/>
                  <a:gd name="T1" fmla="*/ 122 h 336"/>
                  <a:gd name="T2" fmla="*/ 4 w 326"/>
                  <a:gd name="T3" fmla="*/ 100 h 336"/>
                  <a:gd name="T4" fmla="*/ 90 w 326"/>
                  <a:gd name="T5" fmla="*/ 54 h 336"/>
                  <a:gd name="T6" fmla="*/ 252 w 326"/>
                  <a:gd name="T7" fmla="*/ 66 h 336"/>
                  <a:gd name="T8" fmla="*/ 312 w 326"/>
                  <a:gd name="T9" fmla="*/ 192 h 336"/>
                  <a:gd name="T10" fmla="*/ 242 w 326"/>
                  <a:gd name="T11" fmla="*/ 336 h 336"/>
                  <a:gd name="T12" fmla="*/ 222 w 326"/>
                  <a:gd name="T13" fmla="*/ 236 h 336"/>
                  <a:gd name="T14" fmla="*/ 194 w 326"/>
                  <a:gd name="T15" fmla="*/ 124 h 336"/>
                  <a:gd name="T16" fmla="*/ 38 w 326"/>
                  <a:gd name="T17" fmla="*/ 122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6" h="336">
                    <a:moveTo>
                      <a:pt x="38" y="122"/>
                    </a:moveTo>
                    <a:cubicBezTo>
                      <a:pt x="38" y="122"/>
                      <a:pt x="0" y="128"/>
                      <a:pt x="4" y="100"/>
                    </a:cubicBezTo>
                    <a:cubicBezTo>
                      <a:pt x="8" y="72"/>
                      <a:pt x="58" y="60"/>
                      <a:pt x="90" y="54"/>
                    </a:cubicBezTo>
                    <a:cubicBezTo>
                      <a:pt x="90" y="54"/>
                      <a:pt x="184" y="0"/>
                      <a:pt x="252" y="66"/>
                    </a:cubicBezTo>
                    <a:cubicBezTo>
                      <a:pt x="252" y="66"/>
                      <a:pt x="326" y="104"/>
                      <a:pt x="312" y="192"/>
                    </a:cubicBezTo>
                    <a:cubicBezTo>
                      <a:pt x="298" y="280"/>
                      <a:pt x="242" y="336"/>
                      <a:pt x="242" y="336"/>
                    </a:cubicBezTo>
                    <a:cubicBezTo>
                      <a:pt x="222" y="236"/>
                      <a:pt x="222" y="236"/>
                      <a:pt x="222" y="236"/>
                    </a:cubicBezTo>
                    <a:cubicBezTo>
                      <a:pt x="222" y="236"/>
                      <a:pt x="262" y="140"/>
                      <a:pt x="194" y="124"/>
                    </a:cubicBezTo>
                    <a:cubicBezTo>
                      <a:pt x="126" y="108"/>
                      <a:pt x="38" y="122"/>
                      <a:pt x="38" y="1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00" name="Freeform 48"/>
              <p:cNvSpPr>
                <a:spLocks/>
              </p:cNvSpPr>
              <p:nvPr/>
            </p:nvSpPr>
            <p:spPr bwMode="auto">
              <a:xfrm>
                <a:off x="906" y="2912"/>
                <a:ext cx="32" cy="28"/>
              </a:xfrm>
              <a:custGeom>
                <a:avLst/>
                <a:gdLst>
                  <a:gd name="T0" fmla="*/ 0 w 42"/>
                  <a:gd name="T1" fmla="*/ 40 h 40"/>
                  <a:gd name="T2" fmla="*/ 42 w 42"/>
                  <a:gd name="T3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2" h="40">
                    <a:moveTo>
                      <a:pt x="0" y="40"/>
                    </a:moveTo>
                    <a:cubicBezTo>
                      <a:pt x="0" y="40"/>
                      <a:pt x="14" y="0"/>
                      <a:pt x="42" y="34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01" name="Freeform 49"/>
              <p:cNvSpPr>
                <a:spLocks/>
              </p:cNvSpPr>
              <p:nvPr/>
            </p:nvSpPr>
            <p:spPr bwMode="auto">
              <a:xfrm>
                <a:off x="987" y="2921"/>
                <a:ext cx="16" cy="16"/>
              </a:xfrm>
              <a:custGeom>
                <a:avLst/>
                <a:gdLst>
                  <a:gd name="T0" fmla="*/ 0 w 22"/>
                  <a:gd name="T1" fmla="*/ 12 h 22"/>
                  <a:gd name="T2" fmla="*/ 22 w 22"/>
                  <a:gd name="T3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2" h="22">
                    <a:moveTo>
                      <a:pt x="0" y="12"/>
                    </a:moveTo>
                    <a:cubicBezTo>
                      <a:pt x="0" y="12"/>
                      <a:pt x="8" y="0"/>
                      <a:pt x="22" y="22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02" name="Freeform 50"/>
              <p:cNvSpPr>
                <a:spLocks/>
              </p:cNvSpPr>
              <p:nvPr/>
            </p:nvSpPr>
            <p:spPr bwMode="auto">
              <a:xfrm>
                <a:off x="824" y="3299"/>
                <a:ext cx="72" cy="71"/>
              </a:xfrm>
              <a:custGeom>
                <a:avLst/>
                <a:gdLst>
                  <a:gd name="T0" fmla="*/ 0 w 94"/>
                  <a:gd name="T1" fmla="*/ 102 h 102"/>
                  <a:gd name="T2" fmla="*/ 94 w 94"/>
                  <a:gd name="T3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4" h="102">
                    <a:moveTo>
                      <a:pt x="0" y="102"/>
                    </a:moveTo>
                    <a:cubicBezTo>
                      <a:pt x="0" y="102"/>
                      <a:pt x="90" y="76"/>
                      <a:pt x="94" y="0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03" name="Freeform 51"/>
              <p:cNvSpPr>
                <a:spLocks/>
              </p:cNvSpPr>
              <p:nvPr/>
            </p:nvSpPr>
            <p:spPr bwMode="auto">
              <a:xfrm>
                <a:off x="996" y="3286"/>
                <a:ext cx="21" cy="89"/>
              </a:xfrm>
              <a:custGeom>
                <a:avLst/>
                <a:gdLst>
                  <a:gd name="T0" fmla="*/ 20 w 28"/>
                  <a:gd name="T1" fmla="*/ 0 h 126"/>
                  <a:gd name="T2" fmla="*/ 0 w 28"/>
                  <a:gd name="T3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8" h="126">
                    <a:moveTo>
                      <a:pt x="20" y="0"/>
                    </a:moveTo>
                    <a:cubicBezTo>
                      <a:pt x="20" y="0"/>
                      <a:pt x="28" y="76"/>
                      <a:pt x="0" y="126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04" name="Freeform 52"/>
              <p:cNvSpPr>
                <a:spLocks/>
              </p:cNvSpPr>
              <p:nvPr/>
            </p:nvSpPr>
            <p:spPr bwMode="auto">
              <a:xfrm>
                <a:off x="1350" y="3246"/>
                <a:ext cx="78" cy="47"/>
              </a:xfrm>
              <a:custGeom>
                <a:avLst/>
                <a:gdLst>
                  <a:gd name="T0" fmla="*/ 0 w 104"/>
                  <a:gd name="T1" fmla="*/ 0 h 68"/>
                  <a:gd name="T2" fmla="*/ 104 w 104"/>
                  <a:gd name="T3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4" h="68">
                    <a:moveTo>
                      <a:pt x="0" y="0"/>
                    </a:moveTo>
                    <a:cubicBezTo>
                      <a:pt x="0" y="0"/>
                      <a:pt x="90" y="20"/>
                      <a:pt x="104" y="68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05" name="Freeform 53"/>
              <p:cNvSpPr>
                <a:spLocks/>
              </p:cNvSpPr>
              <p:nvPr/>
            </p:nvSpPr>
            <p:spPr bwMode="auto">
              <a:xfrm>
                <a:off x="1013" y="3460"/>
                <a:ext cx="138" cy="15"/>
              </a:xfrm>
              <a:custGeom>
                <a:avLst/>
                <a:gdLst>
                  <a:gd name="T0" fmla="*/ 182 w 182"/>
                  <a:gd name="T1" fmla="*/ 0 h 22"/>
                  <a:gd name="T2" fmla="*/ 0 w 182"/>
                  <a:gd name="T3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82" h="22">
                    <a:moveTo>
                      <a:pt x="182" y="0"/>
                    </a:moveTo>
                    <a:cubicBezTo>
                      <a:pt x="182" y="0"/>
                      <a:pt x="36" y="22"/>
                      <a:pt x="0" y="18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06" name="Freeform 54"/>
              <p:cNvSpPr>
                <a:spLocks/>
              </p:cNvSpPr>
              <p:nvPr/>
            </p:nvSpPr>
            <p:spPr bwMode="auto">
              <a:xfrm>
                <a:off x="1114" y="3312"/>
                <a:ext cx="64" cy="97"/>
              </a:xfrm>
              <a:custGeom>
                <a:avLst/>
                <a:gdLst>
                  <a:gd name="T0" fmla="*/ 82 w 84"/>
                  <a:gd name="T1" fmla="*/ 30 h 140"/>
                  <a:gd name="T2" fmla="*/ 0 w 84"/>
                  <a:gd name="T3" fmla="*/ 48 h 140"/>
                  <a:gd name="T4" fmla="*/ 2 w 84"/>
                  <a:gd name="T5" fmla="*/ 120 h 140"/>
                  <a:gd name="T6" fmla="*/ 84 w 84"/>
                  <a:gd name="T7" fmla="*/ 92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140">
                    <a:moveTo>
                      <a:pt x="82" y="30"/>
                    </a:moveTo>
                    <a:cubicBezTo>
                      <a:pt x="82" y="30"/>
                      <a:pt x="40" y="0"/>
                      <a:pt x="0" y="48"/>
                    </a:cubicBezTo>
                    <a:cubicBezTo>
                      <a:pt x="2" y="120"/>
                      <a:pt x="2" y="120"/>
                      <a:pt x="2" y="120"/>
                    </a:cubicBezTo>
                    <a:cubicBezTo>
                      <a:pt x="2" y="120"/>
                      <a:pt x="38" y="140"/>
                      <a:pt x="84" y="92"/>
                    </a:cubicBezTo>
                  </a:path>
                </a:pathLst>
              </a:custGeom>
              <a:solidFill>
                <a:srgbClr val="FFE6BE"/>
              </a:solidFill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07" name="Freeform 55"/>
              <p:cNvSpPr>
                <a:spLocks/>
              </p:cNvSpPr>
              <p:nvPr/>
            </p:nvSpPr>
            <p:spPr bwMode="auto">
              <a:xfrm>
                <a:off x="1114" y="3312"/>
                <a:ext cx="64" cy="97"/>
              </a:xfrm>
              <a:custGeom>
                <a:avLst/>
                <a:gdLst>
                  <a:gd name="T0" fmla="*/ 82 w 84"/>
                  <a:gd name="T1" fmla="*/ 30 h 140"/>
                  <a:gd name="T2" fmla="*/ 0 w 84"/>
                  <a:gd name="T3" fmla="*/ 48 h 140"/>
                  <a:gd name="T4" fmla="*/ 2 w 84"/>
                  <a:gd name="T5" fmla="*/ 120 h 140"/>
                  <a:gd name="T6" fmla="*/ 84 w 84"/>
                  <a:gd name="T7" fmla="*/ 92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140">
                    <a:moveTo>
                      <a:pt x="82" y="30"/>
                    </a:moveTo>
                    <a:cubicBezTo>
                      <a:pt x="82" y="30"/>
                      <a:pt x="40" y="0"/>
                      <a:pt x="0" y="48"/>
                    </a:cubicBezTo>
                    <a:cubicBezTo>
                      <a:pt x="2" y="120"/>
                      <a:pt x="2" y="120"/>
                      <a:pt x="2" y="120"/>
                    </a:cubicBezTo>
                    <a:cubicBezTo>
                      <a:pt x="2" y="120"/>
                      <a:pt x="38" y="140"/>
                      <a:pt x="84" y="92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08" name="Freeform 56"/>
              <p:cNvSpPr>
                <a:spLocks/>
              </p:cNvSpPr>
              <p:nvPr/>
            </p:nvSpPr>
            <p:spPr bwMode="auto">
              <a:xfrm>
                <a:off x="1031" y="3175"/>
                <a:ext cx="95" cy="104"/>
              </a:xfrm>
              <a:custGeom>
                <a:avLst/>
                <a:gdLst>
                  <a:gd name="T0" fmla="*/ 110 w 126"/>
                  <a:gd name="T1" fmla="*/ 54 h 150"/>
                  <a:gd name="T2" fmla="*/ 42 w 126"/>
                  <a:gd name="T3" fmla="*/ 14 h 150"/>
                  <a:gd name="T4" fmla="*/ 0 w 126"/>
                  <a:gd name="T5" fmla="*/ 84 h 150"/>
                  <a:gd name="T6" fmla="*/ 106 w 126"/>
                  <a:gd name="T7" fmla="*/ 12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6" h="150">
                    <a:moveTo>
                      <a:pt x="110" y="54"/>
                    </a:moveTo>
                    <a:cubicBezTo>
                      <a:pt x="110" y="54"/>
                      <a:pt x="126" y="0"/>
                      <a:pt x="42" y="1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62" y="150"/>
                      <a:pt x="106" y="120"/>
                    </a:cubicBezTo>
                  </a:path>
                </a:pathLst>
              </a:custGeom>
              <a:solidFill>
                <a:srgbClr val="FFE6BE"/>
              </a:solidFill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09" name="Freeform 57"/>
              <p:cNvSpPr>
                <a:spLocks/>
              </p:cNvSpPr>
              <p:nvPr/>
            </p:nvSpPr>
            <p:spPr bwMode="auto">
              <a:xfrm>
                <a:off x="1031" y="3175"/>
                <a:ext cx="95" cy="104"/>
              </a:xfrm>
              <a:custGeom>
                <a:avLst/>
                <a:gdLst>
                  <a:gd name="T0" fmla="*/ 110 w 126"/>
                  <a:gd name="T1" fmla="*/ 54 h 150"/>
                  <a:gd name="T2" fmla="*/ 42 w 126"/>
                  <a:gd name="T3" fmla="*/ 14 h 150"/>
                  <a:gd name="T4" fmla="*/ 0 w 126"/>
                  <a:gd name="T5" fmla="*/ 84 h 150"/>
                  <a:gd name="T6" fmla="*/ 106 w 126"/>
                  <a:gd name="T7" fmla="*/ 12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6" h="150">
                    <a:moveTo>
                      <a:pt x="110" y="54"/>
                    </a:moveTo>
                    <a:cubicBezTo>
                      <a:pt x="110" y="54"/>
                      <a:pt x="126" y="0"/>
                      <a:pt x="42" y="1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62" y="150"/>
                      <a:pt x="106" y="120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10" name="Freeform 58"/>
              <p:cNvSpPr>
                <a:spLocks/>
              </p:cNvSpPr>
              <p:nvPr/>
            </p:nvSpPr>
            <p:spPr bwMode="auto">
              <a:xfrm>
                <a:off x="650" y="3521"/>
                <a:ext cx="89" cy="48"/>
              </a:xfrm>
              <a:custGeom>
                <a:avLst/>
                <a:gdLst>
                  <a:gd name="T0" fmla="*/ 68 w 118"/>
                  <a:gd name="T1" fmla="*/ 8 h 68"/>
                  <a:gd name="T2" fmla="*/ 4 w 118"/>
                  <a:gd name="T3" fmla="*/ 56 h 68"/>
                  <a:gd name="T4" fmla="*/ 106 w 118"/>
                  <a:gd name="T5" fmla="*/ 56 h 68"/>
                  <a:gd name="T6" fmla="*/ 118 w 118"/>
                  <a:gd name="T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8" h="68">
                    <a:moveTo>
                      <a:pt x="68" y="8"/>
                    </a:moveTo>
                    <a:cubicBezTo>
                      <a:pt x="68" y="8"/>
                      <a:pt x="0" y="44"/>
                      <a:pt x="4" y="56"/>
                    </a:cubicBezTo>
                    <a:cubicBezTo>
                      <a:pt x="8" y="68"/>
                      <a:pt x="106" y="56"/>
                      <a:pt x="106" y="56"/>
                    </a:cubicBezTo>
                    <a:cubicBezTo>
                      <a:pt x="118" y="0"/>
                      <a:pt x="118" y="0"/>
                      <a:pt x="118" y="0"/>
                    </a:cubicBezTo>
                  </a:path>
                </a:pathLst>
              </a:custGeom>
              <a:solidFill>
                <a:srgbClr val="CC6635"/>
              </a:solidFill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11" name="Freeform 59"/>
              <p:cNvSpPr>
                <a:spLocks/>
              </p:cNvSpPr>
              <p:nvPr/>
            </p:nvSpPr>
            <p:spPr bwMode="auto">
              <a:xfrm>
                <a:off x="650" y="3521"/>
                <a:ext cx="89" cy="48"/>
              </a:xfrm>
              <a:custGeom>
                <a:avLst/>
                <a:gdLst>
                  <a:gd name="T0" fmla="*/ 68 w 118"/>
                  <a:gd name="T1" fmla="*/ 8 h 68"/>
                  <a:gd name="T2" fmla="*/ 4 w 118"/>
                  <a:gd name="T3" fmla="*/ 56 h 68"/>
                  <a:gd name="T4" fmla="*/ 106 w 118"/>
                  <a:gd name="T5" fmla="*/ 56 h 68"/>
                  <a:gd name="T6" fmla="*/ 118 w 118"/>
                  <a:gd name="T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8" h="68">
                    <a:moveTo>
                      <a:pt x="68" y="8"/>
                    </a:moveTo>
                    <a:cubicBezTo>
                      <a:pt x="68" y="8"/>
                      <a:pt x="0" y="44"/>
                      <a:pt x="4" y="56"/>
                    </a:cubicBezTo>
                    <a:cubicBezTo>
                      <a:pt x="8" y="68"/>
                      <a:pt x="106" y="56"/>
                      <a:pt x="106" y="56"/>
                    </a:cubicBezTo>
                    <a:cubicBezTo>
                      <a:pt x="118" y="0"/>
                      <a:pt x="118" y="0"/>
                      <a:pt x="118" y="0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12" name="Freeform 60"/>
              <p:cNvSpPr>
                <a:spLocks/>
              </p:cNvSpPr>
              <p:nvPr/>
            </p:nvSpPr>
            <p:spPr bwMode="auto">
              <a:xfrm>
                <a:off x="967" y="3581"/>
                <a:ext cx="90" cy="41"/>
              </a:xfrm>
              <a:custGeom>
                <a:avLst/>
                <a:gdLst>
                  <a:gd name="T0" fmla="*/ 12 w 118"/>
                  <a:gd name="T1" fmla="*/ 8 h 58"/>
                  <a:gd name="T2" fmla="*/ 14 w 118"/>
                  <a:gd name="T3" fmla="*/ 50 h 58"/>
                  <a:gd name="T4" fmla="*/ 118 w 118"/>
                  <a:gd name="T5" fmla="*/ 48 h 58"/>
                  <a:gd name="T6" fmla="*/ 68 w 118"/>
                  <a:gd name="T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8" h="58">
                    <a:moveTo>
                      <a:pt x="12" y="8"/>
                    </a:moveTo>
                    <a:cubicBezTo>
                      <a:pt x="12" y="8"/>
                      <a:pt x="0" y="42"/>
                      <a:pt x="14" y="50"/>
                    </a:cubicBezTo>
                    <a:cubicBezTo>
                      <a:pt x="28" y="58"/>
                      <a:pt x="118" y="48"/>
                      <a:pt x="118" y="48"/>
                    </a:cubicBezTo>
                    <a:cubicBezTo>
                      <a:pt x="68" y="0"/>
                      <a:pt x="68" y="0"/>
                      <a:pt x="68" y="0"/>
                    </a:cubicBezTo>
                  </a:path>
                </a:pathLst>
              </a:custGeom>
              <a:solidFill>
                <a:srgbClr val="CC6635"/>
              </a:solidFill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13" name="Freeform 61"/>
              <p:cNvSpPr>
                <a:spLocks/>
              </p:cNvSpPr>
              <p:nvPr/>
            </p:nvSpPr>
            <p:spPr bwMode="auto">
              <a:xfrm>
                <a:off x="967" y="3581"/>
                <a:ext cx="90" cy="41"/>
              </a:xfrm>
              <a:custGeom>
                <a:avLst/>
                <a:gdLst>
                  <a:gd name="T0" fmla="*/ 12 w 118"/>
                  <a:gd name="T1" fmla="*/ 8 h 58"/>
                  <a:gd name="T2" fmla="*/ 14 w 118"/>
                  <a:gd name="T3" fmla="*/ 50 h 58"/>
                  <a:gd name="T4" fmla="*/ 118 w 118"/>
                  <a:gd name="T5" fmla="*/ 48 h 58"/>
                  <a:gd name="T6" fmla="*/ 68 w 118"/>
                  <a:gd name="T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8" h="58">
                    <a:moveTo>
                      <a:pt x="12" y="8"/>
                    </a:moveTo>
                    <a:cubicBezTo>
                      <a:pt x="12" y="8"/>
                      <a:pt x="0" y="42"/>
                      <a:pt x="14" y="50"/>
                    </a:cubicBezTo>
                    <a:cubicBezTo>
                      <a:pt x="28" y="58"/>
                      <a:pt x="118" y="48"/>
                      <a:pt x="118" y="48"/>
                    </a:cubicBezTo>
                    <a:cubicBezTo>
                      <a:pt x="68" y="0"/>
                      <a:pt x="68" y="0"/>
                      <a:pt x="68" y="0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14" name="Freeform 62"/>
              <p:cNvSpPr>
                <a:spLocks/>
              </p:cNvSpPr>
              <p:nvPr/>
            </p:nvSpPr>
            <p:spPr bwMode="auto">
              <a:xfrm>
                <a:off x="701" y="3440"/>
                <a:ext cx="116" cy="90"/>
              </a:xfrm>
              <a:custGeom>
                <a:avLst/>
                <a:gdLst>
                  <a:gd name="T0" fmla="*/ 68 w 152"/>
                  <a:gd name="T1" fmla="*/ 0 h 128"/>
                  <a:gd name="T2" fmla="*/ 0 w 152"/>
                  <a:gd name="T3" fmla="*/ 124 h 128"/>
                  <a:gd name="T4" fmla="*/ 54 w 152"/>
                  <a:gd name="T5" fmla="*/ 128 h 128"/>
                  <a:gd name="T6" fmla="*/ 152 w 152"/>
                  <a:gd name="T7" fmla="*/ 4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8">
                    <a:moveTo>
                      <a:pt x="68" y="0"/>
                    </a:moveTo>
                    <a:cubicBezTo>
                      <a:pt x="68" y="0"/>
                      <a:pt x="16" y="78"/>
                      <a:pt x="0" y="124"/>
                    </a:cubicBezTo>
                    <a:cubicBezTo>
                      <a:pt x="54" y="128"/>
                      <a:pt x="54" y="128"/>
                      <a:pt x="54" y="128"/>
                    </a:cubicBezTo>
                    <a:cubicBezTo>
                      <a:pt x="152" y="42"/>
                      <a:pt x="152" y="42"/>
                      <a:pt x="152" y="42"/>
                    </a:cubicBezTo>
                  </a:path>
                </a:pathLst>
              </a:custGeom>
              <a:solidFill>
                <a:srgbClr val="CC99CC"/>
              </a:solidFill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15" name="Freeform 63"/>
              <p:cNvSpPr>
                <a:spLocks/>
              </p:cNvSpPr>
              <p:nvPr/>
            </p:nvSpPr>
            <p:spPr bwMode="auto">
              <a:xfrm>
                <a:off x="701" y="3440"/>
                <a:ext cx="116" cy="90"/>
              </a:xfrm>
              <a:custGeom>
                <a:avLst/>
                <a:gdLst>
                  <a:gd name="T0" fmla="*/ 68 w 152"/>
                  <a:gd name="T1" fmla="*/ 0 h 128"/>
                  <a:gd name="T2" fmla="*/ 0 w 152"/>
                  <a:gd name="T3" fmla="*/ 124 h 128"/>
                  <a:gd name="T4" fmla="*/ 54 w 152"/>
                  <a:gd name="T5" fmla="*/ 128 h 128"/>
                  <a:gd name="T6" fmla="*/ 152 w 152"/>
                  <a:gd name="T7" fmla="*/ 4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28">
                    <a:moveTo>
                      <a:pt x="68" y="0"/>
                    </a:moveTo>
                    <a:cubicBezTo>
                      <a:pt x="68" y="0"/>
                      <a:pt x="16" y="78"/>
                      <a:pt x="0" y="124"/>
                    </a:cubicBezTo>
                    <a:cubicBezTo>
                      <a:pt x="54" y="128"/>
                      <a:pt x="54" y="128"/>
                      <a:pt x="54" y="128"/>
                    </a:cubicBezTo>
                    <a:cubicBezTo>
                      <a:pt x="152" y="42"/>
                      <a:pt x="152" y="42"/>
                      <a:pt x="152" y="42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16" name="Freeform 64"/>
              <p:cNvSpPr>
                <a:spLocks/>
              </p:cNvSpPr>
              <p:nvPr/>
            </p:nvSpPr>
            <p:spPr bwMode="auto">
              <a:xfrm>
                <a:off x="941" y="3457"/>
                <a:ext cx="91" cy="130"/>
              </a:xfrm>
              <a:custGeom>
                <a:avLst/>
                <a:gdLst>
                  <a:gd name="T0" fmla="*/ 0 w 120"/>
                  <a:gd name="T1" fmla="*/ 14 h 186"/>
                  <a:gd name="T2" fmla="*/ 46 w 120"/>
                  <a:gd name="T3" fmla="*/ 186 h 186"/>
                  <a:gd name="T4" fmla="*/ 112 w 120"/>
                  <a:gd name="T5" fmla="*/ 182 h 186"/>
                  <a:gd name="T6" fmla="*/ 92 w 120"/>
                  <a:gd name="T7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186">
                    <a:moveTo>
                      <a:pt x="0" y="14"/>
                    </a:moveTo>
                    <a:cubicBezTo>
                      <a:pt x="46" y="186"/>
                      <a:pt x="46" y="186"/>
                      <a:pt x="46" y="186"/>
                    </a:cubicBezTo>
                    <a:cubicBezTo>
                      <a:pt x="112" y="182"/>
                      <a:pt x="112" y="182"/>
                      <a:pt x="112" y="182"/>
                    </a:cubicBezTo>
                    <a:cubicBezTo>
                      <a:pt x="112" y="182"/>
                      <a:pt x="120" y="62"/>
                      <a:pt x="92" y="0"/>
                    </a:cubicBezTo>
                  </a:path>
                </a:pathLst>
              </a:custGeom>
              <a:solidFill>
                <a:srgbClr val="CC99CC"/>
              </a:solidFill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17" name="Freeform 65"/>
              <p:cNvSpPr>
                <a:spLocks/>
              </p:cNvSpPr>
              <p:nvPr/>
            </p:nvSpPr>
            <p:spPr bwMode="auto">
              <a:xfrm>
                <a:off x="941" y="3457"/>
                <a:ext cx="91" cy="130"/>
              </a:xfrm>
              <a:custGeom>
                <a:avLst/>
                <a:gdLst>
                  <a:gd name="T0" fmla="*/ 0 w 120"/>
                  <a:gd name="T1" fmla="*/ 14 h 186"/>
                  <a:gd name="T2" fmla="*/ 46 w 120"/>
                  <a:gd name="T3" fmla="*/ 186 h 186"/>
                  <a:gd name="T4" fmla="*/ 112 w 120"/>
                  <a:gd name="T5" fmla="*/ 182 h 186"/>
                  <a:gd name="T6" fmla="*/ 92 w 120"/>
                  <a:gd name="T7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186">
                    <a:moveTo>
                      <a:pt x="0" y="14"/>
                    </a:moveTo>
                    <a:cubicBezTo>
                      <a:pt x="46" y="186"/>
                      <a:pt x="46" y="186"/>
                      <a:pt x="46" y="186"/>
                    </a:cubicBezTo>
                    <a:cubicBezTo>
                      <a:pt x="112" y="182"/>
                      <a:pt x="112" y="182"/>
                      <a:pt x="112" y="182"/>
                    </a:cubicBezTo>
                    <a:cubicBezTo>
                      <a:pt x="112" y="182"/>
                      <a:pt x="120" y="62"/>
                      <a:pt x="92" y="0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18" name="Freeform 66"/>
              <p:cNvSpPr>
                <a:spLocks/>
              </p:cNvSpPr>
              <p:nvPr/>
            </p:nvSpPr>
            <p:spPr bwMode="auto">
              <a:xfrm>
                <a:off x="310" y="3271"/>
                <a:ext cx="173" cy="124"/>
              </a:xfrm>
              <a:custGeom>
                <a:avLst/>
                <a:gdLst>
                  <a:gd name="T0" fmla="*/ 88 w 228"/>
                  <a:gd name="T1" fmla="*/ 0 h 178"/>
                  <a:gd name="T2" fmla="*/ 6 w 228"/>
                  <a:gd name="T3" fmla="*/ 84 h 178"/>
                  <a:gd name="T4" fmla="*/ 228 w 228"/>
                  <a:gd name="T5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8" h="178">
                    <a:moveTo>
                      <a:pt x="88" y="0"/>
                    </a:moveTo>
                    <a:cubicBezTo>
                      <a:pt x="88" y="0"/>
                      <a:pt x="0" y="36"/>
                      <a:pt x="6" y="84"/>
                    </a:cubicBezTo>
                    <a:cubicBezTo>
                      <a:pt x="12" y="132"/>
                      <a:pt x="228" y="178"/>
                      <a:pt x="228" y="178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19" name="Freeform 67"/>
              <p:cNvSpPr>
                <a:spLocks/>
              </p:cNvSpPr>
              <p:nvPr/>
            </p:nvSpPr>
            <p:spPr bwMode="auto">
              <a:xfrm>
                <a:off x="257" y="3256"/>
                <a:ext cx="343" cy="184"/>
              </a:xfrm>
              <a:custGeom>
                <a:avLst/>
                <a:gdLst>
                  <a:gd name="T0" fmla="*/ 142 w 452"/>
                  <a:gd name="T1" fmla="*/ 0 h 264"/>
                  <a:gd name="T2" fmla="*/ 26 w 452"/>
                  <a:gd name="T3" fmla="*/ 154 h 264"/>
                  <a:gd name="T4" fmla="*/ 452 w 452"/>
                  <a:gd name="T5" fmla="*/ 264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2" h="264">
                    <a:moveTo>
                      <a:pt x="142" y="0"/>
                    </a:moveTo>
                    <a:cubicBezTo>
                      <a:pt x="142" y="0"/>
                      <a:pt x="0" y="64"/>
                      <a:pt x="26" y="154"/>
                    </a:cubicBezTo>
                    <a:cubicBezTo>
                      <a:pt x="52" y="244"/>
                      <a:pt x="452" y="264"/>
                      <a:pt x="452" y="264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20" name="Line 68"/>
              <p:cNvSpPr>
                <a:spLocks noChangeShapeType="1"/>
              </p:cNvSpPr>
              <p:nvPr/>
            </p:nvSpPr>
            <p:spPr bwMode="auto">
              <a:xfrm flipV="1">
                <a:off x="625" y="3440"/>
                <a:ext cx="148" cy="2"/>
              </a:xfrm>
              <a:prstGeom prst="line">
                <a:avLst/>
              </a:pr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21" name="Freeform 69"/>
              <p:cNvSpPr>
                <a:spLocks/>
              </p:cNvSpPr>
              <p:nvPr/>
            </p:nvSpPr>
            <p:spPr bwMode="auto">
              <a:xfrm>
                <a:off x="290" y="3685"/>
                <a:ext cx="1078" cy="131"/>
              </a:xfrm>
              <a:custGeom>
                <a:avLst/>
                <a:gdLst>
                  <a:gd name="T0" fmla="*/ 0 w 1420"/>
                  <a:gd name="T1" fmla="*/ 12 h 188"/>
                  <a:gd name="T2" fmla="*/ 720 w 1420"/>
                  <a:gd name="T3" fmla="*/ 188 h 188"/>
                  <a:gd name="T4" fmla="*/ 1420 w 1420"/>
                  <a:gd name="T5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20" h="188">
                    <a:moveTo>
                      <a:pt x="0" y="12"/>
                    </a:moveTo>
                    <a:cubicBezTo>
                      <a:pt x="0" y="12"/>
                      <a:pt x="56" y="188"/>
                      <a:pt x="720" y="188"/>
                    </a:cubicBezTo>
                    <a:cubicBezTo>
                      <a:pt x="1384" y="188"/>
                      <a:pt x="1420" y="0"/>
                      <a:pt x="1420" y="0"/>
                    </a:cubicBezTo>
                  </a:path>
                </a:pathLst>
              </a:custGeom>
              <a:noFill/>
              <a:ln w="1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22" name="Freeform 87"/>
              <p:cNvSpPr>
                <a:spLocks/>
              </p:cNvSpPr>
              <p:nvPr/>
            </p:nvSpPr>
            <p:spPr bwMode="auto">
              <a:xfrm>
                <a:off x="671" y="3657"/>
                <a:ext cx="96" cy="45"/>
              </a:xfrm>
              <a:custGeom>
                <a:avLst/>
                <a:gdLst>
                  <a:gd name="T0" fmla="*/ 82 w 126"/>
                  <a:gd name="T1" fmla="*/ 0 h 64"/>
                  <a:gd name="T2" fmla="*/ 2 w 126"/>
                  <a:gd name="T3" fmla="*/ 46 h 64"/>
                  <a:gd name="T4" fmla="*/ 66 w 126"/>
                  <a:gd name="T5" fmla="*/ 54 h 64"/>
                  <a:gd name="T6" fmla="*/ 100 w 126"/>
                  <a:gd name="T7" fmla="*/ 64 h 64"/>
                  <a:gd name="T8" fmla="*/ 116 w 126"/>
                  <a:gd name="T9" fmla="*/ 50 h 64"/>
                  <a:gd name="T10" fmla="*/ 126 w 126"/>
                  <a:gd name="T11" fmla="*/ 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" h="64">
                    <a:moveTo>
                      <a:pt x="82" y="0"/>
                    </a:moveTo>
                    <a:cubicBezTo>
                      <a:pt x="82" y="0"/>
                      <a:pt x="0" y="32"/>
                      <a:pt x="2" y="46"/>
                    </a:cubicBezTo>
                    <a:cubicBezTo>
                      <a:pt x="4" y="60"/>
                      <a:pt x="66" y="54"/>
                      <a:pt x="66" y="54"/>
                    </a:cubicBezTo>
                    <a:cubicBezTo>
                      <a:pt x="100" y="64"/>
                      <a:pt x="100" y="64"/>
                      <a:pt x="100" y="64"/>
                    </a:cubicBezTo>
                    <a:cubicBezTo>
                      <a:pt x="116" y="50"/>
                      <a:pt x="116" y="50"/>
                      <a:pt x="116" y="50"/>
                    </a:cubicBezTo>
                    <a:cubicBezTo>
                      <a:pt x="126" y="4"/>
                      <a:pt x="126" y="4"/>
                      <a:pt x="126" y="4"/>
                    </a:cubicBezTo>
                  </a:path>
                </a:pathLst>
              </a:custGeom>
              <a:solidFill>
                <a:srgbClr val="FF9999"/>
              </a:solidFill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23" name="Freeform 88"/>
              <p:cNvSpPr>
                <a:spLocks/>
              </p:cNvSpPr>
              <p:nvPr/>
            </p:nvSpPr>
            <p:spPr bwMode="auto">
              <a:xfrm>
                <a:off x="671" y="3657"/>
                <a:ext cx="96" cy="45"/>
              </a:xfrm>
              <a:custGeom>
                <a:avLst/>
                <a:gdLst>
                  <a:gd name="T0" fmla="*/ 82 w 126"/>
                  <a:gd name="T1" fmla="*/ 0 h 64"/>
                  <a:gd name="T2" fmla="*/ 2 w 126"/>
                  <a:gd name="T3" fmla="*/ 46 h 64"/>
                  <a:gd name="T4" fmla="*/ 66 w 126"/>
                  <a:gd name="T5" fmla="*/ 54 h 64"/>
                  <a:gd name="T6" fmla="*/ 100 w 126"/>
                  <a:gd name="T7" fmla="*/ 64 h 64"/>
                  <a:gd name="T8" fmla="*/ 116 w 126"/>
                  <a:gd name="T9" fmla="*/ 50 h 64"/>
                  <a:gd name="T10" fmla="*/ 126 w 126"/>
                  <a:gd name="T11" fmla="*/ 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" h="64">
                    <a:moveTo>
                      <a:pt x="82" y="0"/>
                    </a:moveTo>
                    <a:cubicBezTo>
                      <a:pt x="82" y="0"/>
                      <a:pt x="0" y="32"/>
                      <a:pt x="2" y="46"/>
                    </a:cubicBezTo>
                    <a:cubicBezTo>
                      <a:pt x="4" y="60"/>
                      <a:pt x="66" y="54"/>
                      <a:pt x="66" y="54"/>
                    </a:cubicBezTo>
                    <a:cubicBezTo>
                      <a:pt x="100" y="64"/>
                      <a:pt x="100" y="64"/>
                      <a:pt x="100" y="64"/>
                    </a:cubicBezTo>
                    <a:cubicBezTo>
                      <a:pt x="116" y="50"/>
                      <a:pt x="116" y="50"/>
                      <a:pt x="116" y="50"/>
                    </a:cubicBezTo>
                    <a:cubicBezTo>
                      <a:pt x="126" y="4"/>
                      <a:pt x="126" y="4"/>
                      <a:pt x="126" y="4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24" name="Freeform 89"/>
              <p:cNvSpPr>
                <a:spLocks/>
              </p:cNvSpPr>
              <p:nvPr/>
            </p:nvSpPr>
            <p:spPr bwMode="auto">
              <a:xfrm>
                <a:off x="829" y="3654"/>
                <a:ext cx="73" cy="49"/>
              </a:xfrm>
              <a:custGeom>
                <a:avLst/>
                <a:gdLst>
                  <a:gd name="T0" fmla="*/ 48 w 73"/>
                  <a:gd name="T1" fmla="*/ 4 h 49"/>
                  <a:gd name="T2" fmla="*/ 0 w 73"/>
                  <a:gd name="T3" fmla="*/ 42 h 49"/>
                  <a:gd name="T4" fmla="*/ 17 w 73"/>
                  <a:gd name="T5" fmla="*/ 49 h 49"/>
                  <a:gd name="T6" fmla="*/ 47 w 73"/>
                  <a:gd name="T7" fmla="*/ 42 h 49"/>
                  <a:gd name="T8" fmla="*/ 68 w 73"/>
                  <a:gd name="T9" fmla="*/ 46 h 49"/>
                  <a:gd name="T10" fmla="*/ 73 w 73"/>
                  <a:gd name="T11" fmla="*/ 0 h 49"/>
                  <a:gd name="T12" fmla="*/ 48 w 73"/>
                  <a:gd name="T13" fmla="*/ 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49">
                    <a:moveTo>
                      <a:pt x="48" y="4"/>
                    </a:moveTo>
                    <a:lnTo>
                      <a:pt x="0" y="42"/>
                    </a:lnTo>
                    <a:lnTo>
                      <a:pt x="17" y="49"/>
                    </a:lnTo>
                    <a:lnTo>
                      <a:pt x="47" y="42"/>
                    </a:lnTo>
                    <a:lnTo>
                      <a:pt x="68" y="46"/>
                    </a:lnTo>
                    <a:lnTo>
                      <a:pt x="73" y="0"/>
                    </a:lnTo>
                    <a:lnTo>
                      <a:pt x="48" y="4"/>
                    </a:lnTo>
                    <a:close/>
                  </a:path>
                </a:pathLst>
              </a:cu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25" name="Freeform 90"/>
              <p:cNvSpPr>
                <a:spLocks/>
              </p:cNvSpPr>
              <p:nvPr/>
            </p:nvSpPr>
            <p:spPr bwMode="auto">
              <a:xfrm>
                <a:off x="829" y="3654"/>
                <a:ext cx="73" cy="49"/>
              </a:xfrm>
              <a:custGeom>
                <a:avLst/>
                <a:gdLst>
                  <a:gd name="T0" fmla="*/ 48 w 73"/>
                  <a:gd name="T1" fmla="*/ 4 h 49"/>
                  <a:gd name="T2" fmla="*/ 0 w 73"/>
                  <a:gd name="T3" fmla="*/ 42 h 49"/>
                  <a:gd name="T4" fmla="*/ 17 w 73"/>
                  <a:gd name="T5" fmla="*/ 49 h 49"/>
                  <a:gd name="T6" fmla="*/ 47 w 73"/>
                  <a:gd name="T7" fmla="*/ 42 h 49"/>
                  <a:gd name="T8" fmla="*/ 68 w 73"/>
                  <a:gd name="T9" fmla="*/ 46 h 49"/>
                  <a:gd name="T10" fmla="*/ 73 w 73"/>
                  <a:gd name="T1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49">
                    <a:moveTo>
                      <a:pt x="48" y="4"/>
                    </a:moveTo>
                    <a:lnTo>
                      <a:pt x="0" y="42"/>
                    </a:lnTo>
                    <a:lnTo>
                      <a:pt x="17" y="49"/>
                    </a:lnTo>
                    <a:lnTo>
                      <a:pt x="47" y="42"/>
                    </a:lnTo>
                    <a:lnTo>
                      <a:pt x="68" y="46"/>
                    </a:lnTo>
                    <a:lnTo>
                      <a:pt x="73" y="0"/>
                    </a:ln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26" name="Freeform 91"/>
              <p:cNvSpPr>
                <a:spLocks/>
              </p:cNvSpPr>
              <p:nvPr/>
            </p:nvSpPr>
            <p:spPr bwMode="auto">
              <a:xfrm>
                <a:off x="733" y="3530"/>
                <a:ext cx="103" cy="138"/>
              </a:xfrm>
              <a:custGeom>
                <a:avLst/>
                <a:gdLst>
                  <a:gd name="T0" fmla="*/ 64 w 136"/>
                  <a:gd name="T1" fmla="*/ 14 h 198"/>
                  <a:gd name="T2" fmla="*/ 0 w 136"/>
                  <a:gd name="T3" fmla="*/ 196 h 198"/>
                  <a:gd name="T4" fmla="*/ 44 w 136"/>
                  <a:gd name="T5" fmla="*/ 186 h 198"/>
                  <a:gd name="T6" fmla="*/ 90 w 136"/>
                  <a:gd name="T7" fmla="*/ 124 h 198"/>
                  <a:gd name="T8" fmla="*/ 132 w 136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" h="198">
                    <a:moveTo>
                      <a:pt x="64" y="14"/>
                    </a:moveTo>
                    <a:cubicBezTo>
                      <a:pt x="64" y="14"/>
                      <a:pt x="20" y="120"/>
                      <a:pt x="0" y="196"/>
                    </a:cubicBezTo>
                    <a:cubicBezTo>
                      <a:pt x="0" y="196"/>
                      <a:pt x="36" y="198"/>
                      <a:pt x="44" y="186"/>
                    </a:cubicBezTo>
                    <a:cubicBezTo>
                      <a:pt x="52" y="174"/>
                      <a:pt x="80" y="138"/>
                      <a:pt x="90" y="124"/>
                    </a:cubicBezTo>
                    <a:cubicBezTo>
                      <a:pt x="100" y="110"/>
                      <a:pt x="136" y="48"/>
                      <a:pt x="132" y="0"/>
                    </a:cubicBezTo>
                  </a:path>
                </a:pathLst>
              </a:custGeom>
              <a:solidFill>
                <a:srgbClr val="FFE6BE"/>
              </a:solidFill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27" name="Freeform 92"/>
              <p:cNvSpPr>
                <a:spLocks/>
              </p:cNvSpPr>
              <p:nvPr/>
            </p:nvSpPr>
            <p:spPr bwMode="auto">
              <a:xfrm>
                <a:off x="733" y="3530"/>
                <a:ext cx="103" cy="138"/>
              </a:xfrm>
              <a:custGeom>
                <a:avLst/>
                <a:gdLst>
                  <a:gd name="T0" fmla="*/ 64 w 136"/>
                  <a:gd name="T1" fmla="*/ 14 h 198"/>
                  <a:gd name="T2" fmla="*/ 0 w 136"/>
                  <a:gd name="T3" fmla="*/ 196 h 198"/>
                  <a:gd name="T4" fmla="*/ 44 w 136"/>
                  <a:gd name="T5" fmla="*/ 186 h 198"/>
                  <a:gd name="T6" fmla="*/ 90 w 136"/>
                  <a:gd name="T7" fmla="*/ 124 h 198"/>
                  <a:gd name="T8" fmla="*/ 132 w 136"/>
                  <a:gd name="T9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" h="198">
                    <a:moveTo>
                      <a:pt x="64" y="14"/>
                    </a:moveTo>
                    <a:cubicBezTo>
                      <a:pt x="64" y="14"/>
                      <a:pt x="20" y="120"/>
                      <a:pt x="0" y="196"/>
                    </a:cubicBezTo>
                    <a:cubicBezTo>
                      <a:pt x="0" y="196"/>
                      <a:pt x="36" y="198"/>
                      <a:pt x="44" y="186"/>
                    </a:cubicBezTo>
                    <a:cubicBezTo>
                      <a:pt x="52" y="174"/>
                      <a:pt x="80" y="138"/>
                      <a:pt x="90" y="124"/>
                    </a:cubicBezTo>
                    <a:cubicBezTo>
                      <a:pt x="100" y="110"/>
                      <a:pt x="136" y="48"/>
                      <a:pt x="132" y="0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28" name="Freeform 93"/>
              <p:cNvSpPr>
                <a:spLocks/>
              </p:cNvSpPr>
              <p:nvPr/>
            </p:nvSpPr>
            <p:spPr bwMode="auto">
              <a:xfrm>
                <a:off x="876" y="3524"/>
                <a:ext cx="64" cy="155"/>
              </a:xfrm>
              <a:custGeom>
                <a:avLst/>
                <a:gdLst>
                  <a:gd name="T0" fmla="*/ 0 w 84"/>
                  <a:gd name="T1" fmla="*/ 10 h 222"/>
                  <a:gd name="T2" fmla="*/ 0 w 84"/>
                  <a:gd name="T3" fmla="*/ 204 h 222"/>
                  <a:gd name="T4" fmla="*/ 40 w 84"/>
                  <a:gd name="T5" fmla="*/ 188 h 222"/>
                  <a:gd name="T6" fmla="*/ 66 w 84"/>
                  <a:gd name="T7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222">
                    <a:moveTo>
                      <a:pt x="0" y="10"/>
                    </a:moveTo>
                    <a:cubicBezTo>
                      <a:pt x="0" y="204"/>
                      <a:pt x="0" y="204"/>
                      <a:pt x="0" y="204"/>
                    </a:cubicBezTo>
                    <a:cubicBezTo>
                      <a:pt x="0" y="204"/>
                      <a:pt x="28" y="222"/>
                      <a:pt x="40" y="188"/>
                    </a:cubicBezTo>
                    <a:cubicBezTo>
                      <a:pt x="52" y="154"/>
                      <a:pt x="84" y="64"/>
                      <a:pt x="66" y="0"/>
                    </a:cubicBezTo>
                  </a:path>
                </a:pathLst>
              </a:custGeom>
              <a:solidFill>
                <a:srgbClr val="FFE6BE"/>
              </a:solidFill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29" name="Freeform 94"/>
              <p:cNvSpPr>
                <a:spLocks/>
              </p:cNvSpPr>
              <p:nvPr/>
            </p:nvSpPr>
            <p:spPr bwMode="auto">
              <a:xfrm>
                <a:off x="876" y="3524"/>
                <a:ext cx="64" cy="155"/>
              </a:xfrm>
              <a:custGeom>
                <a:avLst/>
                <a:gdLst>
                  <a:gd name="T0" fmla="*/ 0 w 84"/>
                  <a:gd name="T1" fmla="*/ 10 h 222"/>
                  <a:gd name="T2" fmla="*/ 0 w 84"/>
                  <a:gd name="T3" fmla="*/ 204 h 222"/>
                  <a:gd name="T4" fmla="*/ 40 w 84"/>
                  <a:gd name="T5" fmla="*/ 188 h 222"/>
                  <a:gd name="T6" fmla="*/ 66 w 84"/>
                  <a:gd name="T7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222">
                    <a:moveTo>
                      <a:pt x="0" y="10"/>
                    </a:moveTo>
                    <a:cubicBezTo>
                      <a:pt x="0" y="204"/>
                      <a:pt x="0" y="204"/>
                      <a:pt x="0" y="204"/>
                    </a:cubicBezTo>
                    <a:cubicBezTo>
                      <a:pt x="0" y="204"/>
                      <a:pt x="28" y="222"/>
                      <a:pt x="40" y="188"/>
                    </a:cubicBezTo>
                    <a:cubicBezTo>
                      <a:pt x="52" y="154"/>
                      <a:pt x="84" y="64"/>
                      <a:pt x="66" y="0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30" name="Freeform 95"/>
              <p:cNvSpPr>
                <a:spLocks/>
              </p:cNvSpPr>
              <p:nvPr/>
            </p:nvSpPr>
            <p:spPr bwMode="auto">
              <a:xfrm>
                <a:off x="771" y="3423"/>
                <a:ext cx="205" cy="133"/>
              </a:xfrm>
              <a:custGeom>
                <a:avLst/>
                <a:gdLst>
                  <a:gd name="T0" fmla="*/ 44 w 270"/>
                  <a:gd name="T1" fmla="*/ 0 h 190"/>
                  <a:gd name="T2" fmla="*/ 4 w 270"/>
                  <a:gd name="T3" fmla="*/ 182 h 190"/>
                  <a:gd name="T4" fmla="*/ 134 w 270"/>
                  <a:gd name="T5" fmla="*/ 166 h 190"/>
                  <a:gd name="T6" fmla="*/ 248 w 270"/>
                  <a:gd name="T7" fmla="*/ 98 h 190"/>
                  <a:gd name="T8" fmla="*/ 248 w 270"/>
                  <a:gd name="T9" fmla="*/ 4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" h="190">
                    <a:moveTo>
                      <a:pt x="44" y="0"/>
                    </a:moveTo>
                    <a:cubicBezTo>
                      <a:pt x="44" y="0"/>
                      <a:pt x="0" y="82"/>
                      <a:pt x="4" y="182"/>
                    </a:cubicBezTo>
                    <a:cubicBezTo>
                      <a:pt x="4" y="182"/>
                      <a:pt x="88" y="172"/>
                      <a:pt x="134" y="166"/>
                    </a:cubicBezTo>
                    <a:cubicBezTo>
                      <a:pt x="180" y="160"/>
                      <a:pt x="226" y="190"/>
                      <a:pt x="248" y="98"/>
                    </a:cubicBezTo>
                    <a:cubicBezTo>
                      <a:pt x="270" y="6"/>
                      <a:pt x="248" y="4"/>
                      <a:pt x="248" y="4"/>
                    </a:cubicBezTo>
                  </a:path>
                </a:pathLst>
              </a:custGeom>
              <a:solidFill>
                <a:srgbClr val="FFCC99"/>
              </a:solidFill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31" name="Freeform 96"/>
              <p:cNvSpPr>
                <a:spLocks/>
              </p:cNvSpPr>
              <p:nvPr/>
            </p:nvSpPr>
            <p:spPr bwMode="auto">
              <a:xfrm>
                <a:off x="771" y="3423"/>
                <a:ext cx="205" cy="133"/>
              </a:xfrm>
              <a:custGeom>
                <a:avLst/>
                <a:gdLst>
                  <a:gd name="T0" fmla="*/ 44 w 270"/>
                  <a:gd name="T1" fmla="*/ 0 h 190"/>
                  <a:gd name="T2" fmla="*/ 4 w 270"/>
                  <a:gd name="T3" fmla="*/ 182 h 190"/>
                  <a:gd name="T4" fmla="*/ 134 w 270"/>
                  <a:gd name="T5" fmla="*/ 166 h 190"/>
                  <a:gd name="T6" fmla="*/ 248 w 270"/>
                  <a:gd name="T7" fmla="*/ 98 h 190"/>
                  <a:gd name="T8" fmla="*/ 248 w 270"/>
                  <a:gd name="T9" fmla="*/ 4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" h="190">
                    <a:moveTo>
                      <a:pt x="44" y="0"/>
                    </a:moveTo>
                    <a:cubicBezTo>
                      <a:pt x="44" y="0"/>
                      <a:pt x="0" y="82"/>
                      <a:pt x="4" y="182"/>
                    </a:cubicBezTo>
                    <a:cubicBezTo>
                      <a:pt x="4" y="182"/>
                      <a:pt x="88" y="172"/>
                      <a:pt x="134" y="166"/>
                    </a:cubicBezTo>
                    <a:cubicBezTo>
                      <a:pt x="180" y="160"/>
                      <a:pt x="226" y="190"/>
                      <a:pt x="248" y="98"/>
                    </a:cubicBezTo>
                    <a:cubicBezTo>
                      <a:pt x="270" y="6"/>
                      <a:pt x="248" y="4"/>
                      <a:pt x="248" y="4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32" name="Freeform 97"/>
              <p:cNvSpPr>
                <a:spLocks/>
              </p:cNvSpPr>
              <p:nvPr/>
            </p:nvSpPr>
            <p:spPr bwMode="auto">
              <a:xfrm>
                <a:off x="887" y="3215"/>
                <a:ext cx="65" cy="43"/>
              </a:xfrm>
              <a:custGeom>
                <a:avLst/>
                <a:gdLst>
                  <a:gd name="T0" fmla="*/ 2 w 86"/>
                  <a:gd name="T1" fmla="*/ 62 h 62"/>
                  <a:gd name="T2" fmla="*/ 62 w 86"/>
                  <a:gd name="T3" fmla="*/ 0 h 62"/>
                  <a:gd name="T4" fmla="*/ 80 w 86"/>
                  <a:gd name="T5" fmla="*/ 16 h 62"/>
                  <a:gd name="T6" fmla="*/ 86 w 86"/>
                  <a:gd name="T7" fmla="*/ 5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" h="62">
                    <a:moveTo>
                      <a:pt x="2" y="62"/>
                    </a:moveTo>
                    <a:cubicBezTo>
                      <a:pt x="2" y="62"/>
                      <a:pt x="0" y="10"/>
                      <a:pt x="62" y="0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6" y="50"/>
                      <a:pt x="86" y="50"/>
                      <a:pt x="86" y="50"/>
                    </a:cubicBezTo>
                  </a:path>
                </a:pathLst>
              </a:custGeom>
              <a:solidFill>
                <a:srgbClr val="FFFFFF"/>
              </a:solidFill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33" name="Freeform 98"/>
              <p:cNvSpPr>
                <a:spLocks/>
              </p:cNvSpPr>
              <p:nvPr/>
            </p:nvSpPr>
            <p:spPr bwMode="auto">
              <a:xfrm>
                <a:off x="887" y="3215"/>
                <a:ext cx="65" cy="43"/>
              </a:xfrm>
              <a:custGeom>
                <a:avLst/>
                <a:gdLst>
                  <a:gd name="T0" fmla="*/ 2 w 86"/>
                  <a:gd name="T1" fmla="*/ 62 h 62"/>
                  <a:gd name="T2" fmla="*/ 62 w 86"/>
                  <a:gd name="T3" fmla="*/ 0 h 62"/>
                  <a:gd name="T4" fmla="*/ 80 w 86"/>
                  <a:gd name="T5" fmla="*/ 16 h 62"/>
                  <a:gd name="T6" fmla="*/ 86 w 86"/>
                  <a:gd name="T7" fmla="*/ 5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" h="62">
                    <a:moveTo>
                      <a:pt x="2" y="62"/>
                    </a:moveTo>
                    <a:cubicBezTo>
                      <a:pt x="2" y="62"/>
                      <a:pt x="0" y="10"/>
                      <a:pt x="62" y="0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6" y="50"/>
                      <a:pt x="86" y="50"/>
                      <a:pt x="86" y="50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34" name="Freeform 99"/>
              <p:cNvSpPr>
                <a:spLocks/>
              </p:cNvSpPr>
              <p:nvPr/>
            </p:nvSpPr>
            <p:spPr bwMode="auto">
              <a:xfrm>
                <a:off x="715" y="3232"/>
                <a:ext cx="372" cy="222"/>
              </a:xfrm>
              <a:custGeom>
                <a:avLst/>
                <a:gdLst>
                  <a:gd name="T0" fmla="*/ 0 w 490"/>
                  <a:gd name="T1" fmla="*/ 164 h 318"/>
                  <a:gd name="T2" fmla="*/ 32 w 490"/>
                  <a:gd name="T3" fmla="*/ 240 h 318"/>
                  <a:gd name="T4" fmla="*/ 138 w 490"/>
                  <a:gd name="T5" fmla="*/ 200 h 318"/>
                  <a:gd name="T6" fmla="*/ 134 w 490"/>
                  <a:gd name="T7" fmla="*/ 244 h 318"/>
                  <a:gd name="T8" fmla="*/ 118 w 490"/>
                  <a:gd name="T9" fmla="*/ 274 h 318"/>
                  <a:gd name="T10" fmla="*/ 330 w 490"/>
                  <a:gd name="T11" fmla="*/ 290 h 318"/>
                  <a:gd name="T12" fmla="*/ 356 w 490"/>
                  <a:gd name="T13" fmla="*/ 230 h 318"/>
                  <a:gd name="T14" fmla="*/ 370 w 490"/>
                  <a:gd name="T15" fmla="*/ 204 h 318"/>
                  <a:gd name="T16" fmla="*/ 416 w 490"/>
                  <a:gd name="T17" fmla="*/ 236 h 318"/>
                  <a:gd name="T18" fmla="*/ 440 w 490"/>
                  <a:gd name="T19" fmla="*/ 230 h 318"/>
                  <a:gd name="T20" fmla="*/ 448 w 490"/>
                  <a:gd name="T21" fmla="*/ 244 h 318"/>
                  <a:gd name="T22" fmla="*/ 456 w 490"/>
                  <a:gd name="T23" fmla="*/ 250 h 318"/>
                  <a:gd name="T24" fmla="*/ 490 w 490"/>
                  <a:gd name="T25" fmla="*/ 180 h 318"/>
                  <a:gd name="T26" fmla="*/ 378 w 490"/>
                  <a:gd name="T27" fmla="*/ 38 h 318"/>
                  <a:gd name="T28" fmla="*/ 192 w 490"/>
                  <a:gd name="T29" fmla="*/ 48 h 318"/>
                  <a:gd name="T30" fmla="*/ 0 w 490"/>
                  <a:gd name="T31" fmla="*/ 164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90" h="318">
                    <a:moveTo>
                      <a:pt x="0" y="164"/>
                    </a:moveTo>
                    <a:cubicBezTo>
                      <a:pt x="0" y="164"/>
                      <a:pt x="38" y="208"/>
                      <a:pt x="32" y="240"/>
                    </a:cubicBezTo>
                    <a:cubicBezTo>
                      <a:pt x="32" y="240"/>
                      <a:pt x="120" y="210"/>
                      <a:pt x="138" y="200"/>
                    </a:cubicBezTo>
                    <a:cubicBezTo>
                      <a:pt x="138" y="200"/>
                      <a:pt x="148" y="228"/>
                      <a:pt x="134" y="244"/>
                    </a:cubicBezTo>
                    <a:cubicBezTo>
                      <a:pt x="120" y="260"/>
                      <a:pt x="118" y="274"/>
                      <a:pt x="118" y="274"/>
                    </a:cubicBezTo>
                    <a:cubicBezTo>
                      <a:pt x="118" y="274"/>
                      <a:pt x="242" y="318"/>
                      <a:pt x="330" y="290"/>
                    </a:cubicBezTo>
                    <a:cubicBezTo>
                      <a:pt x="330" y="290"/>
                      <a:pt x="334" y="258"/>
                      <a:pt x="356" y="230"/>
                    </a:cubicBezTo>
                    <a:cubicBezTo>
                      <a:pt x="378" y="202"/>
                      <a:pt x="370" y="204"/>
                      <a:pt x="370" y="204"/>
                    </a:cubicBezTo>
                    <a:cubicBezTo>
                      <a:pt x="416" y="236"/>
                      <a:pt x="416" y="236"/>
                      <a:pt x="416" y="236"/>
                    </a:cubicBezTo>
                    <a:cubicBezTo>
                      <a:pt x="440" y="230"/>
                      <a:pt x="440" y="230"/>
                      <a:pt x="440" y="230"/>
                    </a:cubicBezTo>
                    <a:cubicBezTo>
                      <a:pt x="448" y="244"/>
                      <a:pt x="448" y="244"/>
                      <a:pt x="448" y="244"/>
                    </a:cubicBezTo>
                    <a:cubicBezTo>
                      <a:pt x="456" y="250"/>
                      <a:pt x="456" y="250"/>
                      <a:pt x="456" y="250"/>
                    </a:cubicBezTo>
                    <a:cubicBezTo>
                      <a:pt x="490" y="180"/>
                      <a:pt x="490" y="180"/>
                      <a:pt x="490" y="180"/>
                    </a:cubicBezTo>
                    <a:cubicBezTo>
                      <a:pt x="490" y="180"/>
                      <a:pt x="418" y="70"/>
                      <a:pt x="378" y="38"/>
                    </a:cubicBezTo>
                    <a:cubicBezTo>
                      <a:pt x="338" y="6"/>
                      <a:pt x="262" y="0"/>
                      <a:pt x="192" y="48"/>
                    </a:cubicBezTo>
                    <a:cubicBezTo>
                      <a:pt x="122" y="96"/>
                      <a:pt x="0" y="164"/>
                      <a:pt x="0" y="164"/>
                    </a:cubicBezTo>
                    <a:close/>
                  </a:path>
                </a:pathLst>
              </a:custGeom>
              <a:solidFill>
                <a:srgbClr val="FF9999"/>
              </a:solidFill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35" name="Freeform 100"/>
              <p:cNvSpPr>
                <a:spLocks/>
              </p:cNvSpPr>
              <p:nvPr/>
            </p:nvSpPr>
            <p:spPr bwMode="auto">
              <a:xfrm>
                <a:off x="817" y="2914"/>
                <a:ext cx="296" cy="357"/>
              </a:xfrm>
              <a:custGeom>
                <a:avLst/>
                <a:gdLst>
                  <a:gd name="T0" fmla="*/ 38 w 390"/>
                  <a:gd name="T1" fmla="*/ 174 h 510"/>
                  <a:gd name="T2" fmla="*/ 136 w 390"/>
                  <a:gd name="T3" fmla="*/ 68 h 510"/>
                  <a:gd name="T4" fmla="*/ 308 w 390"/>
                  <a:gd name="T5" fmla="*/ 82 h 510"/>
                  <a:gd name="T6" fmla="*/ 260 w 390"/>
                  <a:gd name="T7" fmla="*/ 496 h 510"/>
                  <a:gd name="T8" fmla="*/ 160 w 390"/>
                  <a:gd name="T9" fmla="*/ 486 h 510"/>
                  <a:gd name="T10" fmla="*/ 146 w 390"/>
                  <a:gd name="T11" fmla="*/ 428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0" h="510">
                    <a:moveTo>
                      <a:pt x="38" y="174"/>
                    </a:moveTo>
                    <a:cubicBezTo>
                      <a:pt x="38" y="174"/>
                      <a:pt x="0" y="34"/>
                      <a:pt x="136" y="68"/>
                    </a:cubicBezTo>
                    <a:cubicBezTo>
                      <a:pt x="136" y="68"/>
                      <a:pt x="246" y="0"/>
                      <a:pt x="308" y="82"/>
                    </a:cubicBezTo>
                    <a:cubicBezTo>
                      <a:pt x="370" y="164"/>
                      <a:pt x="390" y="396"/>
                      <a:pt x="260" y="496"/>
                    </a:cubicBezTo>
                    <a:cubicBezTo>
                      <a:pt x="260" y="496"/>
                      <a:pt x="184" y="510"/>
                      <a:pt x="160" y="486"/>
                    </a:cubicBezTo>
                    <a:cubicBezTo>
                      <a:pt x="146" y="428"/>
                      <a:pt x="146" y="428"/>
                      <a:pt x="146" y="428"/>
                    </a:cubicBezTo>
                  </a:path>
                </a:pathLst>
              </a:custGeom>
              <a:solidFill>
                <a:srgbClr val="000000"/>
              </a:solidFill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36" name="Freeform 101"/>
              <p:cNvSpPr>
                <a:spLocks/>
              </p:cNvSpPr>
              <p:nvPr/>
            </p:nvSpPr>
            <p:spPr bwMode="auto">
              <a:xfrm>
                <a:off x="817" y="2914"/>
                <a:ext cx="296" cy="357"/>
              </a:xfrm>
              <a:custGeom>
                <a:avLst/>
                <a:gdLst>
                  <a:gd name="T0" fmla="*/ 38 w 390"/>
                  <a:gd name="T1" fmla="*/ 174 h 510"/>
                  <a:gd name="T2" fmla="*/ 136 w 390"/>
                  <a:gd name="T3" fmla="*/ 68 h 510"/>
                  <a:gd name="T4" fmla="*/ 308 w 390"/>
                  <a:gd name="T5" fmla="*/ 82 h 510"/>
                  <a:gd name="T6" fmla="*/ 260 w 390"/>
                  <a:gd name="T7" fmla="*/ 496 h 510"/>
                  <a:gd name="T8" fmla="*/ 160 w 390"/>
                  <a:gd name="T9" fmla="*/ 486 h 510"/>
                  <a:gd name="T10" fmla="*/ 146 w 390"/>
                  <a:gd name="T11" fmla="*/ 428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0" h="510">
                    <a:moveTo>
                      <a:pt x="38" y="174"/>
                    </a:moveTo>
                    <a:cubicBezTo>
                      <a:pt x="38" y="174"/>
                      <a:pt x="0" y="34"/>
                      <a:pt x="136" y="68"/>
                    </a:cubicBezTo>
                    <a:cubicBezTo>
                      <a:pt x="136" y="68"/>
                      <a:pt x="246" y="0"/>
                      <a:pt x="308" y="82"/>
                    </a:cubicBezTo>
                    <a:cubicBezTo>
                      <a:pt x="370" y="164"/>
                      <a:pt x="390" y="396"/>
                      <a:pt x="260" y="496"/>
                    </a:cubicBezTo>
                    <a:cubicBezTo>
                      <a:pt x="260" y="496"/>
                      <a:pt x="184" y="510"/>
                      <a:pt x="160" y="486"/>
                    </a:cubicBezTo>
                    <a:cubicBezTo>
                      <a:pt x="146" y="428"/>
                      <a:pt x="146" y="428"/>
                      <a:pt x="146" y="428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37" name="Freeform 102"/>
              <p:cNvSpPr>
                <a:spLocks/>
              </p:cNvSpPr>
              <p:nvPr/>
            </p:nvSpPr>
            <p:spPr bwMode="auto">
              <a:xfrm>
                <a:off x="800" y="2997"/>
                <a:ext cx="159" cy="217"/>
              </a:xfrm>
              <a:custGeom>
                <a:avLst/>
                <a:gdLst>
                  <a:gd name="T0" fmla="*/ 100 w 210"/>
                  <a:gd name="T1" fmla="*/ 0 h 310"/>
                  <a:gd name="T2" fmla="*/ 152 w 210"/>
                  <a:gd name="T3" fmla="*/ 178 h 310"/>
                  <a:gd name="T4" fmla="*/ 200 w 210"/>
                  <a:gd name="T5" fmla="*/ 174 h 310"/>
                  <a:gd name="T6" fmla="*/ 168 w 210"/>
                  <a:gd name="T7" fmla="*/ 226 h 310"/>
                  <a:gd name="T8" fmla="*/ 168 w 210"/>
                  <a:gd name="T9" fmla="*/ 310 h 310"/>
                  <a:gd name="T10" fmla="*/ 108 w 210"/>
                  <a:gd name="T11" fmla="*/ 296 h 310"/>
                  <a:gd name="T12" fmla="*/ 124 w 210"/>
                  <a:gd name="T13" fmla="*/ 248 h 310"/>
                  <a:gd name="T14" fmla="*/ 82 w 210"/>
                  <a:gd name="T15" fmla="*/ 272 h 310"/>
                  <a:gd name="T16" fmla="*/ 58 w 210"/>
                  <a:gd name="T17" fmla="*/ 242 h 310"/>
                  <a:gd name="T18" fmla="*/ 8 w 210"/>
                  <a:gd name="T19" fmla="*/ 208 h 310"/>
                  <a:gd name="T20" fmla="*/ 36 w 210"/>
                  <a:gd name="T21" fmla="*/ 148 h 310"/>
                  <a:gd name="T22" fmla="*/ 100 w 210"/>
                  <a:gd name="T23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0" h="310">
                    <a:moveTo>
                      <a:pt x="100" y="0"/>
                    </a:moveTo>
                    <a:cubicBezTo>
                      <a:pt x="152" y="178"/>
                      <a:pt x="152" y="178"/>
                      <a:pt x="152" y="178"/>
                    </a:cubicBezTo>
                    <a:cubicBezTo>
                      <a:pt x="152" y="178"/>
                      <a:pt x="190" y="152"/>
                      <a:pt x="200" y="174"/>
                    </a:cubicBezTo>
                    <a:cubicBezTo>
                      <a:pt x="210" y="196"/>
                      <a:pt x="168" y="226"/>
                      <a:pt x="168" y="226"/>
                    </a:cubicBezTo>
                    <a:cubicBezTo>
                      <a:pt x="168" y="310"/>
                      <a:pt x="168" y="310"/>
                      <a:pt x="168" y="310"/>
                    </a:cubicBezTo>
                    <a:cubicBezTo>
                      <a:pt x="168" y="310"/>
                      <a:pt x="120" y="306"/>
                      <a:pt x="108" y="296"/>
                    </a:cubicBezTo>
                    <a:cubicBezTo>
                      <a:pt x="124" y="248"/>
                      <a:pt x="124" y="248"/>
                      <a:pt x="124" y="248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2" y="272"/>
                      <a:pt x="60" y="250"/>
                      <a:pt x="58" y="242"/>
                    </a:cubicBezTo>
                    <a:cubicBezTo>
                      <a:pt x="58" y="242"/>
                      <a:pt x="16" y="248"/>
                      <a:pt x="8" y="208"/>
                    </a:cubicBezTo>
                    <a:cubicBezTo>
                      <a:pt x="0" y="168"/>
                      <a:pt x="36" y="148"/>
                      <a:pt x="36" y="148"/>
                    </a:cubicBezTo>
                    <a:cubicBezTo>
                      <a:pt x="36" y="148"/>
                      <a:pt x="28" y="22"/>
                      <a:pt x="100" y="0"/>
                    </a:cubicBezTo>
                    <a:close/>
                  </a:path>
                </a:pathLst>
              </a:custGeom>
              <a:solidFill>
                <a:srgbClr val="FFE6BE"/>
              </a:solidFill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38" name="Freeform 103"/>
              <p:cNvSpPr>
                <a:spLocks/>
              </p:cNvSpPr>
              <p:nvPr/>
            </p:nvSpPr>
            <p:spPr bwMode="auto">
              <a:xfrm>
                <a:off x="846" y="3053"/>
                <a:ext cx="28" cy="17"/>
              </a:xfrm>
              <a:custGeom>
                <a:avLst/>
                <a:gdLst>
                  <a:gd name="T0" fmla="*/ 0 w 38"/>
                  <a:gd name="T1" fmla="*/ 18 h 24"/>
                  <a:gd name="T2" fmla="*/ 26 w 38"/>
                  <a:gd name="T3" fmla="*/ 2 h 24"/>
                  <a:gd name="T4" fmla="*/ 38 w 38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4">
                    <a:moveTo>
                      <a:pt x="0" y="18"/>
                    </a:moveTo>
                    <a:cubicBezTo>
                      <a:pt x="0" y="18"/>
                      <a:pt x="14" y="0"/>
                      <a:pt x="26" y="2"/>
                    </a:cubicBezTo>
                    <a:cubicBezTo>
                      <a:pt x="38" y="4"/>
                      <a:pt x="38" y="24"/>
                      <a:pt x="38" y="24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39" name="Line 104"/>
              <p:cNvSpPr>
                <a:spLocks noChangeShapeType="1"/>
              </p:cNvSpPr>
              <p:nvPr/>
            </p:nvSpPr>
            <p:spPr bwMode="auto">
              <a:xfrm flipH="1">
                <a:off x="853" y="3088"/>
                <a:ext cx="2" cy="10"/>
              </a:xfrm>
              <a:prstGeom prst="line">
                <a:avLst/>
              </a:pr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40" name="Freeform 105"/>
              <p:cNvSpPr>
                <a:spLocks/>
              </p:cNvSpPr>
              <p:nvPr/>
            </p:nvSpPr>
            <p:spPr bwMode="auto">
              <a:xfrm>
                <a:off x="1084" y="3201"/>
                <a:ext cx="56" cy="77"/>
              </a:xfrm>
              <a:custGeom>
                <a:avLst/>
                <a:gdLst>
                  <a:gd name="T0" fmla="*/ 70 w 74"/>
                  <a:gd name="T1" fmla="*/ 52 h 110"/>
                  <a:gd name="T2" fmla="*/ 40 w 74"/>
                  <a:gd name="T3" fmla="*/ 8 h 110"/>
                  <a:gd name="T4" fmla="*/ 0 w 74"/>
                  <a:gd name="T5" fmla="*/ 34 h 110"/>
                  <a:gd name="T6" fmla="*/ 30 w 74"/>
                  <a:gd name="T7" fmla="*/ 44 h 110"/>
                  <a:gd name="T8" fmla="*/ 6 w 74"/>
                  <a:gd name="T9" fmla="*/ 84 h 110"/>
                  <a:gd name="T10" fmla="*/ 66 w 74"/>
                  <a:gd name="T11" fmla="*/ 96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110">
                    <a:moveTo>
                      <a:pt x="70" y="52"/>
                    </a:moveTo>
                    <a:cubicBezTo>
                      <a:pt x="70" y="52"/>
                      <a:pt x="74" y="16"/>
                      <a:pt x="40" y="8"/>
                    </a:cubicBezTo>
                    <a:cubicBezTo>
                      <a:pt x="6" y="0"/>
                      <a:pt x="0" y="34"/>
                      <a:pt x="0" y="34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6" y="84"/>
                      <a:pt x="6" y="84"/>
                      <a:pt x="6" y="84"/>
                    </a:cubicBezTo>
                    <a:cubicBezTo>
                      <a:pt x="6" y="84"/>
                      <a:pt x="40" y="110"/>
                      <a:pt x="66" y="96"/>
                    </a:cubicBezTo>
                  </a:path>
                </a:pathLst>
              </a:custGeom>
              <a:solidFill>
                <a:srgbClr val="FFE6BE"/>
              </a:solidFill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41" name="Freeform 106"/>
              <p:cNvSpPr>
                <a:spLocks/>
              </p:cNvSpPr>
              <p:nvPr/>
            </p:nvSpPr>
            <p:spPr bwMode="auto">
              <a:xfrm>
                <a:off x="1084" y="3201"/>
                <a:ext cx="56" cy="77"/>
              </a:xfrm>
              <a:custGeom>
                <a:avLst/>
                <a:gdLst>
                  <a:gd name="T0" fmla="*/ 70 w 74"/>
                  <a:gd name="T1" fmla="*/ 52 h 110"/>
                  <a:gd name="T2" fmla="*/ 40 w 74"/>
                  <a:gd name="T3" fmla="*/ 8 h 110"/>
                  <a:gd name="T4" fmla="*/ 0 w 74"/>
                  <a:gd name="T5" fmla="*/ 34 h 110"/>
                  <a:gd name="T6" fmla="*/ 30 w 74"/>
                  <a:gd name="T7" fmla="*/ 44 h 110"/>
                  <a:gd name="T8" fmla="*/ 6 w 74"/>
                  <a:gd name="T9" fmla="*/ 84 h 110"/>
                  <a:gd name="T10" fmla="*/ 66 w 74"/>
                  <a:gd name="T11" fmla="*/ 96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110">
                    <a:moveTo>
                      <a:pt x="70" y="52"/>
                    </a:moveTo>
                    <a:cubicBezTo>
                      <a:pt x="70" y="52"/>
                      <a:pt x="74" y="16"/>
                      <a:pt x="40" y="8"/>
                    </a:cubicBezTo>
                    <a:cubicBezTo>
                      <a:pt x="6" y="0"/>
                      <a:pt x="0" y="34"/>
                      <a:pt x="0" y="34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6" y="84"/>
                      <a:pt x="6" y="84"/>
                      <a:pt x="6" y="84"/>
                    </a:cubicBezTo>
                    <a:cubicBezTo>
                      <a:pt x="6" y="84"/>
                      <a:pt x="40" y="110"/>
                      <a:pt x="66" y="96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42" name="Freeform 107"/>
              <p:cNvSpPr>
                <a:spLocks/>
              </p:cNvSpPr>
              <p:nvPr/>
            </p:nvSpPr>
            <p:spPr bwMode="auto">
              <a:xfrm>
                <a:off x="1126" y="3237"/>
                <a:ext cx="142" cy="87"/>
              </a:xfrm>
              <a:custGeom>
                <a:avLst/>
                <a:gdLst>
                  <a:gd name="T0" fmla="*/ 174 w 186"/>
                  <a:gd name="T1" fmla="*/ 8 h 124"/>
                  <a:gd name="T2" fmla="*/ 14 w 186"/>
                  <a:gd name="T3" fmla="*/ 0 h 124"/>
                  <a:gd name="T4" fmla="*/ 0 w 186"/>
                  <a:gd name="T5" fmla="*/ 44 h 124"/>
                  <a:gd name="T6" fmla="*/ 126 w 186"/>
                  <a:gd name="T7" fmla="*/ 124 h 124"/>
                  <a:gd name="T8" fmla="*/ 186 w 186"/>
                  <a:gd name="T9" fmla="*/ 8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6" h="124">
                    <a:moveTo>
                      <a:pt x="174" y="8"/>
                    </a:moveTo>
                    <a:cubicBezTo>
                      <a:pt x="174" y="8"/>
                      <a:pt x="80" y="36"/>
                      <a:pt x="14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66" y="118"/>
                      <a:pt x="126" y="124"/>
                    </a:cubicBezTo>
                    <a:cubicBezTo>
                      <a:pt x="186" y="82"/>
                      <a:pt x="186" y="82"/>
                      <a:pt x="186" y="82"/>
                    </a:cubicBezTo>
                  </a:path>
                </a:pathLst>
              </a:custGeom>
              <a:solidFill>
                <a:srgbClr val="97FF99"/>
              </a:solidFill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43" name="Freeform 108"/>
              <p:cNvSpPr>
                <a:spLocks/>
              </p:cNvSpPr>
              <p:nvPr/>
            </p:nvSpPr>
            <p:spPr bwMode="auto">
              <a:xfrm>
                <a:off x="1126" y="3237"/>
                <a:ext cx="142" cy="87"/>
              </a:xfrm>
              <a:custGeom>
                <a:avLst/>
                <a:gdLst>
                  <a:gd name="T0" fmla="*/ 174 w 186"/>
                  <a:gd name="T1" fmla="*/ 8 h 124"/>
                  <a:gd name="T2" fmla="*/ 14 w 186"/>
                  <a:gd name="T3" fmla="*/ 0 h 124"/>
                  <a:gd name="T4" fmla="*/ 0 w 186"/>
                  <a:gd name="T5" fmla="*/ 44 h 124"/>
                  <a:gd name="T6" fmla="*/ 126 w 186"/>
                  <a:gd name="T7" fmla="*/ 124 h 124"/>
                  <a:gd name="T8" fmla="*/ 186 w 186"/>
                  <a:gd name="T9" fmla="*/ 8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6" h="124">
                    <a:moveTo>
                      <a:pt x="174" y="8"/>
                    </a:moveTo>
                    <a:cubicBezTo>
                      <a:pt x="174" y="8"/>
                      <a:pt x="80" y="36"/>
                      <a:pt x="14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66" y="118"/>
                      <a:pt x="126" y="124"/>
                    </a:cubicBezTo>
                    <a:cubicBezTo>
                      <a:pt x="186" y="82"/>
                      <a:pt x="186" y="82"/>
                      <a:pt x="186" y="82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44" name="Freeform 109"/>
              <p:cNvSpPr>
                <a:spLocks/>
              </p:cNvSpPr>
              <p:nvPr/>
            </p:nvSpPr>
            <p:spPr bwMode="auto">
              <a:xfrm>
                <a:off x="1249" y="3207"/>
                <a:ext cx="73" cy="74"/>
              </a:xfrm>
              <a:custGeom>
                <a:avLst/>
                <a:gdLst>
                  <a:gd name="T0" fmla="*/ 0 w 96"/>
                  <a:gd name="T1" fmla="*/ 106 h 106"/>
                  <a:gd name="T2" fmla="*/ 34 w 96"/>
                  <a:gd name="T3" fmla="*/ 30 h 106"/>
                  <a:gd name="T4" fmla="*/ 86 w 96"/>
                  <a:gd name="T5" fmla="*/ 0 h 106"/>
                  <a:gd name="T6" fmla="*/ 96 w 96"/>
                  <a:gd name="T7" fmla="*/ 34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06">
                    <a:moveTo>
                      <a:pt x="0" y="106"/>
                    </a:moveTo>
                    <a:cubicBezTo>
                      <a:pt x="0" y="106"/>
                      <a:pt x="0" y="50"/>
                      <a:pt x="34" y="30"/>
                    </a:cubicBezTo>
                    <a:cubicBezTo>
                      <a:pt x="68" y="10"/>
                      <a:pt x="86" y="0"/>
                      <a:pt x="86" y="0"/>
                    </a:cubicBezTo>
                    <a:cubicBezTo>
                      <a:pt x="96" y="34"/>
                      <a:pt x="96" y="34"/>
                      <a:pt x="96" y="34"/>
                    </a:cubicBezTo>
                  </a:path>
                </a:pathLst>
              </a:custGeom>
              <a:solidFill>
                <a:srgbClr val="FFFFFF"/>
              </a:solidFill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45" name="Freeform 110"/>
              <p:cNvSpPr>
                <a:spLocks/>
              </p:cNvSpPr>
              <p:nvPr/>
            </p:nvSpPr>
            <p:spPr bwMode="auto">
              <a:xfrm>
                <a:off x="1249" y="3207"/>
                <a:ext cx="73" cy="74"/>
              </a:xfrm>
              <a:custGeom>
                <a:avLst/>
                <a:gdLst>
                  <a:gd name="T0" fmla="*/ 0 w 96"/>
                  <a:gd name="T1" fmla="*/ 106 h 106"/>
                  <a:gd name="T2" fmla="*/ 34 w 96"/>
                  <a:gd name="T3" fmla="*/ 30 h 106"/>
                  <a:gd name="T4" fmla="*/ 86 w 96"/>
                  <a:gd name="T5" fmla="*/ 0 h 106"/>
                  <a:gd name="T6" fmla="*/ 96 w 96"/>
                  <a:gd name="T7" fmla="*/ 34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06">
                    <a:moveTo>
                      <a:pt x="0" y="106"/>
                    </a:moveTo>
                    <a:cubicBezTo>
                      <a:pt x="0" y="106"/>
                      <a:pt x="0" y="50"/>
                      <a:pt x="34" y="30"/>
                    </a:cubicBezTo>
                    <a:cubicBezTo>
                      <a:pt x="68" y="10"/>
                      <a:pt x="86" y="0"/>
                      <a:pt x="86" y="0"/>
                    </a:cubicBezTo>
                    <a:cubicBezTo>
                      <a:pt x="96" y="34"/>
                      <a:pt x="96" y="34"/>
                      <a:pt x="96" y="34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46" name="Freeform 111"/>
              <p:cNvSpPr>
                <a:spLocks/>
              </p:cNvSpPr>
              <p:nvPr/>
            </p:nvSpPr>
            <p:spPr bwMode="auto">
              <a:xfrm>
                <a:off x="1139" y="2966"/>
                <a:ext cx="250" cy="298"/>
              </a:xfrm>
              <a:custGeom>
                <a:avLst/>
                <a:gdLst>
                  <a:gd name="T0" fmla="*/ 98 w 330"/>
                  <a:gd name="T1" fmla="*/ 0 h 426"/>
                  <a:gd name="T2" fmla="*/ 58 w 330"/>
                  <a:gd name="T3" fmla="*/ 144 h 426"/>
                  <a:gd name="T4" fmla="*/ 4 w 330"/>
                  <a:gd name="T5" fmla="*/ 190 h 426"/>
                  <a:gd name="T6" fmla="*/ 40 w 330"/>
                  <a:gd name="T7" fmla="*/ 242 h 426"/>
                  <a:gd name="T8" fmla="*/ 38 w 330"/>
                  <a:gd name="T9" fmla="*/ 342 h 426"/>
                  <a:gd name="T10" fmla="*/ 120 w 330"/>
                  <a:gd name="T11" fmla="*/ 280 h 426"/>
                  <a:gd name="T12" fmla="*/ 74 w 330"/>
                  <a:gd name="T13" fmla="*/ 378 h 426"/>
                  <a:gd name="T14" fmla="*/ 224 w 330"/>
                  <a:gd name="T15" fmla="*/ 344 h 426"/>
                  <a:gd name="T16" fmla="*/ 330 w 330"/>
                  <a:gd name="T17" fmla="*/ 162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426">
                    <a:moveTo>
                      <a:pt x="98" y="0"/>
                    </a:moveTo>
                    <a:cubicBezTo>
                      <a:pt x="98" y="0"/>
                      <a:pt x="62" y="86"/>
                      <a:pt x="58" y="144"/>
                    </a:cubicBezTo>
                    <a:cubicBezTo>
                      <a:pt x="58" y="144"/>
                      <a:pt x="8" y="142"/>
                      <a:pt x="4" y="190"/>
                    </a:cubicBezTo>
                    <a:cubicBezTo>
                      <a:pt x="0" y="238"/>
                      <a:pt x="40" y="242"/>
                      <a:pt x="40" y="242"/>
                    </a:cubicBezTo>
                    <a:cubicBezTo>
                      <a:pt x="40" y="242"/>
                      <a:pt x="6" y="322"/>
                      <a:pt x="38" y="342"/>
                    </a:cubicBezTo>
                    <a:cubicBezTo>
                      <a:pt x="38" y="342"/>
                      <a:pt x="110" y="314"/>
                      <a:pt x="120" y="280"/>
                    </a:cubicBezTo>
                    <a:cubicBezTo>
                      <a:pt x="120" y="280"/>
                      <a:pt x="106" y="350"/>
                      <a:pt x="74" y="378"/>
                    </a:cubicBezTo>
                    <a:cubicBezTo>
                      <a:pt x="74" y="378"/>
                      <a:pt x="166" y="426"/>
                      <a:pt x="224" y="344"/>
                    </a:cubicBezTo>
                    <a:cubicBezTo>
                      <a:pt x="330" y="162"/>
                      <a:pt x="330" y="162"/>
                      <a:pt x="330" y="162"/>
                    </a:cubicBezTo>
                  </a:path>
                </a:pathLst>
              </a:custGeom>
              <a:solidFill>
                <a:srgbClr val="FFE6BE"/>
              </a:solidFill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47" name="Freeform 112"/>
              <p:cNvSpPr>
                <a:spLocks/>
              </p:cNvSpPr>
              <p:nvPr/>
            </p:nvSpPr>
            <p:spPr bwMode="auto">
              <a:xfrm>
                <a:off x="1139" y="2966"/>
                <a:ext cx="250" cy="298"/>
              </a:xfrm>
              <a:custGeom>
                <a:avLst/>
                <a:gdLst>
                  <a:gd name="T0" fmla="*/ 98 w 330"/>
                  <a:gd name="T1" fmla="*/ 0 h 426"/>
                  <a:gd name="T2" fmla="*/ 58 w 330"/>
                  <a:gd name="T3" fmla="*/ 144 h 426"/>
                  <a:gd name="T4" fmla="*/ 4 w 330"/>
                  <a:gd name="T5" fmla="*/ 190 h 426"/>
                  <a:gd name="T6" fmla="*/ 40 w 330"/>
                  <a:gd name="T7" fmla="*/ 242 h 426"/>
                  <a:gd name="T8" fmla="*/ 38 w 330"/>
                  <a:gd name="T9" fmla="*/ 342 h 426"/>
                  <a:gd name="T10" fmla="*/ 120 w 330"/>
                  <a:gd name="T11" fmla="*/ 280 h 426"/>
                  <a:gd name="T12" fmla="*/ 74 w 330"/>
                  <a:gd name="T13" fmla="*/ 378 h 426"/>
                  <a:gd name="T14" fmla="*/ 224 w 330"/>
                  <a:gd name="T15" fmla="*/ 344 h 426"/>
                  <a:gd name="T16" fmla="*/ 330 w 330"/>
                  <a:gd name="T17" fmla="*/ 162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426">
                    <a:moveTo>
                      <a:pt x="98" y="0"/>
                    </a:moveTo>
                    <a:cubicBezTo>
                      <a:pt x="98" y="0"/>
                      <a:pt x="62" y="86"/>
                      <a:pt x="58" y="144"/>
                    </a:cubicBezTo>
                    <a:cubicBezTo>
                      <a:pt x="58" y="144"/>
                      <a:pt x="8" y="142"/>
                      <a:pt x="4" y="190"/>
                    </a:cubicBezTo>
                    <a:cubicBezTo>
                      <a:pt x="0" y="238"/>
                      <a:pt x="40" y="242"/>
                      <a:pt x="40" y="242"/>
                    </a:cubicBezTo>
                    <a:cubicBezTo>
                      <a:pt x="40" y="242"/>
                      <a:pt x="6" y="322"/>
                      <a:pt x="38" y="342"/>
                    </a:cubicBezTo>
                    <a:cubicBezTo>
                      <a:pt x="38" y="342"/>
                      <a:pt x="110" y="314"/>
                      <a:pt x="120" y="280"/>
                    </a:cubicBezTo>
                    <a:cubicBezTo>
                      <a:pt x="120" y="280"/>
                      <a:pt x="106" y="350"/>
                      <a:pt x="74" y="378"/>
                    </a:cubicBezTo>
                    <a:cubicBezTo>
                      <a:pt x="74" y="378"/>
                      <a:pt x="166" y="426"/>
                      <a:pt x="224" y="344"/>
                    </a:cubicBezTo>
                    <a:cubicBezTo>
                      <a:pt x="330" y="162"/>
                      <a:pt x="330" y="162"/>
                      <a:pt x="330" y="162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48" name="Freeform 113"/>
              <p:cNvSpPr>
                <a:spLocks/>
              </p:cNvSpPr>
              <p:nvPr/>
            </p:nvSpPr>
            <p:spPr bwMode="auto">
              <a:xfrm>
                <a:off x="1170" y="2917"/>
                <a:ext cx="296" cy="294"/>
              </a:xfrm>
              <a:custGeom>
                <a:avLst/>
                <a:gdLst>
                  <a:gd name="T0" fmla="*/ 156 w 390"/>
                  <a:gd name="T1" fmla="*/ 368 h 420"/>
                  <a:gd name="T2" fmla="*/ 192 w 390"/>
                  <a:gd name="T3" fmla="*/ 420 h 420"/>
                  <a:gd name="T4" fmla="*/ 292 w 390"/>
                  <a:gd name="T5" fmla="*/ 150 h 420"/>
                  <a:gd name="T6" fmla="*/ 230 w 390"/>
                  <a:gd name="T7" fmla="*/ 66 h 420"/>
                  <a:gd name="T8" fmla="*/ 132 w 390"/>
                  <a:gd name="T9" fmla="*/ 40 h 420"/>
                  <a:gd name="T10" fmla="*/ 76 w 390"/>
                  <a:gd name="T11" fmla="*/ 6 h 420"/>
                  <a:gd name="T12" fmla="*/ 6 w 390"/>
                  <a:gd name="T13" fmla="*/ 66 h 420"/>
                  <a:gd name="T14" fmla="*/ 44 w 390"/>
                  <a:gd name="T15" fmla="*/ 106 h 420"/>
                  <a:gd name="T16" fmla="*/ 100 w 390"/>
                  <a:gd name="T17" fmla="*/ 118 h 420"/>
                  <a:gd name="T18" fmla="*/ 156 w 390"/>
                  <a:gd name="T19" fmla="*/ 160 h 420"/>
                  <a:gd name="T20" fmla="*/ 150 w 390"/>
                  <a:gd name="T21" fmla="*/ 298 h 420"/>
                  <a:gd name="T22" fmla="*/ 186 w 390"/>
                  <a:gd name="T23" fmla="*/ 298 h 420"/>
                  <a:gd name="T24" fmla="*/ 156 w 390"/>
                  <a:gd name="T25" fmla="*/ 368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0" h="420">
                    <a:moveTo>
                      <a:pt x="156" y="368"/>
                    </a:moveTo>
                    <a:cubicBezTo>
                      <a:pt x="192" y="420"/>
                      <a:pt x="192" y="420"/>
                      <a:pt x="192" y="420"/>
                    </a:cubicBezTo>
                    <a:cubicBezTo>
                      <a:pt x="192" y="420"/>
                      <a:pt x="390" y="258"/>
                      <a:pt x="292" y="150"/>
                    </a:cubicBezTo>
                    <a:cubicBezTo>
                      <a:pt x="292" y="150"/>
                      <a:pt x="300" y="70"/>
                      <a:pt x="230" y="66"/>
                    </a:cubicBezTo>
                    <a:cubicBezTo>
                      <a:pt x="230" y="66"/>
                      <a:pt x="182" y="24"/>
                      <a:pt x="132" y="40"/>
                    </a:cubicBezTo>
                    <a:cubicBezTo>
                      <a:pt x="132" y="40"/>
                      <a:pt x="108" y="0"/>
                      <a:pt x="76" y="6"/>
                    </a:cubicBezTo>
                    <a:cubicBezTo>
                      <a:pt x="44" y="12"/>
                      <a:pt x="12" y="18"/>
                      <a:pt x="6" y="66"/>
                    </a:cubicBezTo>
                    <a:cubicBezTo>
                      <a:pt x="0" y="114"/>
                      <a:pt x="44" y="106"/>
                      <a:pt x="44" y="106"/>
                    </a:cubicBezTo>
                    <a:cubicBezTo>
                      <a:pt x="44" y="106"/>
                      <a:pt x="70" y="136"/>
                      <a:pt x="100" y="118"/>
                    </a:cubicBezTo>
                    <a:cubicBezTo>
                      <a:pt x="100" y="118"/>
                      <a:pt x="104" y="160"/>
                      <a:pt x="156" y="160"/>
                    </a:cubicBezTo>
                    <a:cubicBezTo>
                      <a:pt x="156" y="160"/>
                      <a:pt x="186" y="224"/>
                      <a:pt x="150" y="298"/>
                    </a:cubicBezTo>
                    <a:cubicBezTo>
                      <a:pt x="150" y="298"/>
                      <a:pt x="176" y="280"/>
                      <a:pt x="186" y="298"/>
                    </a:cubicBezTo>
                    <a:cubicBezTo>
                      <a:pt x="196" y="316"/>
                      <a:pt x="186" y="340"/>
                      <a:pt x="156" y="36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49" name="Freeform 114"/>
              <p:cNvSpPr>
                <a:spLocks/>
              </p:cNvSpPr>
              <p:nvPr/>
            </p:nvSpPr>
            <p:spPr bwMode="auto">
              <a:xfrm>
                <a:off x="1208" y="3012"/>
                <a:ext cx="23" cy="27"/>
              </a:xfrm>
              <a:custGeom>
                <a:avLst/>
                <a:gdLst>
                  <a:gd name="T0" fmla="*/ 0 w 30"/>
                  <a:gd name="T1" fmla="*/ 26 h 38"/>
                  <a:gd name="T2" fmla="*/ 30 w 30"/>
                  <a:gd name="T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" h="38">
                    <a:moveTo>
                      <a:pt x="0" y="26"/>
                    </a:moveTo>
                    <a:cubicBezTo>
                      <a:pt x="0" y="26"/>
                      <a:pt x="20" y="0"/>
                      <a:pt x="30" y="38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50" name="Freeform 115"/>
              <p:cNvSpPr>
                <a:spLocks/>
              </p:cNvSpPr>
              <p:nvPr/>
            </p:nvSpPr>
            <p:spPr bwMode="auto">
              <a:xfrm>
                <a:off x="1193" y="3052"/>
                <a:ext cx="26" cy="37"/>
              </a:xfrm>
              <a:custGeom>
                <a:avLst/>
                <a:gdLst>
                  <a:gd name="T0" fmla="*/ 0 w 34"/>
                  <a:gd name="T1" fmla="*/ 48 h 54"/>
                  <a:gd name="T2" fmla="*/ 34 w 34"/>
                  <a:gd name="T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4" h="54">
                    <a:moveTo>
                      <a:pt x="0" y="48"/>
                    </a:moveTo>
                    <a:cubicBezTo>
                      <a:pt x="0" y="48"/>
                      <a:pt x="24" y="0"/>
                      <a:pt x="34" y="54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51" name="Freeform 116"/>
              <p:cNvSpPr>
                <a:spLocks/>
              </p:cNvSpPr>
              <p:nvPr/>
            </p:nvSpPr>
            <p:spPr bwMode="auto">
              <a:xfrm>
                <a:off x="1067" y="3678"/>
                <a:ext cx="88" cy="53"/>
              </a:xfrm>
              <a:custGeom>
                <a:avLst/>
                <a:gdLst>
                  <a:gd name="T0" fmla="*/ 52 w 116"/>
                  <a:gd name="T1" fmla="*/ 4 h 76"/>
                  <a:gd name="T2" fmla="*/ 0 w 116"/>
                  <a:gd name="T3" fmla="*/ 46 h 76"/>
                  <a:gd name="T4" fmla="*/ 60 w 116"/>
                  <a:gd name="T5" fmla="*/ 46 h 76"/>
                  <a:gd name="T6" fmla="*/ 108 w 116"/>
                  <a:gd name="T7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6" h="76">
                    <a:moveTo>
                      <a:pt x="52" y="4"/>
                    </a:moveTo>
                    <a:cubicBezTo>
                      <a:pt x="52" y="4"/>
                      <a:pt x="0" y="36"/>
                      <a:pt x="0" y="46"/>
                    </a:cubicBezTo>
                    <a:cubicBezTo>
                      <a:pt x="0" y="56"/>
                      <a:pt x="60" y="46"/>
                      <a:pt x="60" y="46"/>
                    </a:cubicBezTo>
                    <a:cubicBezTo>
                      <a:pt x="60" y="46"/>
                      <a:pt x="116" y="76"/>
                      <a:pt x="108" y="0"/>
                    </a:cubicBezTo>
                  </a:path>
                </a:pathLst>
              </a:custGeom>
              <a:solidFill>
                <a:srgbClr val="FF9966"/>
              </a:solidFill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53" name="Freeform 117"/>
              <p:cNvSpPr>
                <a:spLocks/>
              </p:cNvSpPr>
              <p:nvPr/>
            </p:nvSpPr>
            <p:spPr bwMode="auto">
              <a:xfrm>
                <a:off x="1067" y="3678"/>
                <a:ext cx="88" cy="53"/>
              </a:xfrm>
              <a:custGeom>
                <a:avLst/>
                <a:gdLst>
                  <a:gd name="T0" fmla="*/ 52 w 116"/>
                  <a:gd name="T1" fmla="*/ 4 h 76"/>
                  <a:gd name="T2" fmla="*/ 0 w 116"/>
                  <a:gd name="T3" fmla="*/ 46 h 76"/>
                  <a:gd name="T4" fmla="*/ 60 w 116"/>
                  <a:gd name="T5" fmla="*/ 46 h 76"/>
                  <a:gd name="T6" fmla="*/ 108 w 116"/>
                  <a:gd name="T7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6" h="76">
                    <a:moveTo>
                      <a:pt x="52" y="4"/>
                    </a:moveTo>
                    <a:cubicBezTo>
                      <a:pt x="52" y="4"/>
                      <a:pt x="0" y="36"/>
                      <a:pt x="0" y="46"/>
                    </a:cubicBezTo>
                    <a:cubicBezTo>
                      <a:pt x="0" y="56"/>
                      <a:pt x="60" y="46"/>
                      <a:pt x="60" y="46"/>
                    </a:cubicBezTo>
                    <a:cubicBezTo>
                      <a:pt x="60" y="46"/>
                      <a:pt x="116" y="76"/>
                      <a:pt x="108" y="0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54" name="Freeform 118"/>
              <p:cNvSpPr>
                <a:spLocks/>
              </p:cNvSpPr>
              <p:nvPr/>
            </p:nvSpPr>
            <p:spPr bwMode="auto">
              <a:xfrm>
                <a:off x="1186" y="3651"/>
                <a:ext cx="101" cy="62"/>
              </a:xfrm>
              <a:custGeom>
                <a:avLst/>
                <a:gdLst>
                  <a:gd name="T0" fmla="*/ 64 w 134"/>
                  <a:gd name="T1" fmla="*/ 42 h 88"/>
                  <a:gd name="T2" fmla="*/ 22 w 134"/>
                  <a:gd name="T3" fmla="*/ 74 h 88"/>
                  <a:gd name="T4" fmla="*/ 58 w 134"/>
                  <a:gd name="T5" fmla="*/ 88 h 88"/>
                  <a:gd name="T6" fmla="*/ 76 w 134"/>
                  <a:gd name="T7" fmla="*/ 80 h 88"/>
                  <a:gd name="T8" fmla="*/ 126 w 134"/>
                  <a:gd name="T9" fmla="*/ 46 h 88"/>
                  <a:gd name="T10" fmla="*/ 106 w 134"/>
                  <a:gd name="T11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4" h="88">
                    <a:moveTo>
                      <a:pt x="64" y="42"/>
                    </a:moveTo>
                    <a:cubicBezTo>
                      <a:pt x="64" y="42"/>
                      <a:pt x="44" y="68"/>
                      <a:pt x="22" y="74"/>
                    </a:cubicBezTo>
                    <a:cubicBezTo>
                      <a:pt x="0" y="80"/>
                      <a:pt x="58" y="88"/>
                      <a:pt x="58" y="88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134" y="80"/>
                      <a:pt x="126" y="46"/>
                    </a:cubicBezTo>
                    <a:cubicBezTo>
                      <a:pt x="118" y="12"/>
                      <a:pt x="106" y="0"/>
                      <a:pt x="106" y="0"/>
                    </a:cubicBezTo>
                  </a:path>
                </a:pathLst>
              </a:custGeom>
              <a:solidFill>
                <a:srgbClr val="FF9966"/>
              </a:solidFill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55" name="Freeform 119"/>
              <p:cNvSpPr>
                <a:spLocks/>
              </p:cNvSpPr>
              <p:nvPr/>
            </p:nvSpPr>
            <p:spPr bwMode="auto">
              <a:xfrm>
                <a:off x="1186" y="3651"/>
                <a:ext cx="101" cy="62"/>
              </a:xfrm>
              <a:custGeom>
                <a:avLst/>
                <a:gdLst>
                  <a:gd name="T0" fmla="*/ 64 w 134"/>
                  <a:gd name="T1" fmla="*/ 42 h 88"/>
                  <a:gd name="T2" fmla="*/ 22 w 134"/>
                  <a:gd name="T3" fmla="*/ 74 h 88"/>
                  <a:gd name="T4" fmla="*/ 58 w 134"/>
                  <a:gd name="T5" fmla="*/ 88 h 88"/>
                  <a:gd name="T6" fmla="*/ 76 w 134"/>
                  <a:gd name="T7" fmla="*/ 80 h 88"/>
                  <a:gd name="T8" fmla="*/ 126 w 134"/>
                  <a:gd name="T9" fmla="*/ 46 h 88"/>
                  <a:gd name="T10" fmla="*/ 106 w 134"/>
                  <a:gd name="T11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4" h="88">
                    <a:moveTo>
                      <a:pt x="64" y="42"/>
                    </a:moveTo>
                    <a:cubicBezTo>
                      <a:pt x="64" y="42"/>
                      <a:pt x="44" y="68"/>
                      <a:pt x="22" y="74"/>
                    </a:cubicBezTo>
                    <a:cubicBezTo>
                      <a:pt x="0" y="80"/>
                      <a:pt x="58" y="88"/>
                      <a:pt x="58" y="88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134" y="80"/>
                      <a:pt x="126" y="46"/>
                    </a:cubicBezTo>
                    <a:cubicBezTo>
                      <a:pt x="118" y="12"/>
                      <a:pt x="106" y="0"/>
                      <a:pt x="106" y="0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56" name="Freeform 120"/>
              <p:cNvSpPr>
                <a:spLocks/>
              </p:cNvSpPr>
              <p:nvPr/>
            </p:nvSpPr>
            <p:spPr bwMode="auto">
              <a:xfrm>
                <a:off x="1170" y="3496"/>
                <a:ext cx="151" cy="189"/>
              </a:xfrm>
              <a:custGeom>
                <a:avLst/>
                <a:gdLst>
                  <a:gd name="T0" fmla="*/ 198 w 198"/>
                  <a:gd name="T1" fmla="*/ 0 h 270"/>
                  <a:gd name="T2" fmla="*/ 126 w 198"/>
                  <a:gd name="T3" fmla="*/ 162 h 270"/>
                  <a:gd name="T4" fmla="*/ 142 w 198"/>
                  <a:gd name="T5" fmla="*/ 226 h 270"/>
                  <a:gd name="T6" fmla="*/ 68 w 198"/>
                  <a:gd name="T7" fmla="*/ 270 h 270"/>
                  <a:gd name="T8" fmla="*/ 44 w 198"/>
                  <a:gd name="T9" fmla="*/ 76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8" h="270">
                    <a:moveTo>
                      <a:pt x="198" y="0"/>
                    </a:moveTo>
                    <a:cubicBezTo>
                      <a:pt x="198" y="0"/>
                      <a:pt x="126" y="102"/>
                      <a:pt x="126" y="162"/>
                    </a:cubicBezTo>
                    <a:cubicBezTo>
                      <a:pt x="126" y="222"/>
                      <a:pt x="142" y="226"/>
                      <a:pt x="142" y="226"/>
                    </a:cubicBezTo>
                    <a:cubicBezTo>
                      <a:pt x="142" y="226"/>
                      <a:pt x="136" y="252"/>
                      <a:pt x="68" y="270"/>
                    </a:cubicBezTo>
                    <a:cubicBezTo>
                      <a:pt x="68" y="270"/>
                      <a:pt x="0" y="162"/>
                      <a:pt x="44" y="76"/>
                    </a:cubicBezTo>
                  </a:path>
                </a:pathLst>
              </a:custGeom>
              <a:solidFill>
                <a:srgbClr val="CCCCCC"/>
              </a:solidFill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57" name="Freeform 121"/>
              <p:cNvSpPr>
                <a:spLocks/>
              </p:cNvSpPr>
              <p:nvPr/>
            </p:nvSpPr>
            <p:spPr bwMode="auto">
              <a:xfrm>
                <a:off x="1170" y="3496"/>
                <a:ext cx="151" cy="189"/>
              </a:xfrm>
              <a:custGeom>
                <a:avLst/>
                <a:gdLst>
                  <a:gd name="T0" fmla="*/ 198 w 198"/>
                  <a:gd name="T1" fmla="*/ 0 h 270"/>
                  <a:gd name="T2" fmla="*/ 126 w 198"/>
                  <a:gd name="T3" fmla="*/ 162 h 270"/>
                  <a:gd name="T4" fmla="*/ 142 w 198"/>
                  <a:gd name="T5" fmla="*/ 226 h 270"/>
                  <a:gd name="T6" fmla="*/ 68 w 198"/>
                  <a:gd name="T7" fmla="*/ 270 h 270"/>
                  <a:gd name="T8" fmla="*/ 44 w 198"/>
                  <a:gd name="T9" fmla="*/ 76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8" h="270">
                    <a:moveTo>
                      <a:pt x="198" y="0"/>
                    </a:moveTo>
                    <a:cubicBezTo>
                      <a:pt x="198" y="0"/>
                      <a:pt x="126" y="102"/>
                      <a:pt x="126" y="162"/>
                    </a:cubicBezTo>
                    <a:cubicBezTo>
                      <a:pt x="126" y="222"/>
                      <a:pt x="142" y="226"/>
                      <a:pt x="142" y="226"/>
                    </a:cubicBezTo>
                    <a:cubicBezTo>
                      <a:pt x="142" y="226"/>
                      <a:pt x="136" y="252"/>
                      <a:pt x="68" y="270"/>
                    </a:cubicBezTo>
                    <a:cubicBezTo>
                      <a:pt x="68" y="270"/>
                      <a:pt x="0" y="162"/>
                      <a:pt x="44" y="76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58" name="Freeform 122"/>
              <p:cNvSpPr>
                <a:spLocks/>
              </p:cNvSpPr>
              <p:nvPr/>
            </p:nvSpPr>
            <p:spPr bwMode="auto">
              <a:xfrm>
                <a:off x="1102" y="3465"/>
                <a:ext cx="217" cy="233"/>
              </a:xfrm>
              <a:custGeom>
                <a:avLst/>
                <a:gdLst>
                  <a:gd name="T0" fmla="*/ 128 w 286"/>
                  <a:gd name="T1" fmla="*/ 0 h 332"/>
                  <a:gd name="T2" fmla="*/ 20 w 286"/>
                  <a:gd name="T3" fmla="*/ 180 h 332"/>
                  <a:gd name="T4" fmla="*/ 6 w 286"/>
                  <a:gd name="T5" fmla="*/ 308 h 332"/>
                  <a:gd name="T6" fmla="*/ 72 w 286"/>
                  <a:gd name="T7" fmla="*/ 294 h 332"/>
                  <a:gd name="T8" fmla="*/ 166 w 286"/>
                  <a:gd name="T9" fmla="*/ 150 h 332"/>
                  <a:gd name="T10" fmla="*/ 286 w 286"/>
                  <a:gd name="T11" fmla="*/ 34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6" h="332">
                    <a:moveTo>
                      <a:pt x="128" y="0"/>
                    </a:moveTo>
                    <a:cubicBezTo>
                      <a:pt x="128" y="0"/>
                      <a:pt x="40" y="108"/>
                      <a:pt x="20" y="180"/>
                    </a:cubicBezTo>
                    <a:cubicBezTo>
                      <a:pt x="0" y="252"/>
                      <a:pt x="6" y="308"/>
                      <a:pt x="6" y="308"/>
                    </a:cubicBezTo>
                    <a:cubicBezTo>
                      <a:pt x="6" y="308"/>
                      <a:pt x="82" y="332"/>
                      <a:pt x="72" y="294"/>
                    </a:cubicBezTo>
                    <a:cubicBezTo>
                      <a:pt x="72" y="294"/>
                      <a:pt x="86" y="198"/>
                      <a:pt x="166" y="150"/>
                    </a:cubicBezTo>
                    <a:cubicBezTo>
                      <a:pt x="246" y="102"/>
                      <a:pt x="286" y="34"/>
                      <a:pt x="286" y="34"/>
                    </a:cubicBezTo>
                  </a:path>
                </a:pathLst>
              </a:custGeom>
              <a:solidFill>
                <a:srgbClr val="CCCCCC"/>
              </a:solidFill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59" name="Freeform 123"/>
              <p:cNvSpPr>
                <a:spLocks/>
              </p:cNvSpPr>
              <p:nvPr/>
            </p:nvSpPr>
            <p:spPr bwMode="auto">
              <a:xfrm>
                <a:off x="1102" y="3465"/>
                <a:ext cx="217" cy="233"/>
              </a:xfrm>
              <a:custGeom>
                <a:avLst/>
                <a:gdLst>
                  <a:gd name="T0" fmla="*/ 128 w 286"/>
                  <a:gd name="T1" fmla="*/ 0 h 332"/>
                  <a:gd name="T2" fmla="*/ 20 w 286"/>
                  <a:gd name="T3" fmla="*/ 180 h 332"/>
                  <a:gd name="T4" fmla="*/ 6 w 286"/>
                  <a:gd name="T5" fmla="*/ 308 h 332"/>
                  <a:gd name="T6" fmla="*/ 72 w 286"/>
                  <a:gd name="T7" fmla="*/ 294 h 332"/>
                  <a:gd name="T8" fmla="*/ 166 w 286"/>
                  <a:gd name="T9" fmla="*/ 150 h 332"/>
                  <a:gd name="T10" fmla="*/ 286 w 286"/>
                  <a:gd name="T11" fmla="*/ 34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6" h="332">
                    <a:moveTo>
                      <a:pt x="128" y="0"/>
                    </a:moveTo>
                    <a:cubicBezTo>
                      <a:pt x="128" y="0"/>
                      <a:pt x="40" y="108"/>
                      <a:pt x="20" y="180"/>
                    </a:cubicBezTo>
                    <a:cubicBezTo>
                      <a:pt x="0" y="252"/>
                      <a:pt x="6" y="308"/>
                      <a:pt x="6" y="308"/>
                    </a:cubicBezTo>
                    <a:cubicBezTo>
                      <a:pt x="6" y="308"/>
                      <a:pt x="82" y="332"/>
                      <a:pt x="72" y="294"/>
                    </a:cubicBezTo>
                    <a:cubicBezTo>
                      <a:pt x="72" y="294"/>
                      <a:pt x="86" y="198"/>
                      <a:pt x="166" y="150"/>
                    </a:cubicBezTo>
                    <a:cubicBezTo>
                      <a:pt x="246" y="102"/>
                      <a:pt x="286" y="34"/>
                      <a:pt x="286" y="34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0" name="Freeform 124"/>
              <p:cNvSpPr>
                <a:spLocks/>
              </p:cNvSpPr>
              <p:nvPr/>
            </p:nvSpPr>
            <p:spPr bwMode="auto">
              <a:xfrm>
                <a:off x="1176" y="3230"/>
                <a:ext cx="231" cy="291"/>
              </a:xfrm>
              <a:custGeom>
                <a:avLst/>
                <a:gdLst>
                  <a:gd name="T0" fmla="*/ 192 w 304"/>
                  <a:gd name="T1" fmla="*/ 0 h 416"/>
                  <a:gd name="T2" fmla="*/ 116 w 304"/>
                  <a:gd name="T3" fmla="*/ 38 h 416"/>
                  <a:gd name="T4" fmla="*/ 100 w 304"/>
                  <a:gd name="T5" fmla="*/ 56 h 416"/>
                  <a:gd name="T6" fmla="*/ 0 w 304"/>
                  <a:gd name="T7" fmla="*/ 146 h 416"/>
                  <a:gd name="T8" fmla="*/ 0 w 304"/>
                  <a:gd name="T9" fmla="*/ 214 h 416"/>
                  <a:gd name="T10" fmla="*/ 76 w 304"/>
                  <a:gd name="T11" fmla="*/ 184 h 416"/>
                  <a:gd name="T12" fmla="*/ 22 w 304"/>
                  <a:gd name="T13" fmla="*/ 340 h 416"/>
                  <a:gd name="T14" fmla="*/ 208 w 304"/>
                  <a:gd name="T15" fmla="*/ 374 h 416"/>
                  <a:gd name="T16" fmla="*/ 192 w 304"/>
                  <a:gd name="T17" fmla="*/ 0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4" h="416">
                    <a:moveTo>
                      <a:pt x="192" y="0"/>
                    </a:moveTo>
                    <a:cubicBezTo>
                      <a:pt x="116" y="38"/>
                      <a:pt x="116" y="38"/>
                      <a:pt x="116" y="38"/>
                    </a:cubicBezTo>
                    <a:cubicBezTo>
                      <a:pt x="100" y="56"/>
                      <a:pt x="100" y="56"/>
                      <a:pt x="100" y="56"/>
                    </a:cubicBezTo>
                    <a:cubicBezTo>
                      <a:pt x="100" y="56"/>
                      <a:pt x="32" y="126"/>
                      <a:pt x="0" y="146"/>
                    </a:cubicBezTo>
                    <a:cubicBezTo>
                      <a:pt x="0" y="214"/>
                      <a:pt x="0" y="214"/>
                      <a:pt x="0" y="214"/>
                    </a:cubicBezTo>
                    <a:cubicBezTo>
                      <a:pt x="0" y="214"/>
                      <a:pt x="30" y="210"/>
                      <a:pt x="76" y="184"/>
                    </a:cubicBezTo>
                    <a:cubicBezTo>
                      <a:pt x="76" y="184"/>
                      <a:pt x="62" y="288"/>
                      <a:pt x="22" y="340"/>
                    </a:cubicBezTo>
                    <a:cubicBezTo>
                      <a:pt x="22" y="340"/>
                      <a:pt x="176" y="416"/>
                      <a:pt x="208" y="374"/>
                    </a:cubicBezTo>
                    <a:cubicBezTo>
                      <a:pt x="208" y="374"/>
                      <a:pt x="304" y="158"/>
                      <a:pt x="192" y="0"/>
                    </a:cubicBezTo>
                    <a:close/>
                  </a:path>
                </a:pathLst>
              </a:custGeom>
              <a:solidFill>
                <a:srgbClr val="97FF99"/>
              </a:solidFill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1" name="Freeform 125"/>
              <p:cNvSpPr>
                <a:spLocks/>
              </p:cNvSpPr>
              <p:nvPr/>
            </p:nvSpPr>
            <p:spPr bwMode="auto">
              <a:xfrm>
                <a:off x="1239" y="3300"/>
                <a:ext cx="66" cy="58"/>
              </a:xfrm>
              <a:custGeom>
                <a:avLst/>
                <a:gdLst>
                  <a:gd name="T0" fmla="*/ 0 w 88"/>
                  <a:gd name="T1" fmla="*/ 82 h 82"/>
                  <a:gd name="T2" fmla="*/ 88 w 88"/>
                  <a:gd name="T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8" h="82">
                    <a:moveTo>
                      <a:pt x="0" y="82"/>
                    </a:moveTo>
                    <a:cubicBezTo>
                      <a:pt x="0" y="82"/>
                      <a:pt x="80" y="50"/>
                      <a:pt x="88" y="0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2" name="Freeform 126"/>
              <p:cNvSpPr>
                <a:spLocks/>
              </p:cNvSpPr>
              <p:nvPr/>
            </p:nvSpPr>
            <p:spPr bwMode="auto">
              <a:xfrm>
                <a:off x="1111" y="3286"/>
                <a:ext cx="307" cy="160"/>
              </a:xfrm>
              <a:custGeom>
                <a:avLst/>
                <a:gdLst>
                  <a:gd name="T0" fmla="*/ 346 w 404"/>
                  <a:gd name="T1" fmla="*/ 0 h 228"/>
                  <a:gd name="T2" fmla="*/ 400 w 404"/>
                  <a:gd name="T3" fmla="*/ 58 h 228"/>
                  <a:gd name="T4" fmla="*/ 0 w 404"/>
                  <a:gd name="T5" fmla="*/ 228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4" h="228">
                    <a:moveTo>
                      <a:pt x="346" y="0"/>
                    </a:moveTo>
                    <a:cubicBezTo>
                      <a:pt x="346" y="0"/>
                      <a:pt x="404" y="10"/>
                      <a:pt x="400" y="58"/>
                    </a:cubicBezTo>
                    <a:cubicBezTo>
                      <a:pt x="396" y="106"/>
                      <a:pt x="238" y="182"/>
                      <a:pt x="0" y="228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  <p:sp>
            <p:nvSpPr>
              <p:cNvPr id="163" name="Freeform 127"/>
              <p:cNvSpPr>
                <a:spLocks/>
              </p:cNvSpPr>
              <p:nvPr/>
            </p:nvSpPr>
            <p:spPr bwMode="auto">
              <a:xfrm>
                <a:off x="1187" y="3394"/>
                <a:ext cx="188" cy="63"/>
              </a:xfrm>
              <a:custGeom>
                <a:avLst/>
                <a:gdLst>
                  <a:gd name="T0" fmla="*/ 248 w 248"/>
                  <a:gd name="T1" fmla="*/ 0 h 90"/>
                  <a:gd name="T2" fmla="*/ 0 w 248"/>
                  <a:gd name="T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8" h="90">
                    <a:moveTo>
                      <a:pt x="248" y="0"/>
                    </a:moveTo>
                    <a:cubicBezTo>
                      <a:pt x="248" y="0"/>
                      <a:pt x="102" y="68"/>
                      <a:pt x="0" y="90"/>
                    </a:cubicBezTo>
                  </a:path>
                </a:pathLst>
              </a:custGeom>
              <a:noFill/>
              <a:ln w="12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5546681" y="6324600"/>
              <a:ext cx="875727" cy="253398"/>
            </a:xfrm>
            <a:prstGeom prst="rect">
              <a:avLst/>
            </a:prstGeom>
            <a:noFill/>
          </p:spPr>
          <p:txBody>
            <a:bodyPr wrap="square" rtlCol="0">
              <a:prstTxWarp prst="textDeflateTop">
                <a:avLst/>
              </a:prstTxWarp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sz="700" b="1" spc="50" dirty="0">
                  <a:ln w="11430"/>
                  <a:solidFill>
                    <a:srgbClr val="00206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cs typeface="Arial" panose="020B0604020202020204" pitchFamily="34" charset="0"/>
                </a:rPr>
                <a:t>QCC</a:t>
              </a:r>
            </a:p>
          </p:txBody>
        </p:sp>
      </p:grpSp>
      <p:sp>
        <p:nvSpPr>
          <p:cNvPr id="53" name="Rectangle 52"/>
          <p:cNvSpPr/>
          <p:nvPr/>
        </p:nvSpPr>
        <p:spPr>
          <a:xfrm rot="20900540">
            <a:off x="4418760" y="5002001"/>
            <a:ext cx="1359019" cy="597371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CurveDown">
              <a:avLst/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spc="50" dirty="0">
                <a:ln w="11430">
                  <a:solidFill>
                    <a:srgbClr val="6600FF"/>
                  </a:solidFill>
                </a:ln>
                <a:solidFill>
                  <a:srgbClr val="7030A0"/>
                </a:solidFill>
              </a:rPr>
              <a:t>Future</a:t>
            </a:r>
          </a:p>
          <a:p>
            <a:pPr algn="ctr"/>
            <a:r>
              <a:rPr lang="en-US" sz="2400" b="1" spc="50" dirty="0">
                <a:ln w="11430">
                  <a:solidFill>
                    <a:srgbClr val="6600FF"/>
                  </a:solidFill>
                </a:ln>
                <a:solidFill>
                  <a:srgbClr val="7030A0"/>
                </a:solidFill>
              </a:rPr>
              <a:t>Forward</a:t>
            </a:r>
          </a:p>
        </p:txBody>
      </p:sp>
      <p:pic>
        <p:nvPicPr>
          <p:cNvPr id="165" name="Picture 2" descr="Hình ảnh 7 viên ngọc rồng - Tổng hợp hình ảnh 7 viên ngọc rồng đẹp nhất">
            <a:extLst>
              <a:ext uri="{FF2B5EF4-FFF2-40B4-BE49-F238E27FC236}">
                <a16:creationId xmlns:a16="http://schemas.microsoft.com/office/drawing/2014/main" id="{8E5DC21B-4E7B-40DA-875C-22043250D7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45" t="1273" b="24505"/>
          <a:stretch/>
        </p:blipFill>
        <p:spPr bwMode="auto">
          <a:xfrm>
            <a:off x="1137945" y="16958"/>
            <a:ext cx="680646" cy="61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6" name="WordArt 55">
            <a:extLst>
              <a:ext uri="{FF2B5EF4-FFF2-40B4-BE49-F238E27FC236}">
                <a16:creationId xmlns:a16="http://schemas.microsoft.com/office/drawing/2014/main" id="{A4A2E0CA-66A1-4867-94D2-8BA6A7BB123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703001" y="3379532"/>
            <a:ext cx="3476244" cy="287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1270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7030A0"/>
                </a:solidFill>
                <a:effectLst>
                  <a:outerShdw dist="35921" dir="2700000" algn="ctr" rotWithShape="0">
                    <a:srgbClr val="777777"/>
                  </a:outerShdw>
                </a:effectLst>
                <a:latin typeface="Impact"/>
              </a:rPr>
              <a:t>NEGATIVE AND SOLUTION</a:t>
            </a:r>
          </a:p>
        </p:txBody>
      </p:sp>
      <p:sp>
        <p:nvSpPr>
          <p:cNvPr id="167" name="Rounded Rectangle 45">
            <a:extLst>
              <a:ext uri="{FF2B5EF4-FFF2-40B4-BE49-F238E27FC236}">
                <a16:creationId xmlns:a16="http://schemas.microsoft.com/office/drawing/2014/main" id="{292F3CF9-2ABF-4A5F-BD21-D94CF4A903C5}"/>
              </a:ext>
            </a:extLst>
          </p:cNvPr>
          <p:cNvSpPr/>
          <p:nvPr/>
        </p:nvSpPr>
        <p:spPr>
          <a:xfrm>
            <a:off x="6774325" y="3967939"/>
            <a:ext cx="1073331" cy="598526"/>
          </a:xfrm>
          <a:prstGeom prst="roundRect">
            <a:avLst/>
          </a:prstGeom>
          <a:solidFill>
            <a:srgbClr val="FFCC00"/>
          </a:solidFill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68" name="Pentagon 46">
            <a:extLst>
              <a:ext uri="{FF2B5EF4-FFF2-40B4-BE49-F238E27FC236}">
                <a16:creationId xmlns:a16="http://schemas.microsoft.com/office/drawing/2014/main" id="{25534D5F-14A3-418C-9CC1-FC586472CD3D}"/>
              </a:ext>
            </a:extLst>
          </p:cNvPr>
          <p:cNvSpPr/>
          <p:nvPr/>
        </p:nvSpPr>
        <p:spPr>
          <a:xfrm>
            <a:off x="7894361" y="3974899"/>
            <a:ext cx="2623001" cy="591566"/>
          </a:xfrm>
          <a:prstGeom prst="homePlate">
            <a:avLst/>
          </a:prstGeom>
          <a:solidFill>
            <a:srgbClr val="FFCC00"/>
          </a:solidFill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Members do not understand each other.</a:t>
            </a:r>
          </a:p>
        </p:txBody>
      </p:sp>
      <p:sp>
        <p:nvSpPr>
          <p:cNvPr id="169" name="WordArt 31">
            <a:extLst>
              <a:ext uri="{FF2B5EF4-FFF2-40B4-BE49-F238E27FC236}">
                <a16:creationId xmlns:a16="http://schemas.microsoft.com/office/drawing/2014/main" id="{C587EF5C-C74A-434C-92FD-D8E5B6EBEDC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379880" y="4047444"/>
            <a:ext cx="220907" cy="527987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8125"/>
              </a:avLst>
            </a:prstTxWarp>
            <a:scene3d>
              <a:camera prst="legacyObliqueTopRight"/>
              <a:lightRig rig="legacyFlat3" dir="b"/>
            </a:scene3d>
            <a:sp3d extrusionH="201600" prstMaterial="legacyMatte">
              <a:extrusionClr>
                <a:schemeClr val="accent3">
                  <a:lumMod val="60000"/>
                  <a:lumOff val="40000"/>
                </a:schemeClr>
              </a:extrusionClr>
            </a:sp3d>
          </a:bodyPr>
          <a:lstStyle/>
          <a:p>
            <a:r>
              <a:rPr lang="en-US" sz="3600" kern="10" dirty="0">
                <a:ln w="9525">
                  <a:round/>
                  <a:headEnd/>
                  <a:tailEnd/>
                </a:ln>
                <a:solidFill>
                  <a:schemeClr val="accent6">
                    <a:lumMod val="50000"/>
                  </a:schemeClr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Impact"/>
              </a:rPr>
              <a:t>1</a:t>
            </a:r>
          </a:p>
        </p:txBody>
      </p:sp>
      <p:sp>
        <p:nvSpPr>
          <p:cNvPr id="170" name="Rounded Rectangle 47">
            <a:extLst>
              <a:ext uri="{FF2B5EF4-FFF2-40B4-BE49-F238E27FC236}">
                <a16:creationId xmlns:a16="http://schemas.microsoft.com/office/drawing/2014/main" id="{8780E252-3984-4C1C-91F0-2693F54EB2B5}"/>
              </a:ext>
            </a:extLst>
          </p:cNvPr>
          <p:cNvSpPr/>
          <p:nvPr/>
        </p:nvSpPr>
        <p:spPr>
          <a:xfrm>
            <a:off x="7220518" y="4601367"/>
            <a:ext cx="1073331" cy="598526"/>
          </a:xfrm>
          <a:prstGeom prst="roundRect">
            <a:avLst/>
          </a:prstGeom>
          <a:solidFill>
            <a:srgbClr val="0000FF"/>
          </a:solidFill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Solution</a:t>
            </a:r>
          </a:p>
        </p:txBody>
      </p:sp>
      <p:sp>
        <p:nvSpPr>
          <p:cNvPr id="171" name="Pentagon 48">
            <a:extLst>
              <a:ext uri="{FF2B5EF4-FFF2-40B4-BE49-F238E27FC236}">
                <a16:creationId xmlns:a16="http://schemas.microsoft.com/office/drawing/2014/main" id="{9D139944-C27E-4A5E-875B-18797044C00C}"/>
              </a:ext>
            </a:extLst>
          </p:cNvPr>
          <p:cNvSpPr/>
          <p:nvPr/>
        </p:nvSpPr>
        <p:spPr>
          <a:xfrm>
            <a:off x="8328249" y="4618233"/>
            <a:ext cx="2177049" cy="591566"/>
          </a:xfrm>
          <a:prstGeom prst="homePlate">
            <a:avLst/>
          </a:prstGeom>
          <a:solidFill>
            <a:srgbClr val="0000FF"/>
          </a:solidFill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Analyze deeply problem, make clear all process.</a:t>
            </a:r>
          </a:p>
        </p:txBody>
      </p:sp>
      <p:sp>
        <p:nvSpPr>
          <p:cNvPr id="172" name="Rounded Rectangle 49">
            <a:extLst>
              <a:ext uri="{FF2B5EF4-FFF2-40B4-BE49-F238E27FC236}">
                <a16:creationId xmlns:a16="http://schemas.microsoft.com/office/drawing/2014/main" id="{F7D37576-3BBA-4DAA-82AC-A75DC1F51306}"/>
              </a:ext>
            </a:extLst>
          </p:cNvPr>
          <p:cNvSpPr/>
          <p:nvPr/>
        </p:nvSpPr>
        <p:spPr>
          <a:xfrm>
            <a:off x="6787534" y="5332507"/>
            <a:ext cx="1073331" cy="598526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73" name="Pentagon 50">
            <a:extLst>
              <a:ext uri="{FF2B5EF4-FFF2-40B4-BE49-F238E27FC236}">
                <a16:creationId xmlns:a16="http://schemas.microsoft.com/office/drawing/2014/main" id="{49C4C4DA-4604-4A1D-96EE-43B048A52E8D}"/>
              </a:ext>
            </a:extLst>
          </p:cNvPr>
          <p:cNvSpPr/>
          <p:nvPr/>
        </p:nvSpPr>
        <p:spPr>
          <a:xfrm>
            <a:off x="7894361" y="5356081"/>
            <a:ext cx="2623001" cy="591566"/>
          </a:xfrm>
          <a:prstGeom prst="homePlat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Difficulty dividing work.</a:t>
            </a:r>
          </a:p>
        </p:txBody>
      </p:sp>
      <p:sp>
        <p:nvSpPr>
          <p:cNvPr id="174" name="WordArt 31">
            <a:extLst>
              <a:ext uri="{FF2B5EF4-FFF2-40B4-BE49-F238E27FC236}">
                <a16:creationId xmlns:a16="http://schemas.microsoft.com/office/drawing/2014/main" id="{482FE52C-25B5-4A2F-B7F6-AB53CEABC53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394345" y="5408468"/>
            <a:ext cx="220907" cy="527987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8125"/>
              </a:avLst>
            </a:prstTxWarp>
            <a:scene3d>
              <a:camera prst="legacyObliqueTopRight"/>
              <a:lightRig rig="legacyFlat3" dir="b"/>
            </a:scene3d>
            <a:sp3d extrusionH="201600" prstMaterial="legacyMatte">
              <a:extrusionClr>
                <a:schemeClr val="accent3">
                  <a:lumMod val="60000"/>
                  <a:lumOff val="40000"/>
                </a:schemeClr>
              </a:extrusionClr>
            </a:sp3d>
          </a:bodyPr>
          <a:lstStyle/>
          <a:p>
            <a:r>
              <a:rPr lang="en-US" sz="3600" kern="10" dirty="0">
                <a:ln w="9525">
                  <a:round/>
                  <a:headEnd/>
                  <a:tailEnd/>
                </a:ln>
                <a:solidFill>
                  <a:schemeClr val="accent6">
                    <a:lumMod val="50000"/>
                  </a:schemeClr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Impact"/>
              </a:rPr>
              <a:t>2</a:t>
            </a:r>
          </a:p>
        </p:txBody>
      </p:sp>
      <p:sp>
        <p:nvSpPr>
          <p:cNvPr id="175" name="Rounded Rectangle 51">
            <a:extLst>
              <a:ext uri="{FF2B5EF4-FFF2-40B4-BE49-F238E27FC236}">
                <a16:creationId xmlns:a16="http://schemas.microsoft.com/office/drawing/2014/main" id="{4EDE7A0F-4C99-4585-A8AF-72E1371F95C8}"/>
              </a:ext>
            </a:extLst>
          </p:cNvPr>
          <p:cNvSpPr/>
          <p:nvPr/>
        </p:nvSpPr>
        <p:spPr>
          <a:xfrm>
            <a:off x="7220517" y="6016044"/>
            <a:ext cx="1073331" cy="598526"/>
          </a:xfrm>
          <a:prstGeom prst="roundRect">
            <a:avLst/>
          </a:prstGeom>
          <a:solidFill>
            <a:srgbClr val="0000FF"/>
          </a:solidFill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Solution</a:t>
            </a:r>
          </a:p>
        </p:txBody>
      </p:sp>
      <p:sp>
        <p:nvSpPr>
          <p:cNvPr id="176" name="Pentagon 52">
            <a:extLst>
              <a:ext uri="{FF2B5EF4-FFF2-40B4-BE49-F238E27FC236}">
                <a16:creationId xmlns:a16="http://schemas.microsoft.com/office/drawing/2014/main" id="{6FEEF90B-DC2D-44C1-9B16-523E2AA8329C}"/>
              </a:ext>
            </a:extLst>
          </p:cNvPr>
          <p:cNvSpPr/>
          <p:nvPr/>
        </p:nvSpPr>
        <p:spPr>
          <a:xfrm>
            <a:off x="8328249" y="5997586"/>
            <a:ext cx="2177049" cy="591566"/>
          </a:xfrm>
          <a:prstGeom prst="homePlate">
            <a:avLst/>
          </a:prstGeom>
          <a:solidFill>
            <a:srgbClr val="0000FF"/>
          </a:solidFill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Based on each person's strengths to divide.</a:t>
            </a: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EA39FEC-EBD6-4D13-82D1-241E2174D26B}"/>
              </a:ext>
            </a:extLst>
          </p:cNvPr>
          <p:cNvGrpSpPr/>
          <p:nvPr/>
        </p:nvGrpSpPr>
        <p:grpSpPr>
          <a:xfrm>
            <a:off x="1709388" y="1396524"/>
            <a:ext cx="4386613" cy="1557684"/>
            <a:chOff x="2704060" y="3681118"/>
            <a:chExt cx="4781793" cy="1614068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C9FEA8DA-C8CB-43F6-A33C-810098043581}"/>
                </a:ext>
              </a:extLst>
            </p:cNvPr>
            <p:cNvSpPr/>
            <p:nvPr/>
          </p:nvSpPr>
          <p:spPr>
            <a:xfrm>
              <a:off x="2704060" y="3847729"/>
              <a:ext cx="4763540" cy="1447457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A511FFE7-78EE-4387-883D-BBDF52F15B38}"/>
                </a:ext>
              </a:extLst>
            </p:cNvPr>
            <p:cNvSpPr/>
            <p:nvPr/>
          </p:nvSpPr>
          <p:spPr>
            <a:xfrm>
              <a:off x="2740276" y="3683139"/>
              <a:ext cx="1329483" cy="3013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software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693A847D-E1BE-4561-ADFE-8D6C68661DEB}"/>
                </a:ext>
              </a:extLst>
            </p:cNvPr>
            <p:cNvSpPr/>
            <p:nvPr/>
          </p:nvSpPr>
          <p:spPr>
            <a:xfrm>
              <a:off x="6035688" y="3717530"/>
              <a:ext cx="1450165" cy="2820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Auto Report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81" name="Image 2">
              <a:extLst>
                <a:ext uri="{FF2B5EF4-FFF2-40B4-BE49-F238E27FC236}">
                  <a16:creationId xmlns:a16="http://schemas.microsoft.com/office/drawing/2014/main" id="{218D210B-7905-45CB-A398-7E491D50675F}"/>
                </a:ext>
              </a:extLst>
            </p:cNvPr>
            <p:cNvPicPr/>
            <p:nvPr/>
          </p:nvPicPr>
          <p:blipFill>
            <a:blip r:embed="rId6"/>
            <a:stretch/>
          </p:blipFill>
          <p:spPr>
            <a:xfrm>
              <a:off x="3307529" y="3999580"/>
              <a:ext cx="675483" cy="466448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2" name="Picture 7" descr="C:\Program Files\Microsoft Office\MEDIA\CAGCAT10\j0285750.wmf">
              <a:extLst>
                <a:ext uri="{FF2B5EF4-FFF2-40B4-BE49-F238E27FC236}">
                  <a16:creationId xmlns:a16="http://schemas.microsoft.com/office/drawing/2014/main" id="{71713AFA-117F-4A9F-8B7E-92D4478095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9884" y="4065901"/>
              <a:ext cx="507645" cy="335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3" name="フローチャート : 磁気ディスク 12">
              <a:extLst>
                <a:ext uri="{FF2B5EF4-FFF2-40B4-BE49-F238E27FC236}">
                  <a16:creationId xmlns:a16="http://schemas.microsoft.com/office/drawing/2014/main" id="{01BF9FD3-3413-4CAC-9CD9-6D2798E21408}"/>
                </a:ext>
              </a:extLst>
            </p:cNvPr>
            <p:cNvSpPr/>
            <p:nvPr/>
          </p:nvSpPr>
          <p:spPr>
            <a:xfrm>
              <a:off x="2825303" y="4768318"/>
              <a:ext cx="1106013" cy="453027"/>
            </a:xfrm>
            <a:prstGeom prst="flowChartMagneticDisk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Database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B49D66E7-89C7-443B-AB55-FCEA4A1F33E3}"/>
                </a:ext>
              </a:extLst>
            </p:cNvPr>
            <p:cNvSpPr/>
            <p:nvPr/>
          </p:nvSpPr>
          <p:spPr>
            <a:xfrm>
              <a:off x="4277315" y="3681118"/>
              <a:ext cx="1450165" cy="289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Visualize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FE02B10F-DE59-44AD-818C-F3997587E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96183" y="4038554"/>
              <a:ext cx="1452710" cy="1130890"/>
            </a:xfrm>
            <a:prstGeom prst="rect">
              <a:avLst/>
            </a:prstGeom>
          </p:spPr>
        </p:pic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8D1DF3EF-56C9-4B8E-AB5F-0633BDEBA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04936" y="4038554"/>
              <a:ext cx="1452710" cy="1142920"/>
            </a:xfrm>
            <a:prstGeom prst="rect">
              <a:avLst/>
            </a:prstGeom>
          </p:spPr>
        </p:pic>
      </p:grpSp>
      <p:sp>
        <p:nvSpPr>
          <p:cNvPr id="187" name="Up-Down Arrow 32">
            <a:extLst>
              <a:ext uri="{FF2B5EF4-FFF2-40B4-BE49-F238E27FC236}">
                <a16:creationId xmlns:a16="http://schemas.microsoft.com/office/drawing/2014/main" id="{52364D7F-9AEE-4944-8E86-D1FA8F0FAF18}"/>
              </a:ext>
            </a:extLst>
          </p:cNvPr>
          <p:cNvSpPr/>
          <p:nvPr/>
        </p:nvSpPr>
        <p:spPr>
          <a:xfrm>
            <a:off x="2238440" y="2094471"/>
            <a:ext cx="282341" cy="359256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ounded Rectangle 2">
            <a:extLst>
              <a:ext uri="{FF2B5EF4-FFF2-40B4-BE49-F238E27FC236}">
                <a16:creationId xmlns:a16="http://schemas.microsoft.com/office/drawing/2014/main" id="{3DD0206C-3252-4981-8326-0F0FE8D16A46}"/>
              </a:ext>
            </a:extLst>
          </p:cNvPr>
          <p:cNvSpPr/>
          <p:nvPr/>
        </p:nvSpPr>
        <p:spPr>
          <a:xfrm>
            <a:off x="1811999" y="3201836"/>
            <a:ext cx="1328840" cy="399490"/>
          </a:xfrm>
          <a:prstGeom prst="roundRect">
            <a:avLst/>
          </a:prstGeom>
          <a:solidFill>
            <a:srgbClr val="0000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2000" b="1" spc="-1" dirty="0">
                <a:solidFill>
                  <a:schemeClr val="bg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Result</a:t>
            </a:r>
          </a:p>
        </p:txBody>
      </p:sp>
      <p:pic>
        <p:nvPicPr>
          <p:cNvPr id="190" name="Picture 189">
            <a:extLst>
              <a:ext uri="{FF2B5EF4-FFF2-40B4-BE49-F238E27FC236}">
                <a16:creationId xmlns:a16="http://schemas.microsoft.com/office/drawing/2014/main" id="{FF5DF36E-6716-44F1-BC60-AADC3759BA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93696" y="3102055"/>
            <a:ext cx="2437864" cy="1918659"/>
          </a:xfrm>
          <a:prstGeom prst="rect">
            <a:avLst/>
          </a:prstGeom>
        </p:spPr>
      </p:pic>
      <p:graphicFrame>
        <p:nvGraphicFramePr>
          <p:cNvPr id="191" name="Content Placeholder 3"/>
          <p:cNvGraphicFramePr>
            <a:graphicFrameLocks/>
          </p:cNvGraphicFramePr>
          <p:nvPr/>
        </p:nvGraphicFramePr>
        <p:xfrm>
          <a:off x="6046937" y="881419"/>
          <a:ext cx="3240360" cy="2808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166532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87"/>
          <a:stretch/>
        </p:blipFill>
        <p:spPr>
          <a:xfrm>
            <a:off x="1143000" y="20780"/>
            <a:ext cx="9906000" cy="62369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197060" y="-18014"/>
            <a:ext cx="7416823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US" altLang="ja-JP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Main Cause (1)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10263777" y="8871"/>
            <a:ext cx="838200" cy="6444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b="1" dirty="0" smtClean="0">
                <a:latin typeface="Cambria" pitchFamily="18" charset="0"/>
              </a:rPr>
              <a:t>8</a:t>
            </a:r>
            <a:r>
              <a:rPr lang="en-US" sz="2000" dirty="0" smtClean="0">
                <a:latin typeface="Cambria" pitchFamily="18" charset="0"/>
              </a:rPr>
              <a:t>/18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552576" y="685800"/>
            <a:ext cx="9039224" cy="381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defTabSz="91318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en-US" altLang="ja-JP" sz="2000" b="1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Borrow &amp; Return Equipment process</a:t>
            </a:r>
            <a:endParaRPr kumimoji="1" lang="en-GB" altLang="ja-JP" sz="2000" b="1" dirty="0">
              <a:solidFill>
                <a:prstClr val="white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552487" y="2924944"/>
            <a:ext cx="9039224" cy="1341742"/>
            <a:chOff x="28487" y="3208566"/>
            <a:chExt cx="9039224" cy="1341742"/>
          </a:xfrm>
        </p:grpSpPr>
        <p:sp>
          <p:nvSpPr>
            <p:cNvPr id="43" name="Rectangle 42"/>
            <p:cNvSpPr/>
            <p:nvPr/>
          </p:nvSpPr>
          <p:spPr bwMode="auto">
            <a:xfrm>
              <a:off x="47091" y="3782464"/>
              <a:ext cx="1934109" cy="51043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en-US" sz="1400" dirty="0">
                  <a:solidFill>
                    <a:schemeClr val="tx1"/>
                  </a:solidFill>
                </a:rPr>
                <a:t>    User borrow &amp; Return equipment </a:t>
              </a: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28487" y="3208566"/>
              <a:ext cx="9039224" cy="381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defTabSz="913185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q"/>
              </a:pPr>
              <a:r>
                <a:rPr lang="en-US" altLang="ja-JP" sz="2000" b="1" dirty="0">
                  <a:solidFill>
                    <a:schemeClr val="bg1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Analysis process</a:t>
              </a:r>
              <a:endParaRPr kumimoji="1" lang="en-GB" altLang="ja-JP" sz="2000" b="1" dirty="0">
                <a:solidFill>
                  <a:prstClr val="white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593730" y="4358029"/>
              <a:ext cx="838200" cy="192279"/>
            </a:xfrm>
            <a:prstGeom prst="down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角丸四角形 2"/>
            <p:cNvSpPr/>
            <p:nvPr/>
          </p:nvSpPr>
          <p:spPr>
            <a:xfrm>
              <a:off x="64775" y="3815292"/>
              <a:ext cx="241132" cy="214817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2000" b="1" dirty="0">
                  <a:solidFill>
                    <a:schemeClr val="tx1"/>
                  </a:solidFill>
                  <a:latin typeface="Arial" pitchFamily="34" charset="0"/>
                  <a:ea typeface="HGSSoeiKakugothicUB" panose="020B0900000000000000" pitchFamily="34" charset="-128"/>
                  <a:cs typeface="Arial" pitchFamily="34" charset="0"/>
                  <a:sym typeface="Wingdings" panose="05000000000000000000" pitchFamily="2" charset="2"/>
                </a:rPr>
                <a:t></a:t>
              </a:r>
              <a:endParaRPr kumimoji="1" lang="ja-JP" altLang="en-US" sz="2000" b="1" dirty="0">
                <a:solidFill>
                  <a:schemeClr val="tx1"/>
                </a:solidFill>
                <a:latin typeface="Arial" pitchFamily="34" charset="0"/>
                <a:ea typeface="HGSSoeiKakugothicUB" panose="020B0900000000000000" pitchFamily="34" charset="-128"/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562547" y="4328432"/>
            <a:ext cx="1934109" cy="792793"/>
            <a:chOff x="38545" y="4612053"/>
            <a:chExt cx="1934109" cy="792793"/>
          </a:xfrm>
        </p:grpSpPr>
        <p:sp>
          <p:nvSpPr>
            <p:cNvPr id="98" name="Down Arrow 97"/>
            <p:cNvSpPr/>
            <p:nvPr/>
          </p:nvSpPr>
          <p:spPr>
            <a:xfrm>
              <a:off x="583962" y="5212567"/>
              <a:ext cx="838200" cy="192279"/>
            </a:xfrm>
            <a:prstGeom prst="down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38545" y="4612053"/>
              <a:ext cx="1934109" cy="51043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en-US" sz="1400" dirty="0">
                  <a:solidFill>
                    <a:schemeClr val="tx1"/>
                  </a:solidFill>
                </a:rPr>
                <a:t>IT member record information by paper</a:t>
              </a:r>
            </a:p>
          </p:txBody>
        </p:sp>
        <p:sp>
          <p:nvSpPr>
            <p:cNvPr id="53" name="角丸四角形 2"/>
            <p:cNvSpPr/>
            <p:nvPr/>
          </p:nvSpPr>
          <p:spPr>
            <a:xfrm>
              <a:off x="64775" y="4652860"/>
              <a:ext cx="241132" cy="214817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2000" b="1" dirty="0">
                  <a:solidFill>
                    <a:schemeClr val="tx1"/>
                  </a:solidFill>
                  <a:latin typeface="Arial" pitchFamily="34" charset="0"/>
                  <a:ea typeface="HGSSoeiKakugothicUB" panose="020B0900000000000000" pitchFamily="34" charset="-128"/>
                  <a:cs typeface="Arial" pitchFamily="34" charset="0"/>
                  <a:sym typeface="Wingdings" panose="05000000000000000000" pitchFamily="2" charset="2"/>
                </a:rPr>
                <a:t></a:t>
              </a:r>
              <a:endParaRPr lang="ja-JP" altLang="en-US" sz="2000" b="1" dirty="0">
                <a:solidFill>
                  <a:schemeClr val="tx1"/>
                </a:solidFill>
                <a:latin typeface="Arial" pitchFamily="34" charset="0"/>
                <a:ea typeface="HGSSoeiKakugothicUB" panose="020B0900000000000000" pitchFamily="34" charset="-128"/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562547" y="5158830"/>
            <a:ext cx="1934109" cy="778172"/>
            <a:chOff x="38545" y="5442453"/>
            <a:chExt cx="1934109" cy="778172"/>
          </a:xfrm>
        </p:grpSpPr>
        <p:sp>
          <p:nvSpPr>
            <p:cNvPr id="102" name="Rectangle 101"/>
            <p:cNvSpPr/>
            <p:nvPr/>
          </p:nvSpPr>
          <p:spPr bwMode="auto">
            <a:xfrm>
              <a:off x="38545" y="5442453"/>
              <a:ext cx="1934109" cy="51043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en-US" sz="1400" dirty="0">
                  <a:solidFill>
                    <a:schemeClr val="tx1"/>
                  </a:solidFill>
                </a:rPr>
                <a:t>IT member check manual inventory</a:t>
              </a:r>
            </a:p>
          </p:txBody>
        </p:sp>
        <p:sp>
          <p:nvSpPr>
            <p:cNvPr id="103" name="Down Arrow 102"/>
            <p:cNvSpPr/>
            <p:nvPr/>
          </p:nvSpPr>
          <p:spPr>
            <a:xfrm>
              <a:off x="578802" y="6028346"/>
              <a:ext cx="838200" cy="192279"/>
            </a:xfrm>
            <a:prstGeom prst="down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角丸四角形 2"/>
            <p:cNvSpPr/>
            <p:nvPr/>
          </p:nvSpPr>
          <p:spPr>
            <a:xfrm>
              <a:off x="56229" y="5456723"/>
              <a:ext cx="241132" cy="214817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2000" b="1" dirty="0">
                  <a:solidFill>
                    <a:schemeClr val="tx1"/>
                  </a:solidFill>
                  <a:latin typeface="Arial" pitchFamily="34" charset="0"/>
                  <a:ea typeface="HGSSoeiKakugothicUB" panose="020B0900000000000000" pitchFamily="34" charset="-128"/>
                  <a:cs typeface="Arial" pitchFamily="34" charset="0"/>
                  <a:sym typeface="Wingdings" panose="05000000000000000000" pitchFamily="2" charset="2"/>
                </a:rPr>
                <a:t></a:t>
              </a:r>
              <a:endParaRPr lang="ja-JP" altLang="en-US" sz="2000" b="1" dirty="0">
                <a:solidFill>
                  <a:schemeClr val="tx1"/>
                </a:solidFill>
                <a:latin typeface="Arial" pitchFamily="34" charset="0"/>
                <a:ea typeface="HGSSoeiKakugothicUB" panose="020B0900000000000000" pitchFamily="34" charset="-128"/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552488" y="6003502"/>
            <a:ext cx="1934109" cy="510439"/>
            <a:chOff x="28486" y="6287123"/>
            <a:chExt cx="1934109" cy="510439"/>
          </a:xfrm>
        </p:grpSpPr>
        <p:sp>
          <p:nvSpPr>
            <p:cNvPr id="104" name="Rectangle 103"/>
            <p:cNvSpPr/>
            <p:nvPr/>
          </p:nvSpPr>
          <p:spPr bwMode="auto">
            <a:xfrm>
              <a:off x="28486" y="6287123"/>
              <a:ext cx="1934109" cy="51043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en-US" sz="1400" dirty="0">
                  <a:solidFill>
                    <a:schemeClr val="tx1"/>
                  </a:solidFill>
                </a:rPr>
                <a:t>   Make report monthly</a:t>
              </a:r>
            </a:p>
          </p:txBody>
        </p:sp>
        <p:sp>
          <p:nvSpPr>
            <p:cNvPr id="56" name="角丸四角形 2"/>
            <p:cNvSpPr/>
            <p:nvPr/>
          </p:nvSpPr>
          <p:spPr>
            <a:xfrm>
              <a:off x="35171" y="6327525"/>
              <a:ext cx="241132" cy="214817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2000" b="1" dirty="0">
                  <a:solidFill>
                    <a:schemeClr val="tx1"/>
                  </a:solidFill>
                  <a:latin typeface="Arial" pitchFamily="34" charset="0"/>
                  <a:ea typeface="HGSSoeiKakugothicUB" panose="020B0900000000000000" pitchFamily="34" charset="-128"/>
                  <a:cs typeface="Arial" pitchFamily="34" charset="0"/>
                  <a:sym typeface="Wingdings" panose="05000000000000000000" pitchFamily="2" charset="2"/>
                </a:rPr>
                <a:t> </a:t>
              </a:r>
              <a:endParaRPr lang="ja-JP" altLang="en-US" sz="2000" b="1" dirty="0">
                <a:solidFill>
                  <a:schemeClr val="tx1"/>
                </a:solidFill>
                <a:latin typeface="Arial" pitchFamily="34" charset="0"/>
                <a:ea typeface="HGSSoeiKakugothicUB" panose="020B0900000000000000" pitchFamily="34" charset="-128"/>
                <a:cs typeface="Arial" pitchFamily="34" charset="0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9136227" y="3869703"/>
            <a:ext cx="150990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Next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668123" y="3457314"/>
            <a:ext cx="1303694" cy="2940802"/>
            <a:chOff x="2123393" y="3782464"/>
            <a:chExt cx="1303694" cy="2948180"/>
          </a:xfrm>
        </p:grpSpPr>
        <p:grpSp>
          <p:nvGrpSpPr>
            <p:cNvPr id="16" name="Group 15"/>
            <p:cNvGrpSpPr/>
            <p:nvPr/>
          </p:nvGrpSpPr>
          <p:grpSpPr>
            <a:xfrm>
              <a:off x="2123393" y="3782464"/>
              <a:ext cx="1303694" cy="1068737"/>
              <a:chOff x="2200307" y="3782464"/>
              <a:chExt cx="1303694" cy="1068737"/>
            </a:xfrm>
          </p:grpSpPr>
          <p:sp>
            <p:nvSpPr>
              <p:cNvPr id="15" name="Cloud Callout 14"/>
              <p:cNvSpPr/>
              <p:nvPr/>
            </p:nvSpPr>
            <p:spPr>
              <a:xfrm>
                <a:off x="2200307" y="3782464"/>
                <a:ext cx="1303694" cy="1068737"/>
              </a:xfrm>
              <a:prstGeom prst="cloudCallout">
                <a:avLst>
                  <a:gd name="adj1" fmla="val -15589"/>
                  <a:gd name="adj2" fmla="val 127429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 rot="21097532">
                <a:off x="2283201" y="4037684"/>
                <a:ext cx="1137904" cy="51043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en-US" sz="1400" dirty="0">
                    <a:solidFill>
                      <a:srgbClr val="FF0000"/>
                    </a:solidFill>
                  </a:rPr>
                  <a:t>A lot of manual Job, waste papers</a:t>
                </a:r>
              </a:p>
            </p:txBody>
          </p:sp>
        </p:grpSp>
        <p:pic>
          <p:nvPicPr>
            <p:cNvPr id="109" name="Picture 5" descr="j0134549"/>
            <p:cNvPicPr preferRelativeResize="0"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1380" y="5308706"/>
              <a:ext cx="1121288" cy="1421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" name="Striped Right Arrow 19"/>
          <p:cNvSpPr/>
          <p:nvPr/>
        </p:nvSpPr>
        <p:spPr>
          <a:xfrm rot="20760776">
            <a:off x="9220077" y="4536065"/>
            <a:ext cx="1362111" cy="959498"/>
          </a:xfrm>
          <a:prstGeom prst="stripedRightArrow">
            <a:avLst/>
          </a:prstGeom>
          <a:solidFill>
            <a:schemeClr val="tx1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67" name="Picture 2" descr="Hình ảnh 7 viên ngọc rồng - Tổng hợp hình ảnh 7 viên ngọc rồng đẹp nhất">
            <a:extLst>
              <a:ext uri="{FF2B5EF4-FFF2-40B4-BE49-F238E27FC236}">
                <a16:creationId xmlns:a16="http://schemas.microsoft.com/office/drawing/2014/main" id="{840DF534-C41A-49B4-B226-E9BF15E826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45" t="1273" b="24505"/>
          <a:stretch/>
        </p:blipFill>
        <p:spPr bwMode="auto">
          <a:xfrm>
            <a:off x="1149261" y="20780"/>
            <a:ext cx="680646" cy="62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7" descr="Icon&#10;&#10;Description automatically generated">
            <a:extLst>
              <a:ext uri="{FF2B5EF4-FFF2-40B4-BE49-F238E27FC236}">
                <a16:creationId xmlns:a16="http://schemas.microsoft.com/office/drawing/2014/main" id="{D6E0880F-E546-4C6C-91AE-FF5604B42FA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689" y="1124744"/>
            <a:ext cx="935771" cy="1066898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9C980D4D-D761-4F42-8574-79FE64782F25}"/>
              </a:ext>
            </a:extLst>
          </p:cNvPr>
          <p:cNvSpPr/>
          <p:nvPr/>
        </p:nvSpPr>
        <p:spPr>
          <a:xfrm>
            <a:off x="1986688" y="2402806"/>
            <a:ext cx="935772" cy="243407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928E8F3-CF69-4E56-98D7-4498172832D8}"/>
              </a:ext>
            </a:extLst>
          </p:cNvPr>
          <p:cNvSpPr/>
          <p:nvPr/>
        </p:nvSpPr>
        <p:spPr>
          <a:xfrm>
            <a:off x="8558902" y="2398288"/>
            <a:ext cx="935772" cy="243407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</a:t>
            </a:r>
          </a:p>
        </p:txBody>
      </p:sp>
      <p:pic>
        <p:nvPicPr>
          <p:cNvPr id="71" name="Picture 70" descr="Icon&#10;&#10;Description automatically generated">
            <a:extLst>
              <a:ext uri="{FF2B5EF4-FFF2-40B4-BE49-F238E27FC236}">
                <a16:creationId xmlns:a16="http://schemas.microsoft.com/office/drawing/2014/main" id="{B21E5336-83AE-44DA-ACBD-793B4480F8F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030" y="1315350"/>
            <a:ext cx="935771" cy="971773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4DD0E26F-929C-4C96-A55F-C401B7536F3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60" y="1458235"/>
            <a:ext cx="739310" cy="78829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507C67C0-736D-40B8-847A-8395B17B947B}"/>
              </a:ext>
            </a:extLst>
          </p:cNvPr>
          <p:cNvSpPr/>
          <p:nvPr/>
        </p:nvSpPr>
        <p:spPr>
          <a:xfrm>
            <a:off x="4948043" y="2413803"/>
            <a:ext cx="1560938" cy="258815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Record papers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F30C65C-CB4A-4298-800E-9E21AA61981D}"/>
              </a:ext>
            </a:extLst>
          </p:cNvPr>
          <p:cNvSpPr/>
          <p:nvPr/>
        </p:nvSpPr>
        <p:spPr>
          <a:xfrm>
            <a:off x="3296260" y="1689245"/>
            <a:ext cx="1152128" cy="19217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B045E214-4D48-425E-B272-9886CCDD9AF7}"/>
              </a:ext>
            </a:extLst>
          </p:cNvPr>
          <p:cNvSpPr/>
          <p:nvPr/>
        </p:nvSpPr>
        <p:spPr>
          <a:xfrm>
            <a:off x="6902165" y="1653038"/>
            <a:ext cx="1152128" cy="19217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AE12837C-37E8-46BA-97B4-43DE9A677466}"/>
              </a:ext>
            </a:extLst>
          </p:cNvPr>
          <p:cNvSpPr/>
          <p:nvPr/>
        </p:nvSpPr>
        <p:spPr>
          <a:xfrm>
            <a:off x="3296260" y="1969006"/>
            <a:ext cx="1088692" cy="21524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Left 76">
            <a:extLst>
              <a:ext uri="{FF2B5EF4-FFF2-40B4-BE49-F238E27FC236}">
                <a16:creationId xmlns:a16="http://schemas.microsoft.com/office/drawing/2014/main" id="{C4DA646A-92B9-48BC-9481-33C26ACF20F5}"/>
              </a:ext>
            </a:extLst>
          </p:cNvPr>
          <p:cNvSpPr/>
          <p:nvPr/>
        </p:nvSpPr>
        <p:spPr>
          <a:xfrm>
            <a:off x="6922805" y="1943204"/>
            <a:ext cx="1088692" cy="21524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47D4438-9370-4202-B657-4C12AFA0BC96}"/>
              </a:ext>
            </a:extLst>
          </p:cNvPr>
          <p:cNvSpPr/>
          <p:nvPr/>
        </p:nvSpPr>
        <p:spPr>
          <a:xfrm>
            <a:off x="3296260" y="1369629"/>
            <a:ext cx="1016684" cy="229540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Borrow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668EDFF7-D0E7-4608-BDAB-4243A1E586A8}"/>
              </a:ext>
            </a:extLst>
          </p:cNvPr>
          <p:cNvSpPr/>
          <p:nvPr/>
        </p:nvSpPr>
        <p:spPr>
          <a:xfrm>
            <a:off x="6971282" y="1361438"/>
            <a:ext cx="1016684" cy="229540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Borrow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9C40177-A6E8-41BA-88D4-9769DBB7518A}"/>
              </a:ext>
            </a:extLst>
          </p:cNvPr>
          <p:cNvSpPr/>
          <p:nvPr/>
        </p:nvSpPr>
        <p:spPr>
          <a:xfrm>
            <a:off x="3351449" y="2246525"/>
            <a:ext cx="1016684" cy="229540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315BA7DF-1331-4D97-9BAF-42CE0CC87DEA}"/>
              </a:ext>
            </a:extLst>
          </p:cNvPr>
          <p:cNvSpPr/>
          <p:nvPr/>
        </p:nvSpPr>
        <p:spPr>
          <a:xfrm>
            <a:off x="7037609" y="2246525"/>
            <a:ext cx="1016684" cy="229540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AD5457E8-B178-40A0-8B2B-A8EC988BE1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36303" y="1581414"/>
            <a:ext cx="797757" cy="647197"/>
          </a:xfrm>
          <a:prstGeom prst="rect">
            <a:avLst/>
          </a:prstGeom>
        </p:spPr>
      </p:pic>
      <p:sp>
        <p:nvSpPr>
          <p:cNvPr id="34" name="Arrow: Curved Down 33">
            <a:extLst>
              <a:ext uri="{FF2B5EF4-FFF2-40B4-BE49-F238E27FC236}">
                <a16:creationId xmlns:a16="http://schemas.microsoft.com/office/drawing/2014/main" id="{7721B964-8B68-4C01-99F6-9F448B6F905A}"/>
              </a:ext>
            </a:extLst>
          </p:cNvPr>
          <p:cNvSpPr/>
          <p:nvPr/>
        </p:nvSpPr>
        <p:spPr>
          <a:xfrm>
            <a:off x="5107715" y="1269619"/>
            <a:ext cx="797757" cy="2588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651CC1D-FCD2-4454-9C56-F25901995379}"/>
              </a:ext>
            </a:extLst>
          </p:cNvPr>
          <p:cNvSpPr/>
          <p:nvPr/>
        </p:nvSpPr>
        <p:spPr>
          <a:xfrm>
            <a:off x="5103038" y="3355496"/>
            <a:ext cx="1504954" cy="33936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Main cause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8E60F5-C239-4970-B017-D957609E68B5}"/>
              </a:ext>
            </a:extLst>
          </p:cNvPr>
          <p:cNvSpPr/>
          <p:nvPr/>
        </p:nvSpPr>
        <p:spPr>
          <a:xfrm>
            <a:off x="5103038" y="3716143"/>
            <a:ext cx="3689988" cy="70788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Not unique to identify equipment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No software to manage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0A3EC79-04A1-4ACC-BECE-DBE4D2EA15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06907" y="4499839"/>
            <a:ext cx="3791304" cy="10683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07993" y="5688203"/>
            <a:ext cx="2190219" cy="11731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10859" y="5719614"/>
            <a:ext cx="1187783" cy="103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0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260</Words>
  <Application>Microsoft Office PowerPoint</Application>
  <PresentationFormat>Widescreen</PresentationFormat>
  <Paragraphs>73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Microsoft YaHei</vt:lpstr>
      <vt:lpstr>游ゴシック</vt:lpstr>
      <vt:lpstr>Arial</vt:lpstr>
      <vt:lpstr>Arial Black</vt:lpstr>
      <vt:lpstr>Arial Unicode MS</vt:lpstr>
      <vt:lpstr>Calibri</vt:lpstr>
      <vt:lpstr>Calibri Light</vt:lpstr>
      <vt:lpstr>Cambria</vt:lpstr>
      <vt:lpstr>HGSSoeiKakugothicUB</vt:lpstr>
      <vt:lpstr>Impact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2</cp:revision>
  <dcterms:created xsi:type="dcterms:W3CDTF">2024-03-20T17:13:10Z</dcterms:created>
  <dcterms:modified xsi:type="dcterms:W3CDTF">2024-03-20T17:15:06Z</dcterms:modified>
</cp:coreProperties>
</file>