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33" autoAdjust="0"/>
  </p:normalViewPr>
  <p:slideViewPr>
    <p:cSldViewPr>
      <p:cViewPr varScale="1">
        <p:scale>
          <a:sx n="107" d="100"/>
          <a:sy n="107" d="100"/>
        </p:scale>
        <p:origin x="1536" y="10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3minute/60*490 = 24.5h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3minute/60*652 = 32.6h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57.1h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3min/60*1142 pcs =57.1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1min/60*1142 pcs = 19.03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2391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8981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104"/>
              </p:ext>
            </p:extLst>
          </p:nvPr>
        </p:nvGraphicFramePr>
        <p:xfrm>
          <a:off x="4035425" y="5892827"/>
          <a:ext cx="2174299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F9599-C4AE-4449-B1CA-A98A9BD1D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31" y="4740001"/>
            <a:ext cx="2296721" cy="1911902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1042D03-7E4E-4DA2-87D3-F6B3BA0C0759}"/>
              </a:ext>
            </a:extLst>
          </p:cNvPr>
          <p:cNvSpPr/>
          <p:nvPr/>
        </p:nvSpPr>
        <p:spPr>
          <a:xfrm>
            <a:off x="102103" y="3988848"/>
            <a:ext cx="8925236" cy="2732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BEED1D09-C082-49EA-99BB-3A9923D82166}"/>
              </a:ext>
            </a:extLst>
          </p:cNvPr>
          <p:cNvSpPr/>
          <p:nvPr/>
        </p:nvSpPr>
        <p:spPr>
          <a:xfrm>
            <a:off x="619619" y="3825843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58991</TotalTime>
  <Words>2802</Words>
  <Application>Microsoft Office PowerPoint</Application>
  <PresentationFormat>On-screen Show (4:3)</PresentationFormat>
  <Paragraphs>486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HGP創英角ｺﾞｼｯｸUB</vt:lpstr>
      <vt:lpstr>HGP創英角ｺﾞｼｯｸUB</vt:lpstr>
      <vt:lpstr>Meiryo UI</vt:lpstr>
      <vt:lpstr>Microsoft YaHei</vt:lpstr>
      <vt:lpstr>ＭＳ Ｐゴシック</vt:lpstr>
      <vt:lpstr>ＭＳ Ｐ明朝</vt:lpstr>
      <vt:lpstr>MS UI Gothic</vt:lpstr>
      <vt:lpstr>Arial</vt:lpstr>
      <vt:lpstr>Arial </vt:lpstr>
      <vt:lpstr>Arial Black</vt:lpstr>
      <vt:lpstr>Calibri</vt:lpstr>
      <vt:lpstr>Fira Sans Extra Condensed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4641</cp:revision>
  <cp:lastPrinted>2023-03-01T01:59:53Z</cp:lastPrinted>
  <dcterms:created xsi:type="dcterms:W3CDTF">2016-12-21T06:42:40Z</dcterms:created>
  <dcterms:modified xsi:type="dcterms:W3CDTF">2024-03-04T10:09:58Z</dcterms:modified>
</cp:coreProperties>
</file>