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152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- Let's look Project</a:t>
            </a:r>
            <a:r>
              <a:rPr lang="en-US" altLang="en-US" baseline="0" dirty="0"/>
              <a:t> summary </a:t>
            </a:r>
            <a:r>
              <a:rPr lang="en-US" altLang="en-US" dirty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My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other reason, Win CE end of line 2023</a:t>
            </a:r>
            <a:r>
              <a:rPr lang="en-US" dirty="0"/>
              <a:t>.  to comply company policy We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is a large system of the factory that needs to be upgraded  is</a:t>
            </a:r>
            <a:r>
              <a:rPr lang="en-US" b="1" baseline="0" dirty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 This is reason </a:t>
            </a:r>
            <a:r>
              <a:rPr lang="en-US" b="0" baseline="0" dirty="0">
                <a:sym typeface="Wingdings" panose="05000000000000000000" pitchFamily="2" charset="2"/>
              </a:rPr>
              <a:t>I</a:t>
            </a:r>
            <a:r>
              <a:rPr lang="en-US" baseline="0" dirty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issue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current process</a:t>
            </a:r>
            <a:r>
              <a:rPr lang="en-US" altLang="en-US" baseline="0" dirty="0"/>
              <a:t>: </a:t>
            </a:r>
            <a:r>
              <a:rPr lang="en-US" altLang="en-US" b="1" baseline="0" dirty="0"/>
              <a:t>all step </a:t>
            </a:r>
            <a:r>
              <a:rPr lang="en-US" altLang="en-US" baseline="0" dirty="0"/>
              <a:t>there are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issue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issue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</a:t>
            </a:r>
            <a:r>
              <a:rPr lang="en-US" altLang="en-US" sz="1200" dirty="0"/>
              <a:t>There</a:t>
            </a:r>
            <a:r>
              <a:rPr lang="en-US" altLang="en-US" sz="1200" baseline="0" dirty="0"/>
              <a:t> are</a:t>
            </a:r>
            <a:r>
              <a:rPr lang="en-US" altLang="en-US" sz="1200" dirty="0"/>
              <a:t> </a:t>
            </a:r>
            <a:r>
              <a:rPr lang="en-US" altLang="en-US" sz="1200" b="1" dirty="0"/>
              <a:t>4 step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 -&gt; there</a:t>
            </a:r>
            <a:r>
              <a:rPr lang="en-US" altLang="en-US" sz="1200" b="1" baseline="0" dirty="0"/>
              <a:t> are a lot of functions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issue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19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development team.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 smtClean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48118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 "/>
                        </a:rPr>
                        <a:t>1]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new OS 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quite commonly and integrates many scanning devices.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Windows 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42552"/>
            <a:ext cx="3914085" cy="1521928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&amp; Optimize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FOSS </a:t>
            </a:r>
            <a:r>
              <a:rPr lang="en-US" dirty="0" smtClean="0">
                <a:solidFill>
                  <a:schemeClr val="tx1"/>
                </a:solidFill>
                <a:latin typeface="Arial "/>
              </a:rPr>
              <a:t>process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3" y="3185036"/>
            <a:ext cx="8994647" cy="329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Material Control </a:t>
            </a:r>
            <a:r>
              <a:rPr lang="da-DK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5887"/>
              </p:ext>
            </p:extLst>
          </p:nvPr>
        </p:nvGraphicFramePr>
        <p:xfrm>
          <a:off x="130695" y="3607277"/>
          <a:ext cx="3450704" cy="309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r>
                        <a:rPr kumimoji="1" lang="en-US" altLang="ja-JP" sz="14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1" lang="en-US" altLang="ja-JP" sz="1400" kern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  <a:endParaRPr kumimoji="1" lang="ja-JP" altLang="en-US" sz="1400" kern="12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Old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New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Receive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Kitting FA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Kitting outside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9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temp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407475" y="4103668"/>
            <a:ext cx="1491389" cy="939741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601903" y="5266373"/>
            <a:ext cx="1068185" cy="24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805" y="3943882"/>
            <a:ext cx="3592811" cy="2914118"/>
          </a:xfrm>
          <a:prstGeom prst="rect">
            <a:avLst/>
          </a:prstGeom>
        </p:spPr>
      </p:pic>
      <p:sp>
        <p:nvSpPr>
          <p:cNvPr id="52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4081834" y="3566387"/>
            <a:ext cx="2676526" cy="329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Functions FOSS Upgrade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195046" y="5670302"/>
            <a:ext cx="1916250" cy="1035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55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129393" y="3564459"/>
            <a:ext cx="1881237" cy="329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new software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Monthly Pc check Inventory, Monthly Pc transfer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57464</TotalTime>
  <Words>2812</Words>
  <Application>Microsoft Office PowerPoint</Application>
  <PresentationFormat>On-screen Show (4:3)</PresentationFormat>
  <Paragraphs>506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4581</cp:revision>
  <cp:lastPrinted>2023-03-01T01:59:53Z</cp:lastPrinted>
  <dcterms:created xsi:type="dcterms:W3CDTF">2016-12-21T06:42:40Z</dcterms:created>
  <dcterms:modified xsi:type="dcterms:W3CDTF">2024-02-21T17:45:07Z</dcterms:modified>
</cp:coreProperties>
</file>