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  <p:sldId id="1643" r:id="rId12"/>
    <p:sldId id="1644" r:id="rId13"/>
    <p:sldId id="1645" r:id="rId14"/>
    <p:sldId id="1646" r:id="rId15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4504" autoAdjust="0"/>
  </p:normalViewPr>
  <p:slideViewPr>
    <p:cSldViewPr>
      <p:cViewPr varScale="1">
        <p:scale>
          <a:sx n="75" d="100"/>
          <a:sy n="75" d="100"/>
        </p:scale>
        <p:origin x="1122" y="7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10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48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597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2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Let's look at the </a:t>
            </a:r>
            <a:r>
              <a:rPr kumimoji="1"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Our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other reason, Win CE end of line 2023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reason I selected them1: 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wince to other OS.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action: …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Annually, we must complete is 30% main project following KPI,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in other request include our improvements -&gt; 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theme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This is general asset management process , specially IT equipment have 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3minute/60*490 = 24.5h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3minute/60*652 = 32.6h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total: 57.1h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theme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theme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standardize</a:t>
            </a:r>
            <a:r>
              <a:rPr lang="en-US" sz="1200" b="0" baseline="0" dirty="0">
                <a:solidFill>
                  <a:schemeClr val="tx1"/>
                </a:solidFill>
                <a:latin typeface="Arial "/>
              </a:rPr>
              <a:t> all process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all functions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theme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</a:t>
            </a:r>
            <a:r>
              <a:rPr lang="en-US" altLang="en-US" sz="1200" b="0" dirty="0"/>
              <a:t>: discuss</a:t>
            </a:r>
            <a:r>
              <a:rPr lang="en-US" altLang="en-US" sz="1200" b="0" baseline="0" dirty="0"/>
              <a:t> deeply with member department for optimize an minimize all function, the next we develop new software to upgrade from the old devices to mobile device</a:t>
            </a:r>
            <a:r>
              <a:rPr lang="en-US" altLang="en-US" sz="1200" b="1" baseline="0" dirty="0"/>
              <a:t>.</a:t>
            </a:r>
            <a:endParaRPr lang="en-US" altLang="en-US" sz="12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cs typeface="Arial" panose="020B0604020202020204" pitchFamily="34" charset="0"/>
              </a:rPr>
              <a:t>Here the Result: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theme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explain the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These are 3 main function ,I focus on developing (handling)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</a:t>
            </a:r>
            <a:r>
              <a:rPr lang="en-US" altLang="ja-JP" sz="1200" b="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ja-JP" sz="1200" b="0" baseline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0sheet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10sheet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3min/60*1142 pcs =57.1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1min/60*1142 pcs = 19.03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jpe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328891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328891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3886200" y="4724400"/>
            <a:ext cx="99060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99">
            <a:extLst>
              <a:ext uri="{FF2B5EF4-FFF2-40B4-BE49-F238E27FC236}">
                <a16:creationId xmlns:a16="http://schemas.microsoft.com/office/drawing/2014/main" id="{86D28322-C157-4F8F-AECC-40BD9A9994B4}"/>
              </a:ext>
            </a:extLst>
          </p:cNvPr>
          <p:cNvSpPr/>
          <p:nvPr/>
        </p:nvSpPr>
        <p:spPr>
          <a:xfrm>
            <a:off x="69317" y="1269691"/>
            <a:ext cx="4546497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164592" rIns="45720" bIns="54864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Training: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member.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Make stronger development team.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ktangel 101">
            <a:extLst>
              <a:ext uri="{FF2B5EF4-FFF2-40B4-BE49-F238E27FC236}">
                <a16:creationId xmlns:a16="http://schemas.microsoft.com/office/drawing/2014/main" id="{B9D714B8-EF9A-4C93-9745-4DA4FC2282A5}"/>
              </a:ext>
            </a:extLst>
          </p:cNvPr>
          <p:cNvSpPr/>
          <p:nvPr/>
        </p:nvSpPr>
        <p:spPr>
          <a:xfrm>
            <a:off x="104211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 team</a:t>
            </a:r>
          </a:p>
        </p:txBody>
      </p: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46151" y="60413"/>
            <a:ext cx="9064036" cy="576263"/>
            <a:chOff x="-1598" y="-26988"/>
            <a:chExt cx="9144001" cy="576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Normal Support Time &amp; Development Time</a:t>
              </a:r>
              <a:endParaRPr lang="en-US" sz="2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" y="1060085"/>
            <a:ext cx="8855944" cy="202769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629165"/>
            <a:ext cx="4757746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support of Development team 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58653" y="630012"/>
            <a:ext cx="3668676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working day : 8.5h/Day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0" y="3127289"/>
            <a:ext cx="1676400" cy="4309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System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24600" y="3135368"/>
            <a:ext cx="1676400" cy="430920"/>
          </a:xfrm>
          <a:prstGeom prst="rect">
            <a:avLst/>
          </a:prstGeom>
          <a:solidFill>
            <a:srgbClr val="1508B8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System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06" y="3684304"/>
            <a:ext cx="4146176" cy="105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684303"/>
            <a:ext cx="3865900" cy="105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Right Arrow 24"/>
          <p:cNvSpPr/>
          <p:nvPr/>
        </p:nvSpPr>
        <p:spPr>
          <a:xfrm>
            <a:off x="4572000" y="3828931"/>
            <a:ext cx="218450" cy="9066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06" y="5003684"/>
            <a:ext cx="4294094" cy="932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Rectangle 26"/>
          <p:cNvSpPr/>
          <p:nvPr/>
        </p:nvSpPr>
        <p:spPr>
          <a:xfrm>
            <a:off x="-1" y="6056333"/>
            <a:ext cx="9296401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combine and optimize function, we can support more quickly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(reduce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0.85h/day).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2" y="6392057"/>
            <a:ext cx="9296401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transfer 0.85h saving to develop more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systems.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38400" y="2514600"/>
            <a:ext cx="7620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91553" y="3993806"/>
            <a:ext cx="762000" cy="367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3995489"/>
            <a:ext cx="762000" cy="413065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3421" y="3684303"/>
            <a:ext cx="990600" cy="309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75397" y="3664051"/>
            <a:ext cx="990600" cy="30950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46151" y="60413"/>
            <a:ext cx="9064036" cy="576263"/>
            <a:chOff x="-1598" y="-26988"/>
            <a:chExt cx="9144001" cy="576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Time Check Inventory Per Month</a:t>
              </a:r>
              <a:endParaRPr lang="en-US" sz="2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11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72256"/>
              </p:ext>
            </p:extLst>
          </p:nvPr>
        </p:nvGraphicFramePr>
        <p:xfrm>
          <a:off x="46151" y="708030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Before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Takes Time for unit (h)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Frequency/</a:t>
                      </a:r>
                    </a:p>
                    <a:p>
                      <a:pPr algn="ctr"/>
                      <a:r>
                        <a:rPr lang="en-US" sz="1600" dirty="0" smtClean="0"/>
                        <a:t>moth (times)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take time  (H/M)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take time  (H/Y)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Stationery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490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0.05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24.50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294.00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Infra Equipment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652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0.05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32.60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391.20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57.10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685.20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4300"/>
              </p:ext>
            </p:extLst>
          </p:nvPr>
        </p:nvGraphicFramePr>
        <p:xfrm>
          <a:off x="46151" y="2471024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After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Takes Time for unit (h)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Frequency/</a:t>
                      </a:r>
                    </a:p>
                    <a:p>
                      <a:pPr algn="ctr"/>
                      <a:r>
                        <a:rPr lang="en-US" sz="1600" dirty="0" smtClean="0"/>
                        <a:t>moth (times)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take time  (H/M)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take time  (H/Y)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Stationery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490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0.02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8.17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294.0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Infra Equipment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652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0.02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10.87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391.2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19.03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228.40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20723"/>
              </p:ext>
            </p:extLst>
          </p:nvPr>
        </p:nvGraphicFramePr>
        <p:xfrm>
          <a:off x="4419600" y="4187753"/>
          <a:ext cx="45830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372213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3880952"/>
                    </a:ext>
                  </a:extLst>
                </a:gridCol>
                <a:gridCol w="1535077">
                  <a:extLst>
                    <a:ext uri="{9D8B030D-6E8A-4147-A177-3AD203B41FA5}">
                      <a16:colId xmlns:a16="http://schemas.microsoft.com/office/drawing/2014/main" val="123193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Efficiency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38.07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456.80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7359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3795917"/>
            <a:ext cx="4373449" cy="55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papers: 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480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 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~1gram/Year 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1942"/>
              </p:ext>
            </p:extLst>
          </p:nvPr>
        </p:nvGraphicFramePr>
        <p:xfrm>
          <a:off x="46151" y="4922578"/>
          <a:ext cx="5059248" cy="186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16">
                  <a:extLst>
                    <a:ext uri="{9D8B030D-6E8A-4147-A177-3AD203B41FA5}">
                      <a16:colId xmlns:a16="http://schemas.microsoft.com/office/drawing/2014/main" val="4035815680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1635825128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788829025"/>
                    </a:ext>
                  </a:extLst>
                </a:gridCol>
              </a:tblGrid>
              <a:tr h="58899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(B)Paper/ </a:t>
                      </a:r>
                    </a:p>
                    <a:p>
                      <a:pPr algn="ctr"/>
                      <a:r>
                        <a:rPr lang="en-US" sz="1600" dirty="0" smtClean="0"/>
                        <a:t>month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sz="1600" dirty="0" smtClean="0"/>
                        <a:t>Paper/ month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128211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Hai (Inventory)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45583"/>
                  </a:ext>
                </a:extLst>
              </a:tr>
              <a:tr h="5889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Infra</a:t>
                      </a:r>
                      <a:r>
                        <a:rPr lang="en-US" sz="1600" baseline="0" dirty="0" smtClean="0"/>
                        <a:t> (Transfer, Inventory,…)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314663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Total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10</a:t>
                      </a:r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65895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0633" y="4188084"/>
            <a:ext cx="387960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50*12 = 600 sheet /1 year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151" y="4490224"/>
            <a:ext cx="374466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  10*12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 /1 year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1222232"/>
            <a:ext cx="838200" cy="884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2969189"/>
            <a:ext cx="838200" cy="884807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92144" y="2018764"/>
            <a:ext cx="838200" cy="3838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2376" y="3729026"/>
            <a:ext cx="838200" cy="38381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84059"/>
            <a:ext cx="2667000" cy="20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46151" y="60413"/>
            <a:ext cx="9064036" cy="576263"/>
            <a:chOff x="-1598" y="-26988"/>
            <a:chExt cx="9144001" cy="576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Total function Develop FOSS</a:t>
              </a:r>
              <a:endParaRPr lang="en-US" sz="2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13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35209"/>
              </p:ext>
            </p:extLst>
          </p:nvPr>
        </p:nvGraphicFramePr>
        <p:xfrm>
          <a:off x="533400" y="914400"/>
          <a:ext cx="6096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96204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90568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5736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1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Good Receive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836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Kitting 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Kitting outside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5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Free temp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4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8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4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46151" y="60413"/>
            <a:ext cx="9064036" cy="576263"/>
            <a:chOff x="-1598" y="-26988"/>
            <a:chExt cx="9144001" cy="576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Total request</a:t>
              </a:r>
              <a:endParaRPr lang="en-US" sz="2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14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1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officers)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weight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 Theme (1)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787776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new 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faster,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34937" y="1705048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 Theme (2)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301710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Make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32391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32.6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18981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to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3" y="609189"/>
            <a:ext cx="9080203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WinCE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E13D-C522-4F3A-8A55-DFBCFDD9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0" y="5277533"/>
            <a:ext cx="3624316" cy="1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26893" y="11289"/>
            <a:ext cx="9069847" cy="576263"/>
            <a:chOff x="-7460" y="-26988"/>
            <a:chExt cx="9149863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460" y="-26988"/>
              <a:ext cx="9149863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(1)-2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6893" y="612724"/>
            <a:ext cx="9069847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bg1"/>
                </a:solidFill>
              </a:rPr>
              <a:t>Factory Operation Support System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7104"/>
              </p:ext>
            </p:extLst>
          </p:nvPr>
        </p:nvGraphicFramePr>
        <p:xfrm>
          <a:off x="4035425" y="5892827"/>
          <a:ext cx="2174299" cy="80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B093-4C17-47B8-B169-FA676FDFCD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74" y="3923911"/>
            <a:ext cx="3747232" cy="28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32705" y="581484"/>
            <a:ext cx="9064036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43602" y="1325695"/>
            <a:ext cx="4092709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32704" y="1725230"/>
            <a:ext cx="4092709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97858" cy="1475865"/>
            <a:chOff x="4953000" y="4922670"/>
            <a:chExt cx="4197858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259900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66,7%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8" y="4730791"/>
            <a:ext cx="2124526" cy="1973044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5443AD9-43E4-45F1-807A-5FBDF07F1559}"/>
              </a:ext>
            </a:extLst>
          </p:cNvPr>
          <p:cNvSpPr/>
          <p:nvPr/>
        </p:nvSpPr>
        <p:spPr>
          <a:xfrm>
            <a:off x="112230" y="3990656"/>
            <a:ext cx="8925236" cy="2732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9">
            <a:extLst>
              <a:ext uri="{FF2B5EF4-FFF2-40B4-BE49-F238E27FC236}">
                <a16:creationId xmlns:a16="http://schemas.microsoft.com/office/drawing/2014/main" id="{9116A428-47DB-4B7D-8613-45BB742469DE}"/>
              </a:ext>
            </a:extLst>
          </p:cNvPr>
          <p:cNvSpPr/>
          <p:nvPr/>
        </p:nvSpPr>
        <p:spPr>
          <a:xfrm>
            <a:off x="543352" y="3797518"/>
            <a:ext cx="793752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2 : Make 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59397</TotalTime>
  <Words>2973</Words>
  <Application>Microsoft Office PowerPoint</Application>
  <PresentationFormat>On-screen Show (4:3)</PresentationFormat>
  <Paragraphs>588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3" baseType="lpstr">
      <vt:lpstr>Microsoft YaHei</vt:lpstr>
      <vt:lpstr>ＭＳ Ｐゴシック</vt:lpstr>
      <vt:lpstr>MS UI Gothic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4663</cp:revision>
  <cp:lastPrinted>2023-03-01T01:59:53Z</cp:lastPrinted>
  <dcterms:created xsi:type="dcterms:W3CDTF">2016-12-21T06:42:40Z</dcterms:created>
  <dcterms:modified xsi:type="dcterms:W3CDTF">2024-03-06T18:44:13Z</dcterms:modified>
</cp:coreProperties>
</file>