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1622" r:id="rId3"/>
    <p:sldId id="1637" r:id="rId4"/>
    <p:sldId id="1634" r:id="rId5"/>
    <p:sldId id="1615" r:id="rId6"/>
    <p:sldId id="1635" r:id="rId7"/>
    <p:sldId id="1638" r:id="rId8"/>
    <p:sldId id="1636" r:id="rId9"/>
    <p:sldId id="1639" r:id="rId10"/>
    <p:sldId id="1620" r:id="rId11"/>
    <p:sldId id="1640" r:id="rId12"/>
    <p:sldId id="1629" r:id="rId13"/>
    <p:sldId id="1641" r:id="rId14"/>
    <p:sldId id="1587" r:id="rId15"/>
    <p:sldId id="1626" r:id="rId16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4" autoAdjust="0"/>
    <p:restoredTop sz="94364" autoAdjust="0"/>
  </p:normalViewPr>
  <p:slideViewPr>
    <p:cSldViewPr>
      <p:cViewPr varScale="1">
        <p:scale>
          <a:sx n="73" d="100"/>
          <a:sy n="73" d="100"/>
        </p:scale>
        <p:origin x="468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, we are know all 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/>
              <a:t>This is also one of the reasons </a:t>
            </a:r>
            <a:r>
              <a:rPr lang="en-US" altLang="en-US" b="0" dirty="0"/>
              <a:t>why support time is so high.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Win CE end of line 2023</a:t>
            </a:r>
            <a:r>
              <a:rPr lang="en-US" dirty="0"/>
              <a:t>.  to comply company policy I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Let's look at the details of </a:t>
            </a:r>
            <a:r>
              <a:rPr lang="en-US" altLang="en-US" b="1" dirty="0"/>
              <a:t>development job….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</a:t>
            </a:r>
            <a:r>
              <a:rPr lang="en-US" altLang="en-US" b="1" baseline="0" dirty="0"/>
              <a:t>: 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So that we have to upgrade 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Let's look at issue 2. we mention to manage asset of IT room. GR, Transfer, inventory, stationery management.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 technology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32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1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.png"/><Relationship Id="rId34" Type="http://schemas.openxmlformats.org/officeDocument/2006/relationships/image" Target="../media/image47.jpeg"/><Relationship Id="rId7" Type="http://schemas.openxmlformats.org/officeDocument/2006/relationships/image" Target="../media/image30.png"/><Relationship Id="rId12" Type="http://schemas.microsoft.com/office/2007/relationships/diagramDrawing" Target="../diagrams/drawing1.xml"/><Relationship Id="rId17" Type="http://schemas.openxmlformats.org/officeDocument/2006/relationships/image" Target="../media/image36.jpeg"/><Relationship Id="rId25" Type="http://schemas.microsoft.com/office/2007/relationships/hdphoto" Target="../media/hdphoto2.wdp"/><Relationship Id="rId33" Type="http://schemas.openxmlformats.org/officeDocument/2006/relationships/image" Target="../media/image46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7.jpeg"/><Relationship Id="rId29" Type="http://schemas.openxmlformats.org/officeDocument/2006/relationships/image" Target="../media/image4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40.png"/><Relationship Id="rId32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23" Type="http://schemas.openxmlformats.org/officeDocument/2006/relationships/image" Target="../media/image39.jpeg"/><Relationship Id="rId28" Type="http://schemas.openxmlformats.org/officeDocument/2006/relationships/oleObject" Target="../embeddings/oleObject3.bin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2.png"/><Relationship Id="rId31" Type="http://schemas.openxmlformats.org/officeDocument/2006/relationships/image" Target="../media/image44.emf"/><Relationship Id="rId4" Type="http://schemas.openxmlformats.org/officeDocument/2006/relationships/image" Target="../media/image27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33.png"/><Relationship Id="rId22" Type="http://schemas.openxmlformats.org/officeDocument/2006/relationships/image" Target="../media/image38.wmf"/><Relationship Id="rId27" Type="http://schemas.microsoft.com/office/2007/relationships/hdphoto" Target="../media/hdphoto3.wdp"/><Relationship Id="rId30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40.png"/><Relationship Id="rId18" Type="http://schemas.openxmlformats.org/officeDocument/2006/relationships/image" Target="../media/image12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21" Type="http://schemas.openxmlformats.org/officeDocument/2006/relationships/diagramLayout" Target="../diagrams/layout2.xml"/><Relationship Id="rId7" Type="http://schemas.openxmlformats.org/officeDocument/2006/relationships/image" Target="../media/image45.png"/><Relationship Id="rId12" Type="http://schemas.openxmlformats.org/officeDocument/2006/relationships/image" Target="../media/image39.jpeg"/><Relationship Id="rId17" Type="http://schemas.openxmlformats.org/officeDocument/2006/relationships/oleObject" Target="../embeddings/oleObject3.bin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microsoft.com/office/2007/relationships/hdphoto" Target="../media/hdphoto3.wdp"/><Relationship Id="rId20" Type="http://schemas.openxmlformats.org/officeDocument/2006/relationships/diagramData" Target="../diagrams/data2.xml"/><Relationship Id="rId29" Type="http://schemas.openxmlformats.org/officeDocument/2006/relationships/image" Target="../media/image52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emf"/><Relationship Id="rId11" Type="http://schemas.openxmlformats.org/officeDocument/2006/relationships/image" Target="../media/image38.wmf"/><Relationship Id="rId24" Type="http://schemas.microsoft.com/office/2007/relationships/diagramDrawing" Target="../diagrams/drawing2.xml"/><Relationship Id="rId5" Type="http://schemas.openxmlformats.org/officeDocument/2006/relationships/image" Target="../media/image43.png"/><Relationship Id="rId15" Type="http://schemas.openxmlformats.org/officeDocument/2006/relationships/image" Target="../media/image41.png"/><Relationship Id="rId23" Type="http://schemas.openxmlformats.org/officeDocument/2006/relationships/diagramColors" Target="../diagrams/colors2.xml"/><Relationship Id="rId28" Type="http://schemas.openxmlformats.org/officeDocument/2006/relationships/image" Target="../media/image16.wmf"/><Relationship Id="rId10" Type="http://schemas.openxmlformats.org/officeDocument/2006/relationships/image" Target="../media/image49.jpeg"/><Relationship Id="rId19" Type="http://schemas.openxmlformats.org/officeDocument/2006/relationships/image" Target="../media/image50.jpeg"/><Relationship Id="rId31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diagramQuickStyle" Target="../diagrams/quickStyle2.xml"/><Relationship Id="rId27" Type="http://schemas.openxmlformats.org/officeDocument/2006/relationships/image" Target="../media/image51.png"/><Relationship Id="rId3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1.png"/><Relationship Id="rId18" Type="http://schemas.openxmlformats.org/officeDocument/2006/relationships/image" Target="../media/image61.jpeg"/><Relationship Id="rId3" Type="http://schemas.openxmlformats.org/officeDocument/2006/relationships/image" Target="../media/image54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image" Target="../media/image3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52.jpeg"/><Relationship Id="rId24" Type="http://schemas.openxmlformats.org/officeDocument/2006/relationships/image" Target="../media/image67.png"/><Relationship Id="rId5" Type="http://schemas.openxmlformats.org/officeDocument/2006/relationships/image" Target="../media/image55.wmf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16.wmf"/><Relationship Id="rId19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Relationship Id="rId14" Type="http://schemas.microsoft.com/office/2007/relationships/hdphoto" Target="../media/hdphoto3.wdp"/><Relationship Id="rId2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0.png"/><Relationship Id="rId18" Type="http://schemas.openxmlformats.org/officeDocument/2006/relationships/image" Target="../media/image26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12" Type="http://schemas.openxmlformats.org/officeDocument/2006/relationships/image" Target="../media/image67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jpe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56.png"/><Relationship Id="rId10" Type="http://schemas.openxmlformats.org/officeDocument/2006/relationships/image" Target="../media/image63.png"/><Relationship Id="rId19" Type="http://schemas.openxmlformats.org/officeDocument/2006/relationships/image" Target="../media/image9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407709" y="2818161"/>
            <a:ext cx="202596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43064" y="4391851"/>
            <a:ext cx="4234760" cy="1934414"/>
            <a:chOff x="2643816" y="4333394"/>
            <a:chExt cx="4234760" cy="1934414"/>
          </a:xfrm>
        </p:grpSpPr>
        <p:sp>
          <p:nvSpPr>
            <p:cNvPr id="95" name="フローチャート : 磁気ディスク 12">
              <a:extLst>
                <a:ext uri="{FF2B5EF4-FFF2-40B4-BE49-F238E27FC236}">
                  <a16:creationId xmlns:a16="http://schemas.microsoft.com/office/drawing/2014/main" id="{797589A5-145C-4419-9DAA-9F3DCAE9E891}"/>
                </a:ext>
              </a:extLst>
            </p:cNvPr>
            <p:cNvSpPr/>
            <p:nvPr/>
          </p:nvSpPr>
          <p:spPr>
            <a:xfrm>
              <a:off x="4333113" y="5037787"/>
              <a:ext cx="1161886" cy="627076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(ALCMS)</a:t>
              </a:r>
              <a:endPara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ストライプ矢印 113">
              <a:extLst>
                <a:ext uri="{FF2B5EF4-FFF2-40B4-BE49-F238E27FC236}">
                  <a16:creationId xmlns:a16="http://schemas.microsoft.com/office/drawing/2014/main" id="{C3BC0A75-2164-462F-BCD1-ACA1FAD48788}"/>
                </a:ext>
              </a:extLst>
            </p:cNvPr>
            <p:cNvSpPr/>
            <p:nvPr/>
          </p:nvSpPr>
          <p:spPr bwMode="auto">
            <a:xfrm rot="1726571">
              <a:off x="3443956" y="4936978"/>
              <a:ext cx="572981" cy="141806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68" name="ストライプ矢印 113">
              <a:extLst>
                <a:ext uri="{FF2B5EF4-FFF2-40B4-BE49-F238E27FC236}">
                  <a16:creationId xmlns:a16="http://schemas.microsoft.com/office/drawing/2014/main" id="{227296A5-FD6F-4BAA-BD20-C6ABA722B980}"/>
                </a:ext>
              </a:extLst>
            </p:cNvPr>
            <p:cNvSpPr/>
            <p:nvPr/>
          </p:nvSpPr>
          <p:spPr bwMode="auto">
            <a:xfrm rot="3450795">
              <a:off x="3962089" y="4869532"/>
              <a:ext cx="404868" cy="146010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69" name="ストライプ矢印 113">
              <a:extLst>
                <a:ext uri="{FF2B5EF4-FFF2-40B4-BE49-F238E27FC236}">
                  <a16:creationId xmlns:a16="http://schemas.microsoft.com/office/drawing/2014/main" id="{4ECB6E44-E79C-4DD6-B259-9D007848B834}"/>
                </a:ext>
              </a:extLst>
            </p:cNvPr>
            <p:cNvSpPr/>
            <p:nvPr/>
          </p:nvSpPr>
          <p:spPr bwMode="auto">
            <a:xfrm rot="5400000">
              <a:off x="4828462" y="4822068"/>
              <a:ext cx="293082" cy="121530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0" name="ストライプ矢印 113">
              <a:extLst>
                <a:ext uri="{FF2B5EF4-FFF2-40B4-BE49-F238E27FC236}">
                  <a16:creationId xmlns:a16="http://schemas.microsoft.com/office/drawing/2014/main" id="{207BF6C8-E450-4652-9C88-EA48E1655BD0}"/>
                </a:ext>
              </a:extLst>
            </p:cNvPr>
            <p:cNvSpPr/>
            <p:nvPr/>
          </p:nvSpPr>
          <p:spPr bwMode="auto">
            <a:xfrm rot="9141564">
              <a:off x="5504491" y="4902147"/>
              <a:ext cx="646758" cy="142975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1" name="ストライプ矢印 113">
              <a:extLst>
                <a:ext uri="{FF2B5EF4-FFF2-40B4-BE49-F238E27FC236}">
                  <a16:creationId xmlns:a16="http://schemas.microsoft.com/office/drawing/2014/main" id="{3D2C542D-FDDD-4C10-B96A-344C5D88533F}"/>
                </a:ext>
              </a:extLst>
            </p:cNvPr>
            <p:cNvSpPr/>
            <p:nvPr/>
          </p:nvSpPr>
          <p:spPr bwMode="auto">
            <a:xfrm rot="10800000">
              <a:off x="5581000" y="5302746"/>
              <a:ext cx="646758" cy="148347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2" name="ストライプ矢印 113">
              <a:extLst>
                <a:ext uri="{FF2B5EF4-FFF2-40B4-BE49-F238E27FC236}">
                  <a16:creationId xmlns:a16="http://schemas.microsoft.com/office/drawing/2014/main" id="{FDD30103-8D6F-4444-B4A8-6EF5A9AC23B2}"/>
                </a:ext>
              </a:extLst>
            </p:cNvPr>
            <p:cNvSpPr/>
            <p:nvPr/>
          </p:nvSpPr>
          <p:spPr bwMode="auto">
            <a:xfrm rot="12851547">
              <a:off x="5445035" y="5712620"/>
              <a:ext cx="646758" cy="130624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174" name="ストライプ矢印 113">
              <a:extLst>
                <a:ext uri="{FF2B5EF4-FFF2-40B4-BE49-F238E27FC236}">
                  <a16:creationId xmlns:a16="http://schemas.microsoft.com/office/drawing/2014/main" id="{93C748DD-B6B0-4E66-BB6D-08EE8C62D8FA}"/>
                </a:ext>
              </a:extLst>
            </p:cNvPr>
            <p:cNvSpPr/>
            <p:nvPr/>
          </p:nvSpPr>
          <p:spPr bwMode="auto">
            <a:xfrm rot="20474094">
              <a:off x="3603667" y="5563106"/>
              <a:ext cx="630258" cy="155405"/>
            </a:xfrm>
            <a:prstGeom prst="stripedRightArrow">
              <a:avLst>
                <a:gd name="adj1" fmla="val 57854"/>
                <a:gd name="adj2" fmla="val 8571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200" kern="0">
                <a:solidFill>
                  <a:prstClr val="black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43816" y="4333394"/>
              <a:ext cx="4234760" cy="1934414"/>
              <a:chOff x="2643816" y="4333394"/>
              <a:chExt cx="4234760" cy="19344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643816" y="4333394"/>
                <a:ext cx="699866" cy="386995"/>
                <a:chOff x="3068447" y="2395054"/>
                <a:chExt cx="699866" cy="435479"/>
              </a:xfrm>
            </p:grpSpPr>
            <p:pic>
              <p:nvPicPr>
                <p:cNvPr id="80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53177" y="4436097"/>
                <a:ext cx="589474" cy="314442"/>
              </a:xfrm>
              <a:prstGeom prst="rect">
                <a:avLst/>
              </a:prstGeom>
            </p:spPr>
          </p:pic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D1F7F9A-0E8A-44CB-90FB-75D84D55A82C}"/>
                  </a:ext>
                </a:extLst>
              </p:cNvPr>
              <p:cNvGrpSpPr/>
              <p:nvPr/>
            </p:nvGrpSpPr>
            <p:grpSpPr>
              <a:xfrm>
                <a:off x="3953905" y="4465865"/>
                <a:ext cx="487815" cy="419096"/>
                <a:chOff x="3833958" y="4191555"/>
                <a:chExt cx="487815" cy="419096"/>
              </a:xfrm>
            </p:grpSpPr>
            <p:sp>
              <p:nvSpPr>
                <p:cNvPr id="126" name="object 199">
                  <a:extLst>
                    <a:ext uri="{FF2B5EF4-FFF2-40B4-BE49-F238E27FC236}">
                      <a16:creationId xmlns:a16="http://schemas.microsoft.com/office/drawing/2014/main" id="{E486B52F-9415-423C-A4CF-92B52CBFF60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2B53F58D-0843-4F09-BCAE-06637DFBC3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2994498" y="5255103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5025" y="453473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393992" y="5841088"/>
                <a:ext cx="494897" cy="400590"/>
                <a:chOff x="3833958" y="4191555"/>
                <a:chExt cx="487815" cy="419096"/>
              </a:xfrm>
            </p:grpSpPr>
            <p:sp>
              <p:nvSpPr>
                <p:cNvPr id="135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36766" y="5203105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5987786" y="4443142"/>
                <a:ext cx="479945" cy="402704"/>
                <a:chOff x="5992068" y="2471902"/>
                <a:chExt cx="479945" cy="402704"/>
              </a:xfrm>
            </p:grpSpPr>
            <p:pic>
              <p:nvPicPr>
                <p:cNvPr id="141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2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88" y="4641866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7994" y="6103881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29" y="6115285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6189431" y="5744917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006" y="5507403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445" y="4547438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183" y="4560020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bject 199">
                <a:extLst>
                  <a:ext uri="{FF2B5EF4-FFF2-40B4-BE49-F238E27FC236}">
                    <a16:creationId xmlns:a16="http://schemas.microsoft.com/office/drawing/2014/main" id="{2FB1DA34-8848-4A9C-B367-2DCC9BECA0EE}"/>
                  </a:ext>
                </a:extLst>
              </p:cNvPr>
              <p:cNvSpPr/>
              <p:nvPr/>
            </p:nvSpPr>
            <p:spPr>
              <a:xfrm flipH="1">
                <a:off x="2852403" y="5775255"/>
                <a:ext cx="511508" cy="492553"/>
              </a:xfrm>
              <a:prstGeom prst="rect">
                <a:avLst/>
              </a:prstGeom>
              <a:blipFill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backgroundRemoval t="10000" b="90000" l="0" r="75956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00" dirty="0"/>
              </a:p>
            </p:txBody>
          </p:sp>
        </p:grpSp>
      </p:grp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3970495" y="3401876"/>
            <a:ext cx="319752" cy="134061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77390" cy="748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4529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59453" y="1444524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09207" y="1457115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59453" y="1884495"/>
            <a:ext cx="4036060" cy="7580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05750" y="1895584"/>
            <a:ext cx="4446025" cy="7386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Build </a:t>
            </a:r>
            <a:r>
              <a:rPr lang="en-US" altLang="en-US" sz="1600" dirty="0">
                <a:solidFill>
                  <a:schemeClr val="tx1"/>
                </a:solidFill>
              </a:rPr>
              <a:t>standard process of manage </a:t>
            </a:r>
            <a:r>
              <a:rPr lang="en-US" altLang="en-US" sz="1600" dirty="0" smtClean="0">
                <a:solidFill>
                  <a:schemeClr val="tx1"/>
                </a:solidFill>
              </a:rPr>
              <a:t>asset. 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63993" y="1923343"/>
            <a:ext cx="165972" cy="78251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800" y="2725491"/>
            <a:ext cx="4483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4572" y="3063472"/>
            <a:ext cx="4895415" cy="2296405"/>
            <a:chOff x="16497" y="3213252"/>
            <a:chExt cx="5011782" cy="253053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440314-A867-47F0-B401-9E407FE1140A}"/>
                </a:ext>
              </a:extLst>
            </p:cNvPr>
            <p:cNvSpPr/>
            <p:nvPr/>
          </p:nvSpPr>
          <p:spPr>
            <a:xfrm>
              <a:off x="229144" y="3224113"/>
              <a:ext cx="773041" cy="38332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Barcode</a:t>
              </a:r>
            </a:p>
          </p:txBody>
        </p:sp>
        <p:sp>
          <p:nvSpPr>
            <p:cNvPr id="65" name="Text Box 78">
              <a:extLst>
                <a:ext uri="{FF2B5EF4-FFF2-40B4-BE49-F238E27FC236}">
                  <a16:creationId xmlns:a16="http://schemas.microsoft.com/office/drawing/2014/main" id="{EA8CE04B-A308-413B-96ED-1C292DE6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406" y="3213252"/>
              <a:ext cx="1144262" cy="3077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497" y="3293511"/>
              <a:ext cx="5011782" cy="2450278"/>
              <a:chOff x="16497" y="3293511"/>
              <a:chExt cx="5011782" cy="2450278"/>
            </a:xfrm>
          </p:grpSpPr>
          <p:sp>
            <p:nvSpPr>
              <p:cNvPr id="31" name="フローチャート : 磁気ディスク 12">
                <a:extLst>
                  <a:ext uri="{FF2B5EF4-FFF2-40B4-BE49-F238E27FC236}">
                    <a16:creationId xmlns:a16="http://schemas.microsoft.com/office/drawing/2014/main" id="{797589A5-145C-4419-9DAA-9F3DCAE9E891}"/>
                  </a:ext>
                </a:extLst>
              </p:cNvPr>
              <p:cNvSpPr/>
              <p:nvPr/>
            </p:nvSpPr>
            <p:spPr>
              <a:xfrm>
                <a:off x="2019110" y="4285793"/>
                <a:ext cx="1161886" cy="627076"/>
              </a:xfrm>
              <a:prstGeom prst="flowChartMagneticDisk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SQL Server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(ALCMS)</a:t>
                </a:r>
                <a:endParaRPr lang="en-SG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ストライプ矢印 113">
                <a:extLst>
                  <a:ext uri="{FF2B5EF4-FFF2-40B4-BE49-F238E27FC236}">
                    <a16:creationId xmlns:a16="http://schemas.microsoft.com/office/drawing/2014/main" id="{C3BC0A75-2164-462F-BCD1-ACA1FAD48788}"/>
                  </a:ext>
                </a:extLst>
              </p:cNvPr>
              <p:cNvSpPr/>
              <p:nvPr/>
            </p:nvSpPr>
            <p:spPr bwMode="auto">
              <a:xfrm rot="1726571">
                <a:off x="1129953" y="4184984"/>
                <a:ext cx="572981" cy="141806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3" name="ストライプ矢印 113">
                <a:extLst>
                  <a:ext uri="{FF2B5EF4-FFF2-40B4-BE49-F238E27FC236}">
                    <a16:creationId xmlns:a16="http://schemas.microsoft.com/office/drawing/2014/main" id="{227296A5-FD6F-4BAA-BD20-C6ABA722B980}"/>
                  </a:ext>
                </a:extLst>
              </p:cNvPr>
              <p:cNvSpPr/>
              <p:nvPr/>
            </p:nvSpPr>
            <p:spPr bwMode="auto">
              <a:xfrm rot="3450795">
                <a:off x="1648086" y="4117538"/>
                <a:ext cx="404868" cy="14601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4" name="ストライプ矢印 113">
                <a:extLst>
                  <a:ext uri="{FF2B5EF4-FFF2-40B4-BE49-F238E27FC236}">
                    <a16:creationId xmlns:a16="http://schemas.microsoft.com/office/drawing/2014/main" id="{4ECB6E44-E79C-4DD6-B259-9D007848B834}"/>
                  </a:ext>
                </a:extLst>
              </p:cNvPr>
              <p:cNvSpPr/>
              <p:nvPr/>
            </p:nvSpPr>
            <p:spPr bwMode="auto">
              <a:xfrm rot="5400000">
                <a:off x="2514459" y="4070074"/>
                <a:ext cx="293082" cy="12153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5" name="ストライプ矢印 113">
                <a:extLst>
                  <a:ext uri="{FF2B5EF4-FFF2-40B4-BE49-F238E27FC236}">
                    <a16:creationId xmlns:a16="http://schemas.microsoft.com/office/drawing/2014/main" id="{207BF6C8-E450-4652-9C88-EA48E1655BD0}"/>
                  </a:ext>
                </a:extLst>
              </p:cNvPr>
              <p:cNvSpPr/>
              <p:nvPr/>
            </p:nvSpPr>
            <p:spPr bwMode="auto">
              <a:xfrm rot="9141564">
                <a:off x="3190488" y="4150153"/>
                <a:ext cx="646758" cy="14297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6" name="ストライプ矢印 113">
                <a:extLst>
                  <a:ext uri="{FF2B5EF4-FFF2-40B4-BE49-F238E27FC236}">
                    <a16:creationId xmlns:a16="http://schemas.microsoft.com/office/drawing/2014/main" id="{3D2C542D-FDDD-4C10-B96A-344C5D88533F}"/>
                  </a:ext>
                </a:extLst>
              </p:cNvPr>
              <p:cNvSpPr/>
              <p:nvPr/>
            </p:nvSpPr>
            <p:spPr bwMode="auto">
              <a:xfrm rot="10800000">
                <a:off x="3266997" y="4550752"/>
                <a:ext cx="646758" cy="148347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7" name="ストライプ矢印 113">
                <a:extLst>
                  <a:ext uri="{FF2B5EF4-FFF2-40B4-BE49-F238E27FC236}">
                    <a16:creationId xmlns:a16="http://schemas.microsoft.com/office/drawing/2014/main" id="{FDD30103-8D6F-4444-B4A8-6EF5A9AC23B2}"/>
                  </a:ext>
                </a:extLst>
              </p:cNvPr>
              <p:cNvSpPr/>
              <p:nvPr/>
            </p:nvSpPr>
            <p:spPr bwMode="auto">
              <a:xfrm rot="12851547">
                <a:off x="3131032" y="4960626"/>
                <a:ext cx="646758" cy="130624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8" name="ストライプ矢印 113">
                <a:extLst>
                  <a:ext uri="{FF2B5EF4-FFF2-40B4-BE49-F238E27FC236}">
                    <a16:creationId xmlns:a16="http://schemas.microsoft.com/office/drawing/2014/main" id="{93C748DD-B6B0-4E66-BB6D-08EE8C62D8FA}"/>
                  </a:ext>
                </a:extLst>
              </p:cNvPr>
              <p:cNvSpPr/>
              <p:nvPr/>
            </p:nvSpPr>
            <p:spPr bwMode="auto">
              <a:xfrm rot="20474094">
                <a:off x="1289664" y="4811112"/>
                <a:ext cx="630258" cy="15540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37490" y="3718310"/>
                <a:ext cx="699866" cy="386995"/>
                <a:chOff x="3068447" y="2395054"/>
                <a:chExt cx="699866" cy="435479"/>
              </a:xfrm>
            </p:grpSpPr>
            <p:pic>
              <p:nvPicPr>
                <p:cNvPr id="62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174" y="3684103"/>
                <a:ext cx="589474" cy="31444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375493" y="4543409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022" y="3782742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2763" y="4451111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3673783" y="3691148"/>
                <a:ext cx="479945" cy="402704"/>
                <a:chOff x="5992068" y="2471902"/>
                <a:chExt cx="479945" cy="402704"/>
              </a:xfrm>
            </p:grpSpPr>
            <p:pic>
              <p:nvPicPr>
                <p:cNvPr id="56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1585" y="3889872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991" y="5351887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826" y="5363291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3875428" y="4992923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03" y="4755409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42" y="3795444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180" y="380802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1440897" y="3479951"/>
                <a:ext cx="695771" cy="538249"/>
                <a:chOff x="2552445" y="3300406"/>
                <a:chExt cx="695771" cy="538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C5922B9-42B8-4DAD-8F3C-3E443068066C}"/>
                    </a:ext>
                  </a:extLst>
                </p:cNvPr>
                <p:cNvGrpSpPr/>
                <p:nvPr/>
              </p:nvGrpSpPr>
              <p:grpSpPr>
                <a:xfrm>
                  <a:off x="2552445" y="3300406"/>
                  <a:ext cx="408623" cy="364295"/>
                  <a:chOff x="5513507" y="3308389"/>
                  <a:chExt cx="408623" cy="364295"/>
                </a:xfrm>
              </p:grpSpPr>
              <p:pic>
                <p:nvPicPr>
                  <p:cNvPr id="67" name="Picture 2" descr="C:\Users\ogami\AppData\Local\Microsoft\Windows\Temporary Internet Files\Content.IE5\CL7WH4UZ\MC900361732[1].wmf">
                    <a:extLst>
                      <a:ext uri="{FF2B5EF4-FFF2-40B4-BE49-F238E27FC236}">
                        <a16:creationId xmlns:a16="http://schemas.microsoft.com/office/drawing/2014/main" id="{B1C0AD86-177A-4C8F-ADAC-D604C249D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7187678">
                    <a:off x="5535671" y="3286225"/>
                    <a:ext cx="364295" cy="4086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" name="図 49">
                    <a:extLst>
                      <a:ext uri="{FF2B5EF4-FFF2-40B4-BE49-F238E27FC236}">
                        <a16:creationId xmlns:a16="http://schemas.microsoft.com/office/drawing/2014/main" id="{69ADA2B2-C0E5-4CF1-AA56-9BF2DD8EA0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1825" y="3323139"/>
                    <a:ext cx="180535" cy="1955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D1F7F9A-0E8A-44CB-90FB-75D84D55A82C}"/>
                    </a:ext>
                  </a:extLst>
                </p:cNvPr>
                <p:cNvGrpSpPr/>
                <p:nvPr/>
              </p:nvGrpSpPr>
              <p:grpSpPr>
                <a:xfrm>
                  <a:off x="2760401" y="3419559"/>
                  <a:ext cx="487815" cy="419096"/>
                  <a:chOff x="3833958" y="4191555"/>
                  <a:chExt cx="487815" cy="419096"/>
                </a:xfrm>
              </p:grpSpPr>
              <p:sp>
                <p:nvSpPr>
                  <p:cNvPr id="71" name="object 199">
                    <a:extLst>
                      <a:ext uri="{FF2B5EF4-FFF2-40B4-BE49-F238E27FC236}">
                        <a16:creationId xmlns:a16="http://schemas.microsoft.com/office/drawing/2014/main" id="{E486B52F-9415-423C-A4CF-92B52CBFF60F}"/>
                      </a:ext>
                    </a:extLst>
                  </p:cNvPr>
                  <p:cNvSpPr/>
                  <p:nvPr/>
                </p:nvSpPr>
                <p:spPr>
                  <a:xfrm flipH="1">
                    <a:off x="3921759" y="4191555"/>
                    <a:ext cx="400014" cy="419096"/>
                  </a:xfrm>
                  <a:prstGeom prst="rect">
                    <a:avLst/>
                  </a:prstGeom>
                  <a:blipFill>
                    <a:blip r:embed="rId1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4">
                              <a14:imgEffect>
                                <a14:backgroundRemoval t="10000" b="90000" l="0" r="75956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sz="1000" dirty="0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2B53F58D-0843-4F09-BCAE-06637DFBC3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backgroundRemoval t="0" b="99567" l="0" r="100000">
                                <a14:foregroundMark x1="57604" y1="40837" x2="57604" y2="40837"/>
                                <a14:foregroundMark x1="47083" y1="64214" x2="47083" y2="64214"/>
                                <a14:foregroundMark x1="49688" y1="92208" x2="49688" y2="9220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03524">
                    <a:off x="3906786" y="4155467"/>
                    <a:ext cx="129456" cy="275111"/>
                  </a:xfrm>
                  <a:prstGeom prst="rect">
                    <a:avLst/>
                  </a:prstGeom>
                </p:spPr>
              </p:pic>
            </p:grpSp>
          </p:grpSp>
          <p:graphicFrame>
            <p:nvGraphicFramePr>
              <p:cNvPr id="74" name="Object 73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483351"/>
                  </p:ext>
                </p:extLst>
              </p:nvPr>
            </p:nvGraphicFramePr>
            <p:xfrm>
              <a:off x="208524" y="4519938"/>
              <a:ext cx="307473" cy="213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1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129" name="Object 128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524" y="4519938"/>
                            <a:ext cx="307473" cy="213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30BE254-D15B-4449-9A6F-A00944BB5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63" y="4153812"/>
                <a:ext cx="8968" cy="341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 rot="2175204">
                <a:off x="311436" y="4958367"/>
                <a:ext cx="494897" cy="400590"/>
                <a:chOff x="3833958" y="4191555"/>
                <a:chExt cx="487815" cy="419096"/>
              </a:xfrm>
            </p:grpSpPr>
            <p:sp>
              <p:nvSpPr>
                <p:cNvPr id="78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83A6C4C-D0C3-43CD-846D-4523DA4EF81F}"/>
                  </a:ext>
                </a:extLst>
              </p:cNvPr>
              <p:cNvSpPr/>
              <p:nvPr/>
            </p:nvSpPr>
            <p:spPr>
              <a:xfrm>
                <a:off x="2044378" y="3293511"/>
                <a:ext cx="1260802" cy="23176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DA85E32-78F7-48B9-8642-43E047E0AF7B}"/>
                  </a:ext>
                </a:extLst>
              </p:cNvPr>
              <p:cNvSpPr/>
              <p:nvPr/>
            </p:nvSpPr>
            <p:spPr>
              <a:xfrm>
                <a:off x="3203105" y="3298246"/>
                <a:ext cx="1260801" cy="23851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932276" y="3806663"/>
                <a:ext cx="494897" cy="400590"/>
                <a:chOff x="3833958" y="4191555"/>
                <a:chExt cx="487815" cy="419096"/>
              </a:xfrm>
            </p:grpSpPr>
            <p:sp>
              <p:nvSpPr>
                <p:cNvPr id="83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3994127" y="3733751"/>
                <a:ext cx="494897" cy="400590"/>
                <a:chOff x="3833958" y="4191555"/>
                <a:chExt cx="487815" cy="419096"/>
              </a:xfrm>
            </p:grpSpPr>
            <p:sp>
              <p:nvSpPr>
                <p:cNvPr id="86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3EE7F4-4541-48BD-8C33-4D7D45B223C0}"/>
                  </a:ext>
                </a:extLst>
              </p:cNvPr>
              <p:cNvSpPr/>
              <p:nvPr/>
            </p:nvSpPr>
            <p:spPr>
              <a:xfrm>
                <a:off x="3954317" y="4182529"/>
                <a:ext cx="1073962" cy="19813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Scrap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296498" y="4723595"/>
                <a:ext cx="440552" cy="472846"/>
                <a:chOff x="3657424" y="4248685"/>
                <a:chExt cx="434248" cy="494690"/>
              </a:xfrm>
            </p:grpSpPr>
            <p:sp>
              <p:nvSpPr>
                <p:cNvPr id="9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676264" y="4390468"/>
                  <a:ext cx="415408" cy="352907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730252" y="4175857"/>
                  <a:ext cx="129456" cy="275111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59534"/>
                  </p:ext>
                </p:extLst>
              </p:nvPr>
            </p:nvGraphicFramePr>
            <p:xfrm>
              <a:off x="4307678" y="4577504"/>
              <a:ext cx="208036" cy="144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2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74" name="Object 73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678" y="4577504"/>
                            <a:ext cx="208036" cy="14423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object 254">
                <a:extLst>
                  <a:ext uri="{FF2B5EF4-FFF2-40B4-BE49-F238E27FC236}">
                    <a16:creationId xmlns:a16="http://schemas.microsoft.com/office/drawing/2014/main" id="{5F49E4D5-BCCE-4882-AAF5-C7DEE19E2FD2}"/>
                  </a:ext>
                </a:extLst>
              </p:cNvPr>
              <p:cNvSpPr txBox="1"/>
              <p:nvPr/>
            </p:nvSpPr>
            <p:spPr>
              <a:xfrm>
                <a:off x="3820058" y="5514880"/>
                <a:ext cx="806850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object 254">
                <a:extLst>
                  <a:ext uri="{FF2B5EF4-FFF2-40B4-BE49-F238E27FC236}">
                    <a16:creationId xmlns:a16="http://schemas.microsoft.com/office/drawing/2014/main" id="{EE6859F1-FCA4-4618-9880-DEF988B39F44}"/>
                  </a:ext>
                </a:extLst>
              </p:cNvPr>
              <p:cNvSpPr txBox="1"/>
              <p:nvPr/>
            </p:nvSpPr>
            <p:spPr>
              <a:xfrm>
                <a:off x="1634439" y="5400425"/>
                <a:ext cx="1737774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 stationery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C6D2506-1C19-4842-A567-EF5B8F581EFB}"/>
                  </a:ext>
                </a:extLst>
              </p:cNvPr>
              <p:cNvGrpSpPr/>
              <p:nvPr/>
            </p:nvGrpSpPr>
            <p:grpSpPr>
              <a:xfrm>
                <a:off x="1991767" y="5003838"/>
                <a:ext cx="447407" cy="383264"/>
                <a:chOff x="5992068" y="2471902"/>
                <a:chExt cx="479945" cy="402704"/>
              </a:xfrm>
            </p:grpSpPr>
            <p:pic>
              <p:nvPicPr>
                <p:cNvPr id="97" name="図 48">
                  <a:extLst>
                    <a:ext uri="{FF2B5EF4-FFF2-40B4-BE49-F238E27FC236}">
                      <a16:creationId xmlns:a16="http://schemas.microsoft.com/office/drawing/2014/main" id="{F9254756-DDA9-4042-ABEB-874A8718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図 49">
                  <a:extLst>
                    <a:ext uri="{FF2B5EF4-FFF2-40B4-BE49-F238E27FC236}">
                      <a16:creationId xmlns:a16="http://schemas.microsoft.com/office/drawing/2014/main" id="{ACBF05A9-5C97-487B-9473-E41292E73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226893" y="5089928"/>
                <a:ext cx="494897" cy="400590"/>
                <a:chOff x="3833958" y="4191555"/>
                <a:chExt cx="487815" cy="419096"/>
              </a:xfrm>
            </p:grpSpPr>
            <p:sp>
              <p:nvSpPr>
                <p:cNvPr id="10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102" name="object 254">
                <a:extLst>
                  <a:ext uri="{FF2B5EF4-FFF2-40B4-BE49-F238E27FC236}">
                    <a16:creationId xmlns:a16="http://schemas.microsoft.com/office/drawing/2014/main" id="{89186D8C-7203-46EC-81B3-FEC237B3B49F}"/>
                  </a:ext>
                </a:extLst>
              </p:cNvPr>
              <p:cNvSpPr txBox="1"/>
              <p:nvPr/>
            </p:nvSpPr>
            <p:spPr>
              <a:xfrm>
                <a:off x="16497" y="5407742"/>
                <a:ext cx="1530906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indent="0" algn="ctr">
                  <a:spcBef>
                    <a:spcPct val="50000"/>
                  </a:spcBef>
                  <a:defRPr sz="160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GB" sz="1400" dirty="0"/>
                  <a:t>Import stationery</a:t>
                </a:r>
                <a:endParaRPr sz="14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30316" y="3249823"/>
            <a:ext cx="3659385" cy="1931401"/>
            <a:chOff x="2469854" y="2160577"/>
            <a:chExt cx="3659385" cy="1931401"/>
          </a:xfrm>
        </p:grpSpPr>
        <p:sp>
          <p:nvSpPr>
            <p:cNvPr id="120" name="Callout: Bent Line 4278">
              <a:extLst>
                <a:ext uri="{FF2B5EF4-FFF2-40B4-BE49-F238E27FC236}">
                  <a16:creationId xmlns:a16="http://schemas.microsoft.com/office/drawing/2014/main" id="{4259CEBB-7591-0B78-C9E5-C78C069081E4}"/>
                </a:ext>
              </a:extLst>
            </p:cNvPr>
            <p:cNvSpPr/>
            <p:nvPr/>
          </p:nvSpPr>
          <p:spPr>
            <a:xfrm>
              <a:off x="4906034" y="2234609"/>
              <a:ext cx="1223205" cy="515731"/>
            </a:xfrm>
            <a:prstGeom prst="borderCallout2">
              <a:avLst>
                <a:gd name="adj1" fmla="val 37838"/>
                <a:gd name="adj2" fmla="val -3573"/>
                <a:gd name="adj3" fmla="val 39741"/>
                <a:gd name="adj4" fmla="val -9369"/>
                <a:gd name="adj5" fmla="val 129395"/>
                <a:gd name="adj6" fmla="val -9191"/>
              </a:avLst>
            </a:prstGeom>
            <a:noFill/>
            <a:ln>
              <a:solidFill>
                <a:srgbClr val="5163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"/>
                </a:rPr>
                <a:t>System Solutions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469854" y="2160577"/>
              <a:ext cx="3620288" cy="1931401"/>
              <a:chOff x="2469854" y="2160577"/>
              <a:chExt cx="3620288" cy="19314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5268460" y="2699225"/>
                <a:ext cx="821682" cy="881824"/>
                <a:chOff x="878683" y="2721692"/>
                <a:chExt cx="793236" cy="372779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793236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PIC, Leader</a:t>
                  </a:r>
                </a:p>
              </p:txBody>
            </p:sp>
            <p:graphicFrame>
              <p:nvGraphicFramePr>
                <p:cNvPr id="135" name="Diagram 134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0" r:lo="rId21" r:qs="rId22" r:cs="rId23"/>
                </a:graphicData>
              </a:graphic>
            </p:graphicFrame>
          </p:grpSp>
          <p:pic>
            <p:nvPicPr>
              <p:cNvPr id="123" name="Picture 122" descr="Icon&#10;&#10;Description automatically generated">
                <a:extLst>
                  <a:ext uri="{FF2B5EF4-FFF2-40B4-BE49-F238E27FC236}">
                    <a16:creationId xmlns:a16="http://schemas.microsoft.com/office/drawing/2014/main" id="{5A26B48B-004B-3C09-27A4-B76A0F9D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774" y="2971800"/>
                <a:ext cx="458843" cy="194436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1F5F23A-A0CB-7018-2A50-D92ABC474BC9}"/>
                  </a:ext>
                </a:extLst>
              </p:cNvPr>
              <p:cNvSpPr txBox="1"/>
              <p:nvPr/>
            </p:nvSpPr>
            <p:spPr>
              <a:xfrm>
                <a:off x="4493362" y="3310388"/>
                <a:ext cx="1027107" cy="2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2469854" y="2867142"/>
                <a:ext cx="1649195" cy="664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400" dirty="0"/>
                  <a:t>Operating </a:t>
                </a:r>
              </a:p>
              <a:p>
                <a:r>
                  <a:rPr lang="en-US" sz="1400" dirty="0"/>
                  <a:t>system 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3186207" y="3433102"/>
                <a:ext cx="1227063" cy="65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400" dirty="0"/>
                  <a:t>new operations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2656124" y="2160577"/>
                <a:ext cx="1665795" cy="54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List Job</a:t>
                </a:r>
                <a:r>
                  <a:rPr lang="en-US" b="1" dirty="0"/>
                  <a:t> </a:t>
                </a:r>
              </a:p>
              <a:p>
                <a:r>
                  <a:rPr lang="en-US" sz="1400" dirty="0"/>
                  <a:t>Document, operators,</a:t>
                </a:r>
              </a:p>
              <a:p>
                <a:r>
                  <a:rPr lang="en-US" sz="1400" dirty="0"/>
                  <a:t> reports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157F9F9-7F72-57E0-15E3-7E5541927503}"/>
                  </a:ext>
                </a:extLst>
              </p:cNvPr>
              <p:cNvGrpSpPr/>
              <p:nvPr/>
            </p:nvGrpSpPr>
            <p:grpSpPr>
              <a:xfrm>
                <a:off x="3988673" y="2642250"/>
                <a:ext cx="666492" cy="744412"/>
                <a:chOff x="7529327" y="1895268"/>
                <a:chExt cx="723844" cy="760089"/>
              </a:xfrm>
            </p:grpSpPr>
            <p:pic>
              <p:nvPicPr>
                <p:cNvPr id="132" name="Picture 131" descr="Icon&#10;&#10;Description automatically generated">
                  <a:extLst>
                    <a:ext uri="{FF2B5EF4-FFF2-40B4-BE49-F238E27FC236}">
                      <a16:creationId xmlns:a16="http://schemas.microsoft.com/office/drawing/2014/main" id="{ED89A75C-77A8-B1D4-FEF6-66E41AFCC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9327" y="1895268"/>
                  <a:ext cx="723844" cy="760089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D89C655-7BD4-D5E9-1119-F1BA242D67E5}"/>
                    </a:ext>
                  </a:extLst>
                </p:cNvPr>
                <p:cNvSpPr txBox="1"/>
                <p:nvPr/>
              </p:nvSpPr>
              <p:spPr>
                <a:xfrm>
                  <a:off x="7797651" y="2226234"/>
                  <a:ext cx="357047" cy="292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IT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 flipV="1">
                <a:off x="3489022" y="2702370"/>
                <a:ext cx="531079" cy="22831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2423" y="3039872"/>
                <a:ext cx="502319" cy="4644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3799739" y="3110984"/>
                <a:ext cx="258231" cy="322118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 Box 80"/>
          <p:cNvSpPr txBox="1">
            <a:spLocks noChangeArrowheads="1"/>
          </p:cNvSpPr>
          <p:nvPr/>
        </p:nvSpPr>
        <p:spPr bwMode="auto">
          <a:xfrm>
            <a:off x="-27668" y="2676089"/>
            <a:ext cx="402064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122394" y="622845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2883440" y="6245022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09" y="5692078"/>
            <a:ext cx="792518" cy="3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7217756" y="6249490"/>
            <a:ext cx="190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Inventory, Make report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System</a:t>
            </a:r>
            <a:endParaRPr lang="en-US" sz="1600" dirty="0"/>
          </a:p>
        </p:txBody>
      </p:sp>
      <p:pic>
        <p:nvPicPr>
          <p:cNvPr id="173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8738" y="5548125"/>
            <a:ext cx="777268" cy="6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85" y="5537781"/>
            <a:ext cx="765247" cy="7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5185059" y="6280024"/>
            <a:ext cx="1825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71925" y="5806695"/>
            <a:ext cx="260166" cy="51825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1851" y="5701639"/>
            <a:ext cx="1952525" cy="40870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88824" y="5798567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4904840" y="5834305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6841186" y="5830616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021" y="5450900"/>
            <a:ext cx="9024825" cy="13655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282530" y="5288533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8A06FF6E-FDB6-4449-AED9-8DBD12551DC6}"/>
              </a:ext>
            </a:extLst>
          </p:cNvPr>
          <p:cNvSpPr>
            <a:spLocks noChangeArrowheads="1"/>
          </p:cNvSpPr>
          <p:nvPr/>
        </p:nvSpPr>
        <p:spPr bwMode="auto">
          <a:xfrm rot="6573031">
            <a:off x="4072688" y="5776416"/>
            <a:ext cx="143632" cy="294066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by barcode technology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33,3%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704060" y="3668397"/>
            <a:ext cx="4763540" cy="1626789"/>
            <a:chOff x="2704060" y="3668397"/>
            <a:chExt cx="4763540" cy="162678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5934381" y="3668397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64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255368" y="4091901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054" y="4147323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フローチャート : 磁気ディスク 12"/>
            <p:cNvSpPr/>
            <p:nvPr/>
          </p:nvSpPr>
          <p:spPr>
            <a:xfrm>
              <a:off x="2839482" y="4780207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3" name="Up-Down Arrow 2"/>
            <p:cNvSpPr/>
            <p:nvPr/>
          </p:nvSpPr>
          <p:spPr>
            <a:xfrm>
              <a:off x="3314498" y="4439548"/>
              <a:ext cx="223241" cy="32235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7546" y="4038554"/>
              <a:ext cx="1452710" cy="11308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9552" y="4026044"/>
              <a:ext cx="1452710" cy="1142920"/>
            </a:xfrm>
            <a:prstGeom prst="rect">
              <a:avLst/>
            </a:prstGeom>
          </p:spPr>
        </p:pic>
      </p:grp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599365" y="2004403"/>
            <a:ext cx="5026777" cy="1618737"/>
            <a:chOff x="2599365" y="2004403"/>
            <a:chExt cx="5026777" cy="16187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166353-044D-4864-B76D-590E548B1035}"/>
                </a:ext>
              </a:extLst>
            </p:cNvPr>
            <p:cNvSpPr/>
            <p:nvPr/>
          </p:nvSpPr>
          <p:spPr>
            <a:xfrm>
              <a:off x="2611175" y="2004403"/>
              <a:ext cx="2391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&amp; Paste Barcode to each equipment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F6C64E-C8FD-4E9A-A304-49CDDA14E53D}"/>
                </a:ext>
              </a:extLst>
            </p:cNvPr>
            <p:cNvSpPr/>
            <p:nvPr/>
          </p:nvSpPr>
          <p:spPr>
            <a:xfrm>
              <a:off x="5434394" y="2033238"/>
              <a:ext cx="21834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barcode, user’s card &amp; fix location</a:t>
              </a:r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04FAEABB-23CD-4E8A-924D-E5E0FC557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282" y="2086504"/>
              <a:ext cx="546696" cy="234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7D56C8F-1CE3-48DC-AF1E-8301693C7936}"/>
                </a:ext>
              </a:extLst>
            </p:cNvPr>
            <p:cNvSpPr/>
            <p:nvPr/>
          </p:nvSpPr>
          <p:spPr>
            <a:xfrm>
              <a:off x="2599365" y="3038365"/>
              <a:ext cx="15238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Inventory PC by System</a:t>
              </a:r>
              <a:endParaRPr lang="en-US" sz="1600" dirty="0"/>
            </a:p>
          </p:txBody>
        </p:sp>
        <p:pic>
          <p:nvPicPr>
            <p:cNvPr id="85" name="Picture 17" descr="C:\Program Files\Microsoft Office\MEDIA\CAGCAT10\j0195384.wmf">
              <a:extLst>
                <a:ext uri="{FF2B5EF4-FFF2-40B4-BE49-F238E27FC236}">
                  <a16:creationId xmlns:a16="http://schemas.microsoft.com/office/drawing/2014/main" id="{D48D4104-468A-43F1-A93B-73DBB3F85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24169" y="3025576"/>
              <a:ext cx="650700" cy="520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ight Arrow 52">
              <a:extLst>
                <a:ext uri="{FF2B5EF4-FFF2-40B4-BE49-F238E27FC236}">
                  <a16:creationId xmlns:a16="http://schemas.microsoft.com/office/drawing/2014/main" id="{452A5A65-F2AE-4313-A7CA-B0D9FD60FFA4}"/>
                </a:ext>
              </a:extLst>
            </p:cNvPr>
            <p:cNvSpPr/>
            <p:nvPr/>
          </p:nvSpPr>
          <p:spPr>
            <a:xfrm rot="5400000">
              <a:off x="5882262" y="2600894"/>
              <a:ext cx="273902" cy="248241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45">
              <a:extLst>
                <a:ext uri="{FF2B5EF4-FFF2-40B4-BE49-F238E27FC236}">
                  <a16:creationId xmlns:a16="http://schemas.microsoft.com/office/drawing/2014/main" id="{8DF4D6CC-8CC8-47A8-AF25-9DA13BC49A4D}"/>
                </a:ext>
              </a:extLst>
            </p:cNvPr>
            <p:cNvSpPr/>
            <p:nvPr/>
          </p:nvSpPr>
          <p:spPr>
            <a:xfrm>
              <a:off x="4486098" y="2578070"/>
              <a:ext cx="276633" cy="247178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5F81502-A42E-47AE-9FE6-15C7F4338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926" y="2951631"/>
              <a:ext cx="458576" cy="57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6850FBC-389B-475B-ADE0-1A1CD488BDEF}"/>
                </a:ext>
              </a:extLst>
            </p:cNvPr>
            <p:cNvSpPr/>
            <p:nvPr/>
          </p:nvSpPr>
          <p:spPr>
            <a:xfrm>
              <a:off x="6366797" y="2974721"/>
              <a:ext cx="12593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ja-JP" sz="16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base Server</a:t>
              </a:r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DE7BD208-76E5-4099-A369-03BE8F413634}"/>
                </a:ext>
              </a:extLst>
            </p:cNvPr>
            <p:cNvSpPr/>
            <p:nvPr/>
          </p:nvSpPr>
          <p:spPr>
            <a:xfrm>
              <a:off x="5046690" y="3205544"/>
              <a:ext cx="301456" cy="264690"/>
            </a:xfrm>
            <a:prstGeom prst="lef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CBAD760-18CE-498E-B97F-8D38E3D74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9535" y="2462546"/>
              <a:ext cx="260166" cy="51825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F109461-67D7-425C-8545-0A2104A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5623">
              <a:off x="5229266" y="2200461"/>
              <a:ext cx="160226" cy="34054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IT staff use new software.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of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339281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39733"/>
            <a:ext cx="4036060" cy="7977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is not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barcoded.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inventory, make report and trace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7872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paste on equipment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Analyze </a:t>
            </a:r>
            <a:r>
              <a:rPr lang="en-US" altLang="en-US" sz="1600" dirty="0">
                <a:solidFill>
                  <a:schemeClr val="tx1"/>
                </a:solidFill>
              </a:rPr>
              <a:t>system, design, build database, 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9469" y="1624233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0"/>
          <p:cNvSpPr txBox="1">
            <a:spLocks noChangeArrowheads="1"/>
          </p:cNvSpPr>
          <p:nvPr/>
        </p:nvSpPr>
        <p:spPr bwMode="auto">
          <a:xfrm>
            <a:off x="2224" y="2521830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ALCMS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353" y="3244019"/>
            <a:ext cx="2701816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7821" y="3468298"/>
                <a:ext cx="481759" cy="501480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84" y="3435337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1219866" y="4071092"/>
                <a:ext cx="560337" cy="209753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64875" y="4037056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05282" y="4025945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328448" y="3807763"/>
            <a:ext cx="24109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19372" y="3394349"/>
            <a:ext cx="2372401" cy="902108"/>
            <a:chOff x="102640" y="5081532"/>
            <a:chExt cx="2372401" cy="90210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3"/>
              <a:ext cx="500096" cy="507135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102640" y="5719046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39"/>
              <a:ext cx="640942" cy="86300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91876" y="2882125"/>
            <a:ext cx="1828800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324253" y="2866951"/>
            <a:ext cx="2377981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Transfer &amp; inventory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200628" y="2815570"/>
            <a:ext cx="2610124" cy="372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895600" y="3548148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22113" y="6454362"/>
            <a:ext cx="9064035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243" y="3375621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268713" y="3359205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67" y="3355007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9617" y="3930320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8002924" y="3861328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00" y="3806698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776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343617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09963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93897" y="1418990"/>
            <a:ext cx="451157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3897" y="1827568"/>
            <a:ext cx="4511571" cy="5003820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84070" y="1417388"/>
            <a:ext cx="212722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84070" y="1832318"/>
            <a:ext cx="211267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902727"/>
            <a:ext cx="4419601" cy="27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2544128" y="3534855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7142309" y="1907068"/>
            <a:ext cx="1921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8360" y="4490961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6364" y="4814394"/>
            <a:ext cx="1799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 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66537" y="516025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02156" y="5515833"/>
            <a:ext cx="1803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50934" y="3604869"/>
            <a:ext cx="2110021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599" y="2310391"/>
            <a:ext cx="4267445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344150"/>
            <a:ext cx="2221997" cy="1415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71" y="5187755"/>
            <a:ext cx="4049762" cy="1619035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658470" y="5112665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1782" y="1869926"/>
            <a:ext cx="2264742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from Wince to other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228901" y="3854618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853" y="4127193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</p:txBody>
      </p:sp>
      <p:sp>
        <p:nvSpPr>
          <p:cNvPr id="65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4668" y="2435703"/>
            <a:ext cx="2316087" cy="12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  <a:p>
            <a:pPr algn="l"/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from Wince to other OS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17795" y="34082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57964" y="2535816"/>
            <a:ext cx="2051221" cy="1065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language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/Platform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4" y="319242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2B22B49D-D619-41AC-9EF1-4FE286923B03}"/>
              </a:ext>
            </a:extLst>
          </p:cNvPr>
          <p:cNvSpPr/>
          <p:nvPr/>
        </p:nvSpPr>
        <p:spPr>
          <a:xfrm>
            <a:off x="4797912" y="3619303"/>
            <a:ext cx="967038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E975B37F-3032-42CD-BF80-8732E553FCBD}"/>
              </a:ext>
            </a:extLst>
          </p:cNvPr>
          <p:cNvSpPr/>
          <p:nvPr/>
        </p:nvSpPr>
        <p:spPr>
          <a:xfrm>
            <a:off x="5831131" y="3633084"/>
            <a:ext cx="100137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5" name="Image 3">
            <a:extLst>
              <a:ext uri="{FF2B5EF4-FFF2-40B4-BE49-F238E27FC236}">
                <a16:creationId xmlns:a16="http://schemas.microsoft.com/office/drawing/2014/main" id="{53A4F104-6844-488A-B218-0933AD6D91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60973" y="4122538"/>
            <a:ext cx="1932644" cy="922264"/>
          </a:xfrm>
          <a:prstGeom prst="rect">
            <a:avLst/>
          </a:prstGeom>
          <a:ln w="0">
            <a:noFill/>
          </a:ln>
        </p:spPr>
      </p:pic>
      <p:sp>
        <p:nvSpPr>
          <p:cNvPr id="47" name="Shape 2">
            <a:extLst>
              <a:ext uri="{FF2B5EF4-FFF2-40B4-BE49-F238E27FC236}">
                <a16:creationId xmlns:a16="http://schemas.microsoft.com/office/drawing/2014/main" id="{5A910D5E-7875-4A7C-919C-F74102FB4BC2}"/>
              </a:ext>
            </a:extLst>
          </p:cNvPr>
          <p:cNvSpPr/>
          <p:nvPr/>
        </p:nvSpPr>
        <p:spPr>
          <a:xfrm>
            <a:off x="5511341" y="3838538"/>
            <a:ext cx="189257" cy="157946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48" name="Shape 2">
            <a:extLst>
              <a:ext uri="{FF2B5EF4-FFF2-40B4-BE49-F238E27FC236}">
                <a16:creationId xmlns:a16="http://schemas.microsoft.com/office/drawing/2014/main" id="{5BDC71D1-C4FB-4BC6-8FA9-07AE8B73E39B}"/>
              </a:ext>
            </a:extLst>
          </p:cNvPr>
          <p:cNvSpPr/>
          <p:nvPr/>
        </p:nvSpPr>
        <p:spPr>
          <a:xfrm>
            <a:off x="6566468" y="3835493"/>
            <a:ext cx="154363" cy="17687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36" y="5273582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67" y="5029135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4654585" y="5091181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5845048" y="4908585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6467" y="5458479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Optimize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Material control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screens)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 activities 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56050</TotalTime>
  <Words>3981</Words>
  <Application>Microsoft Office PowerPoint</Application>
  <PresentationFormat>On-screen Show (4:3)</PresentationFormat>
  <Paragraphs>730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4494</cp:revision>
  <cp:lastPrinted>2023-03-01T01:59:53Z</cp:lastPrinted>
  <dcterms:created xsi:type="dcterms:W3CDTF">2016-12-21T06:42:40Z</dcterms:created>
  <dcterms:modified xsi:type="dcterms:W3CDTF">2024-02-07T22:46:12Z</dcterms:modified>
</cp:coreProperties>
</file>