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33" autoAdjust="0"/>
  </p:normalViewPr>
  <p:slideViewPr>
    <p:cSldViewPr>
      <p:cViewPr varScale="1">
        <p:scale>
          <a:sx n="107" d="100"/>
          <a:sy n="107" d="100"/>
        </p:scale>
        <p:origin x="1536" y="10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3minute/60*490 = 24.5h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3minute/60*652 = 32.6h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57.1h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3min/60*1142 pcs =57.1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1min/60*1142 pcs = 19.03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officers)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weight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2391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8981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104"/>
              </p:ext>
            </p:extLst>
          </p:nvPr>
        </p:nvGraphicFramePr>
        <p:xfrm>
          <a:off x="4035425" y="5892827"/>
          <a:ext cx="2174299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97858" cy="1475865"/>
            <a:chOff x="4953000" y="4922670"/>
            <a:chExt cx="4197858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259900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66,7%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8" y="4730791"/>
            <a:ext cx="2124526" cy="197304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5443AD9-43E4-45F1-807A-5FBDF07F1559}"/>
              </a:ext>
            </a:extLst>
          </p:cNvPr>
          <p:cNvSpPr/>
          <p:nvPr/>
        </p:nvSpPr>
        <p:spPr>
          <a:xfrm>
            <a:off x="112230" y="3990656"/>
            <a:ext cx="8925236" cy="2732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9">
            <a:extLst>
              <a:ext uri="{FF2B5EF4-FFF2-40B4-BE49-F238E27FC236}">
                <a16:creationId xmlns:a16="http://schemas.microsoft.com/office/drawing/2014/main" id="{9116A428-47DB-4B7D-8613-45BB742469DE}"/>
              </a:ext>
            </a:extLst>
          </p:cNvPr>
          <p:cNvSpPr/>
          <p:nvPr/>
        </p:nvSpPr>
        <p:spPr>
          <a:xfrm>
            <a:off x="543352" y="3797518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59299</TotalTime>
  <Words>2802</Words>
  <Application>Microsoft Office PowerPoint</Application>
  <PresentationFormat>On-screen Show (4:3)</PresentationFormat>
  <Paragraphs>486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HGP創英角ｺﾞｼｯｸUB</vt:lpstr>
      <vt:lpstr>HGP創英角ｺﾞｼｯｸUB</vt:lpstr>
      <vt:lpstr>Meiryo UI</vt:lpstr>
      <vt:lpstr>Microsoft YaHei</vt:lpstr>
      <vt:lpstr>ＭＳ Ｐゴシック</vt:lpstr>
      <vt:lpstr>ＭＳ Ｐ明朝</vt:lpstr>
      <vt:lpstr>MS UI Gothic</vt:lpstr>
      <vt:lpstr>Arial</vt:lpstr>
      <vt:lpstr>Arial </vt:lpstr>
      <vt:lpstr>Arial Black</vt:lpstr>
      <vt:lpstr>Calibri</vt:lpstr>
      <vt:lpstr>Fira Sans Extra Condensed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4645</cp:revision>
  <cp:lastPrinted>2023-03-01T01:59:53Z</cp:lastPrinted>
  <dcterms:created xsi:type="dcterms:W3CDTF">2016-12-21T06:42:40Z</dcterms:created>
  <dcterms:modified xsi:type="dcterms:W3CDTF">2024-03-06T10:08:25Z</dcterms:modified>
</cp:coreProperties>
</file>