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6" r:id="rId9"/>
    <p:sldId id="1587" r:id="rId1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Study more new technologies 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(reduce 2pax)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Door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Malaysia (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cost:..$/Year)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0038"/>
              </p:ext>
            </p:extLst>
          </p:nvPr>
        </p:nvGraphicFramePr>
        <p:xfrm>
          <a:off x="43452" y="1047341"/>
          <a:ext cx="4053404" cy="207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0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29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 smtClean="0"/>
                        <a:t>My Responsibilities</a:t>
                      </a:r>
                      <a:endParaRPr lang="en-US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Develop software.</a:t>
                      </a:r>
                      <a:endParaRPr lang="en-US" sz="1600" dirty="0" smtClean="0">
                        <a:latin typeface="Arial 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Support users </a:t>
                      </a:r>
                      <a:r>
                        <a:rPr lang="en-US" sz="1600" dirty="0" smtClean="0">
                          <a:latin typeface="Arial "/>
                        </a:rPr>
                        <a:t>and all </a:t>
                      </a:r>
                      <a:r>
                        <a:rPr lang="en-US" sz="1600" dirty="0" smtClean="0">
                          <a:latin typeface="Arial "/>
                        </a:rPr>
                        <a:t>systems</a:t>
                      </a:r>
                      <a:r>
                        <a:rPr lang="en-US" sz="1600" baseline="0" dirty="0" smtClean="0">
                          <a:latin typeface="Arial "/>
                        </a:rPr>
                        <a:t> of IT.</a:t>
                      </a:r>
                      <a:r>
                        <a:rPr lang="en-US" sz="1600" dirty="0" smtClean="0">
                          <a:latin typeface="Arial "/>
                        </a:rPr>
                        <a:t> 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100 </a:t>
            </a:r>
            <a:r>
              <a:rPr lang="en-US" sz="1200" dirty="0">
                <a:cs typeface="Arial" panose="020B0604020202020204" pitchFamily="34" charset="0"/>
              </a:rPr>
              <a:t>hours/monthly =&gt; </a:t>
            </a:r>
            <a:r>
              <a:rPr lang="en-US" sz="1200" dirty="0" smtClean="0">
                <a:cs typeface="Arial" panose="020B0604020202020204" pitchFamily="34" charset="0"/>
              </a:rPr>
              <a:t>1200 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4009"/>
              </p:ext>
            </p:extLst>
          </p:nvPr>
        </p:nvGraphicFramePr>
        <p:xfrm>
          <a:off x="43543" y="624740"/>
          <a:ext cx="9067753" cy="585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Upgrade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Analyze &amp; Optimist all process of FOSS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316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[1]Survey all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process and build standard management.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Analysis system, design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 Develop &amp; Testing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88050" y="6519445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87486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982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2004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</a:t>
              </a: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Activities Theme 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end of life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 IT find new solution to replace old OS by smart device as mobile.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[1] Upgrade to android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develop applications for mobile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 Runs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 of wince</a:t>
            </a:r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responsive to big data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Activities Theme 1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 smtClean="0">
                <a:solidFill>
                  <a:srgbClr val="0000FF"/>
                </a:solidFill>
              </a:rPr>
              <a:t>Material </a:t>
            </a:r>
            <a:r>
              <a:rPr lang="da-DK" sz="2000" b="1" dirty="0">
                <a:solidFill>
                  <a:srgbClr val="0000FF"/>
                </a:solidFill>
              </a:rPr>
              <a:t>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control System.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technology to apply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own.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061739"/>
            <a:ext cx="3050152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633386" y="367833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software to run on mobile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975039" y="3868497"/>
            <a:ext cx="1344922" cy="217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lam he thong cu,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dien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Study about the department's asset management system of IT. Provide a standard process to optimize the management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and build standard management</a:t>
            </a:r>
            <a:endParaRPr lang="en-US" sz="20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70360" y="1880876"/>
            <a:ext cx="590294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Q&amp;A,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find solution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sheet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5259" y="5526836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barcode &amp;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database on server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584215" y="2501437"/>
            <a:ext cx="1010862" cy="571774"/>
            <a:chOff x="4363277" y="2128211"/>
            <a:chExt cx="1132046" cy="571774"/>
          </a:xfrm>
        </p:grpSpPr>
        <p:sp>
          <p:nvSpPr>
            <p:cNvPr id="48" name="AutoShape 77"/>
            <p:cNvSpPr>
              <a:spLocks noChangeArrowheads="1"/>
            </p:cNvSpPr>
            <p:nvPr/>
          </p:nvSpPr>
          <p:spPr bwMode="auto">
            <a:xfrm>
              <a:off x="4382963" y="2128211"/>
              <a:ext cx="1112360" cy="571774"/>
            </a:xfrm>
            <a:prstGeom prst="flowChartOnlineStorage">
              <a:avLst/>
            </a:prstGeom>
            <a:gradFill rotWithShape="1">
              <a:gsLst>
                <a:gs pos="0">
                  <a:schemeClr val="bg1">
                    <a:gamma/>
                    <a:shade val="76471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76471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4363277" y="2214444"/>
              <a:ext cx="916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</a:t>
              </a:r>
              <a:endParaRPr lang="en-US" altLang="ja-JP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0" name="Picture 111" descr="j00792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17" y="3860991"/>
            <a:ext cx="773399" cy="9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 Box 113"/>
          <p:cNvSpPr txBox="1">
            <a:spLocks noChangeArrowheads="1"/>
          </p:cNvSpPr>
          <p:nvPr/>
        </p:nvSpPr>
        <p:spPr bwMode="auto">
          <a:xfrm>
            <a:off x="4693948" y="5006405"/>
            <a:ext cx="16557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ja-JP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e-Pro </a:t>
            </a:r>
            <a:r>
              <a:rPr kumimoji="1" lang="en-US" altLang="ja-JP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52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7195" y="2806516"/>
            <a:ext cx="1097034" cy="8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114"/>
          <p:cNvSpPr txBox="1">
            <a:spLocks noChangeArrowheads="1"/>
          </p:cNvSpPr>
          <p:nvPr/>
        </p:nvSpPr>
        <p:spPr bwMode="auto">
          <a:xfrm>
            <a:off x="3633410" y="4093529"/>
            <a:ext cx="132586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ja-JP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kumimoji="1" lang="en-US" altLang="ja-JP" sz="25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78"/>
          <p:cNvSpPr txBox="1">
            <a:spLocks noChangeArrowheads="1"/>
          </p:cNvSpPr>
          <p:nvPr/>
        </p:nvSpPr>
        <p:spPr bwMode="auto">
          <a:xfrm>
            <a:off x="2570360" y="3518839"/>
            <a:ext cx="130266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b="1" dirty="0" smtClean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altLang="ja-JP" sz="1400" b="1" dirty="0" smtClean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</a:t>
            </a:r>
            <a:endParaRPr lang="en-US" altLang="ja-JP" sz="1400" b="1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3331225" y="2329465"/>
            <a:ext cx="165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ja-JP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kumimoji="1" lang="en-US" altLang="ja-JP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326027" y="4710582"/>
            <a:ext cx="682373" cy="45719"/>
          </a:xfrm>
          <a:custGeom>
            <a:avLst/>
            <a:gdLst>
              <a:gd name="connsiteX0" fmla="*/ 0 w 1991213"/>
              <a:gd name="connsiteY0" fmla="*/ 250746 h 612005"/>
              <a:gd name="connsiteX1" fmla="*/ 1229194 w 1991213"/>
              <a:gd name="connsiteY1" fmla="*/ 10904 h 612005"/>
              <a:gd name="connsiteX2" fmla="*/ 1933731 w 1991213"/>
              <a:gd name="connsiteY2" fmla="*/ 565540 h 612005"/>
              <a:gd name="connsiteX3" fmla="*/ 1948721 w 1991213"/>
              <a:gd name="connsiteY3" fmla="*/ 580530 h 612005"/>
              <a:gd name="connsiteX4" fmla="*/ 1978702 w 1991213"/>
              <a:gd name="connsiteY4" fmla="*/ 610510 h 61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213" h="612005">
                <a:moveTo>
                  <a:pt x="0" y="250746"/>
                </a:moveTo>
                <a:cubicBezTo>
                  <a:pt x="453452" y="104592"/>
                  <a:pt x="906905" y="-41562"/>
                  <a:pt x="1229194" y="10904"/>
                </a:cubicBezTo>
                <a:cubicBezTo>
                  <a:pt x="1551483" y="63370"/>
                  <a:pt x="1813810" y="470602"/>
                  <a:pt x="1933731" y="565540"/>
                </a:cubicBezTo>
                <a:cubicBezTo>
                  <a:pt x="2053652" y="660478"/>
                  <a:pt x="1948721" y="580530"/>
                  <a:pt x="1948721" y="580530"/>
                </a:cubicBezTo>
                <a:lnTo>
                  <a:pt x="1978702" y="610510"/>
                </a:lnTo>
              </a:path>
            </a:pathLst>
          </a:custGeom>
          <a:noFill/>
          <a:ln>
            <a:solidFill>
              <a:srgbClr val="2313F3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113"/>
          <p:cNvSpPr txBox="1">
            <a:spLocks noChangeArrowheads="1"/>
          </p:cNvSpPr>
          <p:nvPr/>
        </p:nvSpPr>
        <p:spPr bwMode="auto">
          <a:xfrm>
            <a:off x="6338455" y="4894868"/>
            <a:ext cx="786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ja-JP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kumimoji="1" lang="en-US" altLang="ja-JP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14" y="5094923"/>
            <a:ext cx="816492" cy="8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83"/>
          <p:cNvSpPr>
            <a:spLocks noChangeArrowheads="1"/>
          </p:cNvSpPr>
          <p:nvPr/>
        </p:nvSpPr>
        <p:spPr bwMode="auto">
          <a:xfrm rot="1085408">
            <a:off x="3298291" y="2846201"/>
            <a:ext cx="801494" cy="176958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83"/>
          <p:cNvSpPr>
            <a:spLocks noChangeArrowheads="1"/>
          </p:cNvSpPr>
          <p:nvPr/>
        </p:nvSpPr>
        <p:spPr bwMode="auto">
          <a:xfrm rot="7907941" flipV="1">
            <a:off x="3649229" y="3412000"/>
            <a:ext cx="486223" cy="177378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658" y="201137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testing</a:t>
            </a:r>
            <a:endParaRPr lang="en-US" sz="20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47769</TotalTime>
  <Words>1319</Words>
  <Application>Microsoft Office PowerPoint</Application>
  <PresentationFormat>On-screen Show (4:3)</PresentationFormat>
  <Paragraphs>300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3900</cp:revision>
  <cp:lastPrinted>2023-03-01T01:59:53Z</cp:lastPrinted>
  <dcterms:created xsi:type="dcterms:W3CDTF">2016-12-21T06:42:40Z</dcterms:created>
  <dcterms:modified xsi:type="dcterms:W3CDTF">2023-12-12T22:25:44Z</dcterms:modified>
</cp:coreProperties>
</file>