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27" r:id="rId4"/>
    <p:sldId id="1623" r:id="rId5"/>
    <p:sldId id="1615" r:id="rId6"/>
    <p:sldId id="1596" r:id="rId7"/>
    <p:sldId id="1625" r:id="rId8"/>
    <p:sldId id="1620" r:id="rId9"/>
    <p:sldId id="1618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776" autoAdjust="0"/>
  </p:normalViewPr>
  <p:slideViewPr>
    <p:cSldViewPr>
      <p:cViewPr varScale="1">
        <p:scale>
          <a:sx n="51" d="100"/>
          <a:sy n="51" d="100"/>
        </p:scale>
        <p:origin x="1980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9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2.jpeg"/><Relationship Id="rId18" Type="http://schemas.openxmlformats.org/officeDocument/2006/relationships/image" Target="../media/image35.jpeg"/><Relationship Id="rId26" Type="http://schemas.openxmlformats.org/officeDocument/2006/relationships/image" Target="../media/image40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7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3.png"/><Relationship Id="rId20" Type="http://schemas.openxmlformats.org/officeDocument/2006/relationships/image" Target="../media/image36.wmf"/><Relationship Id="rId29" Type="http://schemas.openxmlformats.org/officeDocument/2006/relationships/image" Target="../media/image42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0.png"/><Relationship Id="rId24" Type="http://schemas.openxmlformats.org/officeDocument/2006/relationships/image" Target="../media/image39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5.png"/><Relationship Id="rId23" Type="http://schemas.microsoft.com/office/2007/relationships/hdphoto" Target="../media/hdphoto1.wdp"/><Relationship Id="rId28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19.png"/><Relationship Id="rId4" Type="http://schemas.openxmlformats.org/officeDocument/2006/relationships/diagramData" Target="../diagrams/data1.xml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8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26509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(Total devices update is 75 pcs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)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(50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470468" y="4777981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170" y="4987488"/>
            <a:ext cx="1242195" cy="674873"/>
          </a:xfrm>
          <a:prstGeom prst="rect">
            <a:avLst/>
          </a:prstGeom>
        </p:spPr>
      </p:pic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629" y="4579477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5373522" y="5770561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060" y="4581080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76492" y="4349901"/>
            <a:ext cx="2984281" cy="3149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 smtClean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Normal support is very height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9183" y="6423682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3" y="1763518"/>
            <a:ext cx="4379136" cy="251896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4114800" y="1793795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6F5C11-7DFE-4FB3-B424-B649BACFC99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723"/>
          <a:stretch/>
        </p:blipFill>
        <p:spPr>
          <a:xfrm>
            <a:off x="1867337" y="4739041"/>
            <a:ext cx="1021128" cy="562417"/>
          </a:xfrm>
          <a:prstGeom prst="rect">
            <a:avLst/>
          </a:prstGeom>
        </p:spPr>
      </p:pic>
      <p:pic>
        <p:nvPicPr>
          <p:cNvPr id="108" name="Picture 10" descr="Image result for excel">
            <a:extLst>
              <a:ext uri="{FF2B5EF4-FFF2-40B4-BE49-F238E27FC236}">
                <a16:creationId xmlns:a16="http://schemas.microsoft.com/office/drawing/2014/main" id="{9BAD4DE5-ACAC-4A4A-836F-A04E9287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58" y="5385483"/>
            <a:ext cx="624565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/>
          <p:cNvGrpSpPr/>
          <p:nvPr/>
        </p:nvGrpSpPr>
        <p:grpSpPr>
          <a:xfrm>
            <a:off x="248228" y="4739713"/>
            <a:ext cx="1592274" cy="1045857"/>
            <a:chOff x="4288171" y="1718847"/>
            <a:chExt cx="1645219" cy="1484725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88171" y="1718847"/>
              <a:ext cx="1645219" cy="1484725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382966" y="2530475"/>
              <a:ext cx="144285" cy="151878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393913" y="2195917"/>
              <a:ext cx="144285" cy="151878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5041092" y="2077621"/>
              <a:ext cx="144285" cy="15187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4690583" y="2204503"/>
              <a:ext cx="144285" cy="15187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 rotWithShape="1">
            <a:blip r:embed="rId12"/>
            <a:srcRect l="19010" t="17417" r="20672" b="23723"/>
            <a:stretch/>
          </p:blipFill>
          <p:spPr>
            <a:xfrm>
              <a:off x="4690583" y="2528688"/>
              <a:ext cx="144285" cy="151878"/>
            </a:xfrm>
            <a:prstGeom prst="rect">
              <a:avLst/>
            </a:prstGeom>
          </p:spPr>
        </p:pic>
      </p:grpSp>
      <p:sp>
        <p:nvSpPr>
          <p:cNvPr id="127" name="Rounded Rectangle 126"/>
          <p:cNvSpPr/>
          <p:nvPr/>
        </p:nvSpPr>
        <p:spPr>
          <a:xfrm>
            <a:off x="3342908" y="5831552"/>
            <a:ext cx="1687998" cy="481041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barcode, not trace history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0AD29DBE-22ED-4BAB-9598-67F5CACD2F8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237" y="4957319"/>
            <a:ext cx="470638" cy="536588"/>
          </a:xfrm>
          <a:prstGeom prst="rect">
            <a:avLst/>
          </a:prstGeom>
        </p:spPr>
      </p:pic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D22A6D3C-94A3-40BF-92C8-CBB2BC41532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45" y="4950872"/>
            <a:ext cx="627660" cy="653354"/>
          </a:xfrm>
          <a:prstGeom prst="rect">
            <a:avLst/>
          </a:prstGeom>
        </p:spPr>
      </p:pic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3876CDC-4A09-4F95-91A2-2DB7056E920E}"/>
              </a:ext>
            </a:extLst>
          </p:cNvPr>
          <p:cNvCxnSpPr>
            <a:cxnSpLocks/>
          </p:cNvCxnSpPr>
          <p:nvPr/>
        </p:nvCxnSpPr>
        <p:spPr>
          <a:xfrm>
            <a:off x="3704034" y="5442931"/>
            <a:ext cx="923896" cy="3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8489B177-B555-4CA7-8D3F-790CF81C2F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2174" y="4832371"/>
            <a:ext cx="383759" cy="356970"/>
          </a:xfrm>
          <a:prstGeom prst="rect">
            <a:avLst/>
          </a:prstGeom>
        </p:spPr>
      </p:pic>
      <p:pic>
        <p:nvPicPr>
          <p:cNvPr id="152" name="Picture 15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50EE2C-BF66-4263-8037-26CADD0C299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97" y="4742641"/>
            <a:ext cx="386251" cy="391234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15A609B-8CC3-49D4-978D-3F5942D761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09027" y="4836541"/>
            <a:ext cx="318513" cy="409386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208398" y="5863901"/>
            <a:ext cx="2364048" cy="485888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process, no software to manage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69140" y="4680704"/>
            <a:ext cx="523003" cy="651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8997" y="4664831"/>
            <a:ext cx="471702" cy="613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9F3B3D4-A21F-41CC-885F-ECFB32F35D06}"/>
              </a:ext>
            </a:extLst>
          </p:cNvPr>
          <p:cNvSpPr/>
          <p:nvPr/>
        </p:nvSpPr>
        <p:spPr>
          <a:xfrm>
            <a:off x="2907414" y="5607962"/>
            <a:ext cx="731139" cy="2300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094E360-CE95-4D24-AB98-1DC1944CDD92}"/>
              </a:ext>
            </a:extLst>
          </p:cNvPr>
          <p:cNvSpPr/>
          <p:nvPr/>
        </p:nvSpPr>
        <p:spPr>
          <a:xfrm>
            <a:off x="4705986" y="5551773"/>
            <a:ext cx="731139" cy="2300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04555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FY23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Comply policy FY2023,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85500" y="4157905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7E749A-1833-40FA-AF0A-BD1A9C12C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57" y="4170059"/>
            <a:ext cx="3281089" cy="2294187"/>
          </a:xfrm>
          <a:prstGeom prst="rect">
            <a:avLst/>
          </a:prstGeom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70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DE9ED62-E340-43CE-A116-D9E0626A7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02678"/>
              </p:ext>
            </p:extLst>
          </p:nvPr>
        </p:nvGraphicFramePr>
        <p:xfrm>
          <a:off x="5840016" y="4429832"/>
          <a:ext cx="165061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7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4400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40937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50883</TotalTime>
  <Words>3213</Words>
  <Application>Microsoft Office PowerPoint</Application>
  <PresentationFormat>On-screen Show (4:3)</PresentationFormat>
  <Paragraphs>541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4196</cp:revision>
  <cp:lastPrinted>2023-03-01T01:59:53Z</cp:lastPrinted>
  <dcterms:created xsi:type="dcterms:W3CDTF">2016-12-21T06:42:40Z</dcterms:created>
  <dcterms:modified xsi:type="dcterms:W3CDTF">2024-01-21T20:31:36Z</dcterms:modified>
</cp:coreProperties>
</file>