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10" r:id="rId3"/>
    <p:sldId id="1593" r:id="rId4"/>
    <p:sldId id="1605" r:id="rId5"/>
    <p:sldId id="1596" r:id="rId6"/>
    <p:sldId id="1609" r:id="rId7"/>
    <p:sldId id="1604" r:id="rId8"/>
    <p:sldId id="1591" r:id="rId9"/>
    <p:sldId id="1583" r:id="rId10"/>
    <p:sldId id="1603" r:id="rId11"/>
    <p:sldId id="1587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37B"/>
    <a:srgbClr val="E46C0A"/>
    <a:srgbClr val="1508B8"/>
    <a:srgbClr val="000077"/>
    <a:srgbClr val="0070C0"/>
    <a:srgbClr val="CDB5CD"/>
    <a:srgbClr val="7A378B"/>
    <a:srgbClr val="8B008B"/>
    <a:srgbClr val="8B3A3A"/>
    <a:srgbClr val="4E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49536" autoAdjust="0"/>
  </p:normalViewPr>
  <p:slideViewPr>
    <p:cSldViewPr>
      <p:cViewPr varScale="1">
        <p:scale>
          <a:sx n="32" d="100"/>
          <a:sy n="32" d="100"/>
        </p:scale>
        <p:origin x="2436" y="4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i="0" u="sng" strike="noStrike" baseline="0" dirty="0">
                <a:effectLst/>
              </a:rPr>
              <a:t>Department’s Request  SAP </a:t>
            </a:r>
            <a:endParaRPr lang="en-US" sz="1500" dirty="0"/>
          </a:p>
        </c:rich>
      </c:tx>
      <c:layout>
        <c:manualLayout>
          <c:xMode val="edge"/>
          <c:yMode val="edge"/>
          <c:x val="5.1368788686275868E-2"/>
          <c:y val="5.0401225614185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874078805461987E-2"/>
          <c:y val="0.22582181123335821"/>
          <c:w val="0.79579474908114245"/>
          <c:h val="0.490256240019810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FY2020</c:v>
                </c:pt>
                <c:pt idx="1">
                  <c:v>FY2021</c:v>
                </c:pt>
                <c:pt idx="2">
                  <c:v>FY2022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29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8-4E8E-A964-FEE72444F1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FY2020</c:v>
                </c:pt>
                <c:pt idx="1">
                  <c:v>FY2021</c:v>
                </c:pt>
                <c:pt idx="2">
                  <c:v>FY2022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17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6-494A-B2EC-289441CDDB2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01793872"/>
        <c:axId val="4017911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Cost Down</c:v>
                </c:pt>
              </c:strCache>
            </c:strRef>
          </c:tx>
          <c:spPr>
            <a:ln w="31750" cap="rnd">
              <a:solidFill>
                <a:schemeClr val="accent6">
                  <a:alpha val="8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31750" cap="rnd">
                <a:solidFill>
                  <a:srgbClr val="F79646">
                    <a:alpha val="84706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1-4332-9AA6-01DAE9B2B687}"/>
              </c:ext>
            </c:extLst>
          </c:dPt>
          <c:dLbls>
            <c:dLbl>
              <c:idx val="2"/>
              <c:layout>
                <c:manualLayout>
                  <c:x val="-1.7986617673197321E-2"/>
                  <c:y val="6.08971054694711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A1-4332-9AA6-01DAE9B2B687}"/>
                </c:ext>
              </c:extLst>
            </c:dLbl>
            <c:numFmt formatCode="#,##0" sourceLinked="0"/>
            <c:spPr>
              <a:solidFill>
                <a:srgbClr val="F6A4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FY2020</c:v>
                </c:pt>
                <c:pt idx="1">
                  <c:v>FY2021</c:v>
                </c:pt>
                <c:pt idx="2">
                  <c:v>FY2022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24</c:v>
                </c:pt>
                <c:pt idx="1">
                  <c:v>38</c:v>
                </c:pt>
                <c:pt idx="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A1-4332-9AA6-01DAE9B2B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793872"/>
        <c:axId val="401791128"/>
      </c:lineChart>
      <c:catAx>
        <c:axId val="40179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91128"/>
        <c:crosses val="autoZero"/>
        <c:auto val="1"/>
        <c:lblAlgn val="ctr"/>
        <c:lblOffset val="100"/>
        <c:noMultiLvlLbl val="0"/>
      </c:catAx>
      <c:valAx>
        <c:axId val="401791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179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938180967376809E-2"/>
          <c:y val="0.87118739154757885"/>
          <c:w val="0.9"/>
          <c:h val="0.1288126084524211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992656522301389E-2"/>
          <c:y val="0"/>
          <c:w val="0.87784102865227875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Development time</c:v>
                </c:pt>
              </c:strCache>
            </c:strRef>
          </c:tx>
          <c:dPt>
            <c:idx val="0"/>
            <c:bubble3D val="0"/>
            <c:spPr>
              <a:solidFill>
                <a:srgbClr val="51637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7BA-4990-890A-5991B7E119DC}"/>
              </c:ext>
            </c:extLst>
          </c:dPt>
          <c:dPt>
            <c:idx val="1"/>
            <c:bubble3D val="0"/>
            <c:spPr>
              <a:solidFill>
                <a:srgbClr val="168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BA-4990-890A-5991B7E119DC}"/>
              </c:ext>
            </c:extLst>
          </c:dPt>
          <c:dPt>
            <c:idx val="2"/>
            <c:bubble3D val="0"/>
            <c:spPr>
              <a:solidFill>
                <a:srgbClr val="8FC3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BA-4990-890A-5991B7E119DC}"/>
              </c:ext>
            </c:extLst>
          </c:dPt>
          <c:dPt>
            <c:idx val="3"/>
            <c:bubble3D val="0"/>
            <c:spPr>
              <a:solidFill>
                <a:srgbClr val="0AA29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BA-4990-890A-5991B7E119DC}"/>
              </c:ext>
            </c:extLst>
          </c:dPt>
          <c:dLbls>
            <c:dLbl>
              <c:idx val="0"/>
              <c:layout>
                <c:manualLayout>
                  <c:x val="-0.17428390395245691"/>
                  <c:y val="4.032653208775458E-2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76126C94-8F57-40CD-905E-0360CC9AE479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393326964062614"/>
                      <c:h val="0.2382601695043592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7BA-4990-890A-5991B7E119DC}"/>
                </c:ext>
              </c:extLst>
            </c:dLbl>
            <c:dLbl>
              <c:idx val="1"/>
              <c:layout>
                <c:manualLayout>
                  <c:x val="-0.12032002605971896"/>
                  <c:y val="0.12745996999551057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77207B9-FA4F-4F53-BBA0-D37A2522DCB8}" type="CATEGORYNAME">
                      <a:rPr lang="en-US" sz="1400" b="1">
                        <a:solidFill>
                          <a:schemeClr val="bg1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B066D99-3EB9-4917-9444-7568B357D586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02724961153337"/>
                      <c:h val="0.2127373053931551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7BA-4990-890A-5991B7E119DC}"/>
                </c:ext>
              </c:extLst>
            </c:dLbl>
            <c:dLbl>
              <c:idx val="2"/>
              <c:layout>
                <c:manualLayout>
                  <c:x val="-0.21448479419376756"/>
                  <c:y val="-0.10655623985418854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20A1CDA-1696-4D74-89C8-DA041E6B18AA}" type="CATEGORYNAME">
                      <a:rPr lang="en-US" sz="1600" b="1" dirty="0"/>
                      <a:pPr>
                        <a:defRPr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600" b="1" baseline="0" dirty="0"/>
                      <a:t>
</a:t>
                    </a:r>
                    <a:fld id="{269BF9AC-827D-481A-858E-6FB4F6003B0C}" type="PERCENTAGE">
                      <a:rPr lang="en-US" sz="1600" b="1" baseline="0" dirty="0"/>
                      <a:pPr>
                        <a:defRPr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8903481170254913"/>
                      <c:h val="0.275680652116151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7BA-4990-890A-5991B7E119D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0D8586A-B61E-4E07-99BA-3EAE41D1095B}" type="CATEGORYNAM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F5242EBE-07E2-41D2-BEBC-2F4D5C8B5CA8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45516715363119"/>
                      <c:h val="0.3025851637521146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7BA-4990-890A-5991B7E119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Analysis</c:v>
                </c:pt>
                <c:pt idx="1">
                  <c:v>Develop</c:v>
                </c:pt>
                <c:pt idx="2">
                  <c:v>Test</c:v>
                </c:pt>
                <c:pt idx="3">
                  <c:v>Adjust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A-4990-890A-5991B7E119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12823022792118E-2"/>
          <c:y val="9.6234253390515917E-2"/>
          <c:w val="0.80923611390565497"/>
          <c:h val="0.880621818078393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Development time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explosion val="18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79-4FEF-8972-041DB1C0BBBD}"/>
              </c:ext>
            </c:extLst>
          </c:dPt>
          <c:dPt>
            <c:idx val="1"/>
            <c:bubble3D val="0"/>
            <c:spPr>
              <a:solidFill>
                <a:srgbClr val="5163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79-4FEF-8972-041DB1C0BBBD}"/>
              </c:ext>
            </c:extLst>
          </c:dPt>
          <c:dPt>
            <c:idx val="2"/>
            <c:bubble3D val="0"/>
            <c:spPr>
              <a:solidFill>
                <a:srgbClr val="1680C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79-4FEF-8972-041DB1C0BBBD}"/>
              </c:ext>
            </c:extLst>
          </c:dPt>
          <c:dPt>
            <c:idx val="3"/>
            <c:bubble3D val="0"/>
            <c:spPr>
              <a:solidFill>
                <a:srgbClr val="8FC32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B79-4FEF-8972-041DB1C0BBBD}"/>
              </c:ext>
            </c:extLst>
          </c:dPt>
          <c:dPt>
            <c:idx val="4"/>
            <c:bubble3D val="0"/>
            <c:explosion val="12"/>
            <c:spPr>
              <a:solidFill>
                <a:srgbClr val="8FC32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B79-4FEF-8972-041DB1C0BBBD}"/>
              </c:ext>
            </c:extLst>
          </c:dPt>
          <c:dPt>
            <c:idx val="5"/>
            <c:bubble3D val="0"/>
            <c:spPr>
              <a:solidFill>
                <a:srgbClr val="0AA29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B79-4FEF-8972-041DB1C0BBBD}"/>
              </c:ext>
            </c:extLst>
          </c:dPt>
          <c:dPt>
            <c:idx val="6"/>
            <c:bubble3D val="0"/>
            <c:explosion val="21"/>
            <c:spPr>
              <a:solidFill>
                <a:srgbClr val="0AA29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B79-4FEF-8972-041DB1C0BBBD}"/>
              </c:ext>
            </c:extLst>
          </c:dPt>
          <c:dLbls>
            <c:dLbl>
              <c:idx val="0"/>
              <c:layout>
                <c:manualLayout>
                  <c:x val="-9.5420797942222566E-2"/>
                  <c:y val="0.111573232983822"/>
                </c:manualLayout>
              </c:layout>
              <c:tx>
                <c:rich>
                  <a:bodyPr/>
                  <a:lstStyle/>
                  <a:p>
                    <a:fld id="{2D820BE1-A969-47B6-BD98-69B6115B4811}" type="CATEGORYNAME">
                      <a:rPr lang="en-US" sz="700"/>
                      <a:pPr/>
                      <a:t>[CATEGORY NAME]</a:t>
                    </a:fld>
                    <a:r>
                      <a:rPr lang="en-US" baseline="0" dirty="0"/>
                      <a:t>
10%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B79-4FEF-8972-041DB1C0BBB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27018882190459798"/>
                      <c:h val="0.16696865917725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B79-4FEF-8972-041DB1C0BBBD}"/>
                </c:ext>
              </c:extLst>
            </c:dLbl>
            <c:dLbl>
              <c:idx val="2"/>
              <c:layout>
                <c:manualLayout>
                  <c:x val="-7.8412192443840512E-2"/>
                  <c:y val="-4.5451752796530701E-2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no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94A7DCC-A8E1-4FBE-BEF3-BF1685FD4685}" type="CATEGORYNAME">
                      <a:rPr lang="en-US" sz="1050">
                        <a:solidFill>
                          <a:schemeClr val="bg1"/>
                        </a:solidFill>
                      </a:rPr>
                      <a:pPr>
                        <a:defRPr sz="105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050" baseline="0" dirty="0">
                        <a:solidFill>
                          <a:schemeClr val="bg1"/>
                        </a:solidFill>
                      </a:rPr>
                      <a:t>
20%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35337796416431638"/>
                      <c:h val="0.184835736073745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B79-4FEF-8972-041DB1C0BBBD}"/>
                </c:ext>
              </c:extLst>
            </c:dLbl>
            <c:dLbl>
              <c:idx val="3"/>
              <c:layout>
                <c:manualLayout>
                  <c:x val="-0.17913479727336987"/>
                  <c:y val="-0.1328957441855442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no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767CAA5-D827-4F49-AC63-F29750901DA1}" type="CATEGORYNAME">
                      <a:rPr lang="en-US" sz="1050">
                        <a:solidFill>
                          <a:schemeClr val="bg1"/>
                        </a:solidFill>
                      </a:rPr>
                      <a:pPr>
                        <a:defRPr sz="105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050" baseline="0" dirty="0">
                        <a:solidFill>
                          <a:schemeClr val="bg1"/>
                        </a:solidFill>
                      </a:rPr>
                      <a:t>
10%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35872128119534202"/>
                      <c:h val="0.1604523407819486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B79-4FEF-8972-041DB1C0BBBD}"/>
                </c:ext>
              </c:extLst>
            </c:dLbl>
            <c:dLbl>
              <c:idx val="4"/>
              <c:layout>
                <c:manualLayout>
                  <c:x val="0.19927401807403253"/>
                  <c:y val="-3.6289020032303311E-2"/>
                </c:manualLayout>
              </c:layout>
              <c:tx>
                <c:rich>
                  <a:bodyPr/>
                  <a:lstStyle/>
                  <a:p>
                    <a:fld id="{A356E61B-8EA3-403A-AB32-A2356746DC1B}" type="CATEGORYNAME">
                      <a:rPr lang="en-US" sz="1050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050" baseline="0" dirty="0">
                        <a:solidFill>
                          <a:schemeClr val="bg1"/>
                        </a:solidFill>
                      </a:rPr>
                      <a:t>
20%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410182133377485"/>
                      <c:h val="0.2229789501220369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B79-4FEF-8972-041DB1C0BBBD}"/>
                </c:ext>
              </c:extLst>
            </c:dLbl>
            <c:dLbl>
              <c:idx val="5"/>
              <c:layout>
                <c:manualLayout>
                  <c:x val="7.7439166532599066E-2"/>
                  <c:y val="-3.3475569805868924E-2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no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DA7A61C-C8A5-4C1E-9AFB-17C69F7CF71A}" type="CATEGORYNAME">
                      <a:rPr lang="en-US" sz="1050">
                        <a:solidFill>
                          <a:schemeClr val="bg1"/>
                        </a:solidFill>
                      </a:rPr>
                      <a:pPr>
                        <a:defRPr sz="105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050" baseline="0" dirty="0">
                        <a:solidFill>
                          <a:schemeClr val="bg1"/>
                        </a:solidFill>
                      </a:rPr>
                      <a:t>
20%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8585432800705812"/>
                      <c:h val="0.245794224303237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B79-4FEF-8972-041DB1C0BBBD}"/>
                </c:ext>
              </c:extLst>
            </c:dLbl>
            <c:dLbl>
              <c:idx val="6"/>
              <c:layout>
                <c:manualLayout>
                  <c:x val="0.10909006481679956"/>
                  <c:y val="0.12327678273578817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no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rgbClr val="984807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="1" i="1" u="none" dirty="0">
                        <a:solidFill>
                          <a:schemeClr val="bg1"/>
                        </a:solidFill>
                      </a:rPr>
                      <a:t>Reduce</a:t>
                    </a:r>
                  </a:p>
                  <a:p>
                    <a:pPr>
                      <a:defRPr sz="1050" b="1" i="0" u="none" strike="noStrike" kern="1200" baseline="0">
                        <a:solidFill>
                          <a:srgbClr val="984807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="1" u="none" dirty="0">
                        <a:solidFill>
                          <a:schemeClr val="bg1"/>
                        </a:solidFill>
                      </a:rPr>
                      <a:t>Adjust</a:t>
                    </a:r>
                  </a:p>
                  <a:p>
                    <a:pPr>
                      <a:defRPr sz="1050" b="1" i="0" u="none" strike="noStrike" kern="1200" baseline="0">
                        <a:solidFill>
                          <a:srgbClr val="984807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="1" u="none" baseline="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33939397066335086"/>
                      <c:h val="0.2489007072624598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D-2B79-4FEF-8972-041DB1C0BB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Sheet1!$A$2:$A$8</c:f>
              <c:strCache>
                <c:ptCount val="7"/>
                <c:pt idx="0">
                  <c:v>FS</c:v>
                </c:pt>
                <c:pt idx="1">
                  <c:v>Analysis</c:v>
                </c:pt>
                <c:pt idx="2">
                  <c:v>Develop</c:v>
                </c:pt>
                <c:pt idx="3">
                  <c:v>Test</c:v>
                </c:pt>
                <c:pt idx="4">
                  <c:v>Reduce Test</c:v>
                </c:pt>
                <c:pt idx="5">
                  <c:v>Adjust</c:v>
                </c:pt>
                <c:pt idx="6">
                  <c:v>Reduce Adjust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B79-4FEF-8972-041DB1C0BBB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4C759-E8C5-47FA-AB8E-9868CF1E93BB}" type="doc">
      <dgm:prSet loTypeId="urn:microsoft.com/office/officeart/2005/8/layout/vList3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21905CA-A4B7-4473-8B88-4DBCF6B84462}">
      <dgm:prSet custT="1"/>
      <dgm:spPr/>
      <dgm:t>
        <a:bodyPr lIns="274320"/>
        <a:lstStyle/>
        <a:p>
          <a:pPr algn="l"/>
          <a:r>
            <a:rPr lang="en-US" sz="1400" b="1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rPr>
            <a:t>How to combine conditions ?</a:t>
          </a:r>
          <a:endParaRPr lang="en-US" sz="1400" dirty="0"/>
        </a:p>
      </dgm:t>
    </dgm:pt>
    <dgm:pt modelId="{A26BA346-6776-4404-9605-596896C81E09}" type="parTrans" cxnId="{8A946C77-CF9A-4A72-B486-DCCBF14D4DEF}">
      <dgm:prSet/>
      <dgm:spPr/>
      <dgm:t>
        <a:bodyPr/>
        <a:lstStyle/>
        <a:p>
          <a:endParaRPr lang="en-US"/>
        </a:p>
      </dgm:t>
    </dgm:pt>
    <dgm:pt modelId="{5B73CA20-2008-46CD-9D10-7FCEE95C9FEC}" type="sibTrans" cxnId="{8A946C77-CF9A-4A72-B486-DCCBF14D4DEF}">
      <dgm:prSet/>
      <dgm:spPr/>
      <dgm:t>
        <a:bodyPr/>
        <a:lstStyle/>
        <a:p>
          <a:endParaRPr lang="en-US"/>
        </a:p>
      </dgm:t>
    </dgm:pt>
    <dgm:pt modelId="{F53C22B8-1BC9-499D-809D-A38AA646D612}">
      <dgm:prSet custT="1"/>
      <dgm:spPr/>
      <dgm:t>
        <a:bodyPr lIns="274320"/>
        <a:lstStyle/>
        <a:p>
          <a:pPr algn="l"/>
          <a:r>
            <a:rPr lang="en-US" sz="1400" b="1" dirty="0"/>
            <a:t>How to control requests ? </a:t>
          </a:r>
        </a:p>
      </dgm:t>
    </dgm:pt>
    <dgm:pt modelId="{C6E43426-08D9-4509-AA4E-DAD4D0969BFA}" type="parTrans" cxnId="{B3FCED28-F4A8-4473-8236-6E59C8C3693A}">
      <dgm:prSet/>
      <dgm:spPr/>
      <dgm:t>
        <a:bodyPr/>
        <a:lstStyle/>
        <a:p>
          <a:endParaRPr lang="en-US"/>
        </a:p>
      </dgm:t>
    </dgm:pt>
    <dgm:pt modelId="{7E0A0502-F3B6-42ED-9CC9-C14113A84165}" type="sibTrans" cxnId="{B3FCED28-F4A8-4473-8236-6E59C8C3693A}">
      <dgm:prSet/>
      <dgm:spPr/>
      <dgm:t>
        <a:bodyPr/>
        <a:lstStyle/>
        <a:p>
          <a:endParaRPr lang="en-US"/>
        </a:p>
      </dgm:t>
    </dgm:pt>
    <dgm:pt modelId="{B70A70FB-88A5-40A4-AE7E-C6D80DF1E784}">
      <dgm:prSet custT="1"/>
      <dgm:spPr/>
      <dgm:t>
        <a:bodyPr lIns="274320"/>
        <a:lstStyle/>
        <a:p>
          <a:pPr algn="l"/>
          <a:r>
            <a:rPr lang="en-US" sz="1400" b="1" dirty="0"/>
            <a:t>How to get acceptant ?</a:t>
          </a:r>
        </a:p>
      </dgm:t>
    </dgm:pt>
    <dgm:pt modelId="{6AEE1810-CADC-4D41-8C62-2398E93B7E0C}" type="parTrans" cxnId="{276F2D94-8180-4654-9560-886B0576041E}">
      <dgm:prSet/>
      <dgm:spPr/>
      <dgm:t>
        <a:bodyPr/>
        <a:lstStyle/>
        <a:p>
          <a:endParaRPr lang="en-US"/>
        </a:p>
      </dgm:t>
    </dgm:pt>
    <dgm:pt modelId="{90D54F8B-6F69-4D53-B3E2-BE26BF004A8D}" type="sibTrans" cxnId="{276F2D94-8180-4654-9560-886B0576041E}">
      <dgm:prSet/>
      <dgm:spPr/>
      <dgm:t>
        <a:bodyPr/>
        <a:lstStyle/>
        <a:p>
          <a:endParaRPr lang="en-US"/>
        </a:p>
      </dgm:t>
    </dgm:pt>
    <dgm:pt modelId="{2966FD1A-ED0A-4D41-BA63-A5303F0913C2}">
      <dgm:prSet custT="1"/>
      <dgm:spPr/>
      <dgm:t>
        <a:bodyPr lIns="274320"/>
        <a:lstStyle/>
        <a:p>
          <a:pPr algn="l"/>
          <a:r>
            <a:rPr lang="en-US" sz="1400" b="1" dirty="0"/>
            <a:t>How to apply system smoothly ?</a:t>
          </a:r>
        </a:p>
      </dgm:t>
    </dgm:pt>
    <dgm:pt modelId="{DF429839-41A0-4169-B0AC-A8A010401BC2}" type="parTrans" cxnId="{ACF2F347-91D1-4A57-B4A1-E0907E87D686}">
      <dgm:prSet/>
      <dgm:spPr/>
      <dgm:t>
        <a:bodyPr/>
        <a:lstStyle/>
        <a:p>
          <a:endParaRPr lang="en-US"/>
        </a:p>
      </dgm:t>
    </dgm:pt>
    <dgm:pt modelId="{EB138753-63C9-4E1F-9FC2-E0D04F551BF3}" type="sibTrans" cxnId="{ACF2F347-91D1-4A57-B4A1-E0907E87D686}">
      <dgm:prSet/>
      <dgm:spPr/>
      <dgm:t>
        <a:bodyPr/>
        <a:lstStyle/>
        <a:p>
          <a:endParaRPr lang="en-US"/>
        </a:p>
      </dgm:t>
    </dgm:pt>
    <dgm:pt modelId="{FE30DD63-7FE8-4064-BD67-C7A92C041E00}" type="pres">
      <dgm:prSet presAssocID="{7FA4C759-E8C5-47FA-AB8E-9868CF1E93BB}" presName="linearFlow" presStyleCnt="0">
        <dgm:presLayoutVars>
          <dgm:dir/>
          <dgm:resizeHandles val="exact"/>
        </dgm:presLayoutVars>
      </dgm:prSet>
      <dgm:spPr/>
    </dgm:pt>
    <dgm:pt modelId="{9E6C972E-6334-4466-B776-AEEA79DD0B2E}" type="pres">
      <dgm:prSet presAssocID="{321905CA-A4B7-4473-8B88-4DBCF6B84462}" presName="composite" presStyleCnt="0"/>
      <dgm:spPr/>
    </dgm:pt>
    <dgm:pt modelId="{2C6B84E7-5BF5-4793-8968-C9C57E0F73DF}" type="pres">
      <dgm:prSet presAssocID="{321905CA-A4B7-4473-8B88-4DBCF6B84462}" presName="imgShp" presStyleLbl="fgImgPlace1" presStyleIdx="0" presStyleCnt="4"/>
      <dgm:spPr/>
    </dgm:pt>
    <dgm:pt modelId="{98AE4868-D403-4977-92F5-F8CD37910E9A}" type="pres">
      <dgm:prSet presAssocID="{321905CA-A4B7-4473-8B88-4DBCF6B84462}" presName="txShp" presStyleLbl="node1" presStyleIdx="0" presStyleCnt="4">
        <dgm:presLayoutVars>
          <dgm:bulletEnabled val="1"/>
        </dgm:presLayoutVars>
      </dgm:prSet>
      <dgm:spPr/>
    </dgm:pt>
    <dgm:pt modelId="{51020E38-2367-4D19-9C95-F5EAE583F65D}" type="pres">
      <dgm:prSet presAssocID="{5B73CA20-2008-46CD-9D10-7FCEE95C9FEC}" presName="spacing" presStyleCnt="0"/>
      <dgm:spPr/>
    </dgm:pt>
    <dgm:pt modelId="{5018B62C-7A37-4FA8-B434-5BE2D9F3A118}" type="pres">
      <dgm:prSet presAssocID="{F53C22B8-1BC9-499D-809D-A38AA646D612}" presName="composite" presStyleCnt="0"/>
      <dgm:spPr/>
    </dgm:pt>
    <dgm:pt modelId="{F31C3768-572B-4F31-B8D0-8608BDD4F660}" type="pres">
      <dgm:prSet presAssocID="{F53C22B8-1BC9-499D-809D-A38AA646D612}" presName="imgShp" presStyleLbl="fgImgPlace1" presStyleIdx="1" presStyleCnt="4"/>
      <dgm:spPr/>
    </dgm:pt>
    <dgm:pt modelId="{AD6F34EE-841F-489F-8897-3F8ADE33E7C6}" type="pres">
      <dgm:prSet presAssocID="{F53C22B8-1BC9-499D-809D-A38AA646D612}" presName="txShp" presStyleLbl="node1" presStyleIdx="1" presStyleCnt="4">
        <dgm:presLayoutVars>
          <dgm:bulletEnabled val="1"/>
        </dgm:presLayoutVars>
      </dgm:prSet>
      <dgm:spPr/>
    </dgm:pt>
    <dgm:pt modelId="{02C5603A-D1B7-4937-9051-9D4128272AB6}" type="pres">
      <dgm:prSet presAssocID="{7E0A0502-F3B6-42ED-9CC9-C14113A84165}" presName="spacing" presStyleCnt="0"/>
      <dgm:spPr/>
    </dgm:pt>
    <dgm:pt modelId="{90E19623-9323-4C11-A945-3F5930C1049C}" type="pres">
      <dgm:prSet presAssocID="{B70A70FB-88A5-40A4-AE7E-C6D80DF1E784}" presName="composite" presStyleCnt="0"/>
      <dgm:spPr/>
    </dgm:pt>
    <dgm:pt modelId="{1AF9DFF0-A117-4756-B18F-FAF2663C073F}" type="pres">
      <dgm:prSet presAssocID="{B70A70FB-88A5-40A4-AE7E-C6D80DF1E784}" presName="imgShp" presStyleLbl="fgImgPlace1" presStyleIdx="2" presStyleCnt="4"/>
      <dgm:spPr/>
    </dgm:pt>
    <dgm:pt modelId="{9F46A755-2E9E-4766-A680-F8C140BF9ACC}" type="pres">
      <dgm:prSet presAssocID="{B70A70FB-88A5-40A4-AE7E-C6D80DF1E784}" presName="txShp" presStyleLbl="node1" presStyleIdx="2" presStyleCnt="4">
        <dgm:presLayoutVars>
          <dgm:bulletEnabled val="1"/>
        </dgm:presLayoutVars>
      </dgm:prSet>
      <dgm:spPr/>
    </dgm:pt>
    <dgm:pt modelId="{66EB5173-C2AB-4560-896A-DED8E91B4738}" type="pres">
      <dgm:prSet presAssocID="{90D54F8B-6F69-4D53-B3E2-BE26BF004A8D}" presName="spacing" presStyleCnt="0"/>
      <dgm:spPr/>
    </dgm:pt>
    <dgm:pt modelId="{3E13E053-B027-44B2-9E50-6E571CBEFF61}" type="pres">
      <dgm:prSet presAssocID="{2966FD1A-ED0A-4D41-BA63-A5303F0913C2}" presName="composite" presStyleCnt="0"/>
      <dgm:spPr/>
    </dgm:pt>
    <dgm:pt modelId="{5DE2EC38-145D-4910-96FF-EA116D7E9B79}" type="pres">
      <dgm:prSet presAssocID="{2966FD1A-ED0A-4D41-BA63-A5303F0913C2}" presName="imgShp" presStyleLbl="fgImgPlace1" presStyleIdx="3" presStyleCnt="4"/>
      <dgm:spPr/>
    </dgm:pt>
    <dgm:pt modelId="{345F98A8-D1F0-4AAE-BE69-A0F6E99332CF}" type="pres">
      <dgm:prSet presAssocID="{2966FD1A-ED0A-4D41-BA63-A5303F0913C2}" presName="txShp" presStyleLbl="node1" presStyleIdx="3" presStyleCnt="4" custLinFactNeighborX="190" custLinFactNeighborY="-3511">
        <dgm:presLayoutVars>
          <dgm:bulletEnabled val="1"/>
        </dgm:presLayoutVars>
      </dgm:prSet>
      <dgm:spPr/>
    </dgm:pt>
  </dgm:ptLst>
  <dgm:cxnLst>
    <dgm:cxn modelId="{9D64CA25-533C-49DE-A801-3B7006F4F775}" type="presOf" srcId="{B70A70FB-88A5-40A4-AE7E-C6D80DF1E784}" destId="{9F46A755-2E9E-4766-A680-F8C140BF9ACC}" srcOrd="0" destOrd="0" presId="urn:microsoft.com/office/officeart/2005/8/layout/vList3"/>
    <dgm:cxn modelId="{B3FCED28-F4A8-4473-8236-6E59C8C3693A}" srcId="{7FA4C759-E8C5-47FA-AB8E-9868CF1E93BB}" destId="{F53C22B8-1BC9-499D-809D-A38AA646D612}" srcOrd="1" destOrd="0" parTransId="{C6E43426-08D9-4509-AA4E-DAD4D0969BFA}" sibTransId="{7E0A0502-F3B6-42ED-9CC9-C14113A84165}"/>
    <dgm:cxn modelId="{D9544A35-EE3A-4E68-B8B8-CE9D2C02388A}" type="presOf" srcId="{7FA4C759-E8C5-47FA-AB8E-9868CF1E93BB}" destId="{FE30DD63-7FE8-4064-BD67-C7A92C041E00}" srcOrd="0" destOrd="0" presId="urn:microsoft.com/office/officeart/2005/8/layout/vList3"/>
    <dgm:cxn modelId="{ACF2F347-91D1-4A57-B4A1-E0907E87D686}" srcId="{7FA4C759-E8C5-47FA-AB8E-9868CF1E93BB}" destId="{2966FD1A-ED0A-4D41-BA63-A5303F0913C2}" srcOrd="3" destOrd="0" parTransId="{DF429839-41A0-4169-B0AC-A8A010401BC2}" sibTransId="{EB138753-63C9-4E1F-9FC2-E0D04F551BF3}"/>
    <dgm:cxn modelId="{8A946C77-CF9A-4A72-B486-DCCBF14D4DEF}" srcId="{7FA4C759-E8C5-47FA-AB8E-9868CF1E93BB}" destId="{321905CA-A4B7-4473-8B88-4DBCF6B84462}" srcOrd="0" destOrd="0" parTransId="{A26BA346-6776-4404-9605-596896C81E09}" sibTransId="{5B73CA20-2008-46CD-9D10-7FCEE95C9FEC}"/>
    <dgm:cxn modelId="{276F2D94-8180-4654-9560-886B0576041E}" srcId="{7FA4C759-E8C5-47FA-AB8E-9868CF1E93BB}" destId="{B70A70FB-88A5-40A4-AE7E-C6D80DF1E784}" srcOrd="2" destOrd="0" parTransId="{6AEE1810-CADC-4D41-8C62-2398E93B7E0C}" sibTransId="{90D54F8B-6F69-4D53-B3E2-BE26BF004A8D}"/>
    <dgm:cxn modelId="{230616A2-9FF3-4C66-99D2-7F3AA1D44B0D}" type="presOf" srcId="{321905CA-A4B7-4473-8B88-4DBCF6B84462}" destId="{98AE4868-D403-4977-92F5-F8CD37910E9A}" srcOrd="0" destOrd="0" presId="urn:microsoft.com/office/officeart/2005/8/layout/vList3"/>
    <dgm:cxn modelId="{6F2018B8-0DC8-4D1F-9B46-9267DB26EB39}" type="presOf" srcId="{2966FD1A-ED0A-4D41-BA63-A5303F0913C2}" destId="{345F98A8-D1F0-4AAE-BE69-A0F6E99332CF}" srcOrd="0" destOrd="0" presId="urn:microsoft.com/office/officeart/2005/8/layout/vList3"/>
    <dgm:cxn modelId="{160FD0D0-1E47-42D5-9EF3-3E2AA55B70A8}" type="presOf" srcId="{F53C22B8-1BC9-499D-809D-A38AA646D612}" destId="{AD6F34EE-841F-489F-8897-3F8ADE33E7C6}" srcOrd="0" destOrd="0" presId="urn:microsoft.com/office/officeart/2005/8/layout/vList3"/>
    <dgm:cxn modelId="{FB58F28B-58E8-44A3-AE87-5D3454A6E6D7}" type="presParOf" srcId="{FE30DD63-7FE8-4064-BD67-C7A92C041E00}" destId="{9E6C972E-6334-4466-B776-AEEA79DD0B2E}" srcOrd="0" destOrd="0" presId="urn:microsoft.com/office/officeart/2005/8/layout/vList3"/>
    <dgm:cxn modelId="{8C7D1D7C-4AEA-4F72-B0C2-F05155F4F4A1}" type="presParOf" srcId="{9E6C972E-6334-4466-B776-AEEA79DD0B2E}" destId="{2C6B84E7-5BF5-4793-8968-C9C57E0F73DF}" srcOrd="0" destOrd="0" presId="urn:microsoft.com/office/officeart/2005/8/layout/vList3"/>
    <dgm:cxn modelId="{A61EF20F-BE8C-436B-8F7E-896D12516578}" type="presParOf" srcId="{9E6C972E-6334-4466-B776-AEEA79DD0B2E}" destId="{98AE4868-D403-4977-92F5-F8CD37910E9A}" srcOrd="1" destOrd="0" presId="urn:microsoft.com/office/officeart/2005/8/layout/vList3"/>
    <dgm:cxn modelId="{3BCCD6C8-1FC9-4725-97AC-65AF38904AFA}" type="presParOf" srcId="{FE30DD63-7FE8-4064-BD67-C7A92C041E00}" destId="{51020E38-2367-4D19-9C95-F5EAE583F65D}" srcOrd="1" destOrd="0" presId="urn:microsoft.com/office/officeart/2005/8/layout/vList3"/>
    <dgm:cxn modelId="{5BD51960-3AB3-4C04-A994-D595747D5E22}" type="presParOf" srcId="{FE30DD63-7FE8-4064-BD67-C7A92C041E00}" destId="{5018B62C-7A37-4FA8-B434-5BE2D9F3A118}" srcOrd="2" destOrd="0" presId="urn:microsoft.com/office/officeart/2005/8/layout/vList3"/>
    <dgm:cxn modelId="{A9AD5786-1E29-4BFB-9D64-C0639E3A59DB}" type="presParOf" srcId="{5018B62C-7A37-4FA8-B434-5BE2D9F3A118}" destId="{F31C3768-572B-4F31-B8D0-8608BDD4F660}" srcOrd="0" destOrd="0" presId="urn:microsoft.com/office/officeart/2005/8/layout/vList3"/>
    <dgm:cxn modelId="{77685EEB-F8E8-4689-BFB1-188BB032FE34}" type="presParOf" srcId="{5018B62C-7A37-4FA8-B434-5BE2D9F3A118}" destId="{AD6F34EE-841F-489F-8897-3F8ADE33E7C6}" srcOrd="1" destOrd="0" presId="urn:microsoft.com/office/officeart/2005/8/layout/vList3"/>
    <dgm:cxn modelId="{E9D13796-A48F-450C-8801-CE242805A116}" type="presParOf" srcId="{FE30DD63-7FE8-4064-BD67-C7A92C041E00}" destId="{02C5603A-D1B7-4937-9051-9D4128272AB6}" srcOrd="3" destOrd="0" presId="urn:microsoft.com/office/officeart/2005/8/layout/vList3"/>
    <dgm:cxn modelId="{2AA733FE-DD97-4FF6-BA25-D224A83C163A}" type="presParOf" srcId="{FE30DD63-7FE8-4064-BD67-C7A92C041E00}" destId="{90E19623-9323-4C11-A945-3F5930C1049C}" srcOrd="4" destOrd="0" presId="urn:microsoft.com/office/officeart/2005/8/layout/vList3"/>
    <dgm:cxn modelId="{80FC4183-11D5-471C-8F34-E9E25CC04A36}" type="presParOf" srcId="{90E19623-9323-4C11-A945-3F5930C1049C}" destId="{1AF9DFF0-A117-4756-B18F-FAF2663C073F}" srcOrd="0" destOrd="0" presId="urn:microsoft.com/office/officeart/2005/8/layout/vList3"/>
    <dgm:cxn modelId="{ACF10025-6723-4804-BD5A-EFEA9376E9A0}" type="presParOf" srcId="{90E19623-9323-4C11-A945-3F5930C1049C}" destId="{9F46A755-2E9E-4766-A680-F8C140BF9ACC}" srcOrd="1" destOrd="0" presId="urn:microsoft.com/office/officeart/2005/8/layout/vList3"/>
    <dgm:cxn modelId="{C02F86C2-7B47-4074-B2A6-D8B3DEDACEBF}" type="presParOf" srcId="{FE30DD63-7FE8-4064-BD67-C7A92C041E00}" destId="{66EB5173-C2AB-4560-896A-DED8E91B4738}" srcOrd="5" destOrd="0" presId="urn:microsoft.com/office/officeart/2005/8/layout/vList3"/>
    <dgm:cxn modelId="{86F9B4D2-9FDA-494C-AA50-19329F233971}" type="presParOf" srcId="{FE30DD63-7FE8-4064-BD67-C7A92C041E00}" destId="{3E13E053-B027-44B2-9E50-6E571CBEFF61}" srcOrd="6" destOrd="0" presId="urn:microsoft.com/office/officeart/2005/8/layout/vList3"/>
    <dgm:cxn modelId="{D4482AF5-3C2F-42EE-89BA-F8F78D57A590}" type="presParOf" srcId="{3E13E053-B027-44B2-9E50-6E571CBEFF61}" destId="{5DE2EC38-145D-4910-96FF-EA116D7E9B79}" srcOrd="0" destOrd="0" presId="urn:microsoft.com/office/officeart/2005/8/layout/vList3"/>
    <dgm:cxn modelId="{08105817-8892-4902-8B1A-13232BFB1BB3}" type="presParOf" srcId="{3E13E053-B027-44B2-9E50-6E571CBEFF61}" destId="{345F98A8-D1F0-4AAE-BE69-A0F6E99332C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D222A0B-B0F1-4AE3-B4FC-8ADD50DCD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9F8650-B63C-4901-9487-38E5B36FDE42}">
      <dgm:prSet custT="1"/>
      <dgm:spPr>
        <a:ln>
          <a:solidFill>
            <a:srgbClr val="4E5F77"/>
          </a:solidFill>
        </a:ln>
      </dgm:spPr>
      <dgm:t>
        <a:bodyPr/>
        <a:lstStyle/>
        <a:p>
          <a:r>
            <a:rPr lang="en-US" sz="1300" dirty="0"/>
            <a:t>A</a:t>
          </a:r>
        </a:p>
      </dgm:t>
    </dgm:pt>
    <dgm:pt modelId="{19F4A68F-5532-477A-A607-1473D7C928EA}" type="parTrans" cxnId="{60A29CE0-963E-416A-9F23-A3290FD0E9E5}">
      <dgm:prSet/>
      <dgm:spPr/>
      <dgm:t>
        <a:bodyPr/>
        <a:lstStyle/>
        <a:p>
          <a:endParaRPr lang="en-US"/>
        </a:p>
      </dgm:t>
    </dgm:pt>
    <dgm:pt modelId="{894ADD28-CD01-4AC3-8D91-B55972E69CA2}" type="sibTrans" cxnId="{60A29CE0-963E-416A-9F23-A3290FD0E9E5}">
      <dgm:prSet/>
      <dgm:spPr/>
      <dgm:t>
        <a:bodyPr/>
        <a:lstStyle/>
        <a:p>
          <a:endParaRPr lang="en-US"/>
        </a:p>
      </dgm:t>
    </dgm:pt>
    <dgm:pt modelId="{90F08AD9-7C51-41A2-BB45-EDED902B661B}">
      <dgm:prSet custT="1"/>
      <dgm:spPr/>
      <dgm:t>
        <a:bodyPr/>
        <a:lstStyle/>
        <a:p>
          <a:endParaRPr lang="en-US" sz="1100" b="1" dirty="0">
            <a:solidFill>
              <a:srgbClr val="FF0000"/>
            </a:solidFill>
          </a:endParaRPr>
        </a:p>
      </dgm:t>
    </dgm:pt>
    <dgm:pt modelId="{9FD1FABC-8402-4459-A030-8C67C610D047}" type="parTrans" cxnId="{EF6F2506-5A7F-49C8-BC6F-EF3174E08A93}">
      <dgm:prSet/>
      <dgm:spPr/>
      <dgm:t>
        <a:bodyPr/>
        <a:lstStyle/>
        <a:p>
          <a:endParaRPr lang="en-US"/>
        </a:p>
      </dgm:t>
    </dgm:pt>
    <dgm:pt modelId="{7ED03B39-D4C2-420F-8E70-4D89D4E74114}" type="sibTrans" cxnId="{EF6F2506-5A7F-49C8-BC6F-EF3174E08A93}">
      <dgm:prSet/>
      <dgm:spPr/>
      <dgm:t>
        <a:bodyPr/>
        <a:lstStyle/>
        <a:p>
          <a:endParaRPr lang="en-US"/>
        </a:p>
      </dgm:t>
    </dgm:pt>
    <dgm:pt modelId="{F208A963-0795-4BB3-B408-A04273EB4040}">
      <dgm:prSet custT="1"/>
      <dgm:spPr/>
      <dgm:t>
        <a:bodyPr/>
        <a:lstStyle/>
        <a:p>
          <a:r>
            <a:rPr lang="en-US" sz="1300" dirty="0"/>
            <a:t>O1</a:t>
          </a:r>
        </a:p>
      </dgm:t>
    </dgm:pt>
    <dgm:pt modelId="{60A49DCE-719E-4E68-AC4A-6BC4C3AA74E1}" type="parTrans" cxnId="{4632D7ED-2AE6-43BB-9B3A-C876C3281B10}">
      <dgm:prSet/>
      <dgm:spPr/>
      <dgm:t>
        <a:bodyPr/>
        <a:lstStyle/>
        <a:p>
          <a:endParaRPr lang="en-US"/>
        </a:p>
      </dgm:t>
    </dgm:pt>
    <dgm:pt modelId="{929C9CE8-8553-41FF-84E3-D28D4EFA99FE}" type="sibTrans" cxnId="{4632D7ED-2AE6-43BB-9B3A-C876C3281B10}">
      <dgm:prSet/>
      <dgm:spPr/>
      <dgm:t>
        <a:bodyPr/>
        <a:lstStyle/>
        <a:p>
          <a:endParaRPr lang="en-US"/>
        </a:p>
      </dgm:t>
    </dgm:pt>
    <dgm:pt modelId="{9BB3D202-F516-45DB-9A04-17A2EFF6601F}" type="pres">
      <dgm:prSet presAssocID="{9D222A0B-B0F1-4AE3-B4FC-8ADD50DCDACD}" presName="Name0" presStyleCnt="0">
        <dgm:presLayoutVars>
          <dgm:dir/>
          <dgm:resizeHandles val="exact"/>
        </dgm:presLayoutVars>
      </dgm:prSet>
      <dgm:spPr/>
    </dgm:pt>
    <dgm:pt modelId="{88AD5F12-5ED3-404F-9295-8BECA4287D02}" type="pres">
      <dgm:prSet presAssocID="{659F8650-B63C-4901-9487-38E5B36FDE42}" presName="composite" presStyleCnt="0"/>
      <dgm:spPr/>
    </dgm:pt>
    <dgm:pt modelId="{60A7861D-2A5F-4CF5-ABC0-B028FA9AF062}" type="pres">
      <dgm:prSet presAssocID="{659F8650-B63C-4901-9487-38E5B36FDE42}" presName="bgChev" presStyleLbl="node1" presStyleIdx="0" presStyleCnt="3"/>
      <dgm:spPr/>
    </dgm:pt>
    <dgm:pt modelId="{71B11607-9E12-4FD4-88F0-F405322A0BEF}" type="pres">
      <dgm:prSet presAssocID="{659F8650-B63C-4901-9487-38E5B36FDE42}" presName="txNode" presStyleLbl="fgAcc1" presStyleIdx="0" presStyleCnt="3">
        <dgm:presLayoutVars>
          <dgm:bulletEnabled val="1"/>
        </dgm:presLayoutVars>
      </dgm:prSet>
      <dgm:spPr/>
    </dgm:pt>
    <dgm:pt modelId="{891726E5-0CF2-41E0-82C7-09C48D0679CB}" type="pres">
      <dgm:prSet presAssocID="{894ADD28-CD01-4AC3-8D91-B55972E69CA2}" presName="compositeSpace" presStyleCnt="0"/>
      <dgm:spPr/>
    </dgm:pt>
    <dgm:pt modelId="{201BC723-3D22-4AA8-9112-43E91A3ACA2A}" type="pres">
      <dgm:prSet presAssocID="{90F08AD9-7C51-41A2-BB45-EDED902B661B}" presName="composite" presStyleCnt="0"/>
      <dgm:spPr/>
    </dgm:pt>
    <dgm:pt modelId="{5FB73B52-F73B-4D27-B8AC-9EB639CC03FD}" type="pres">
      <dgm:prSet presAssocID="{90F08AD9-7C51-41A2-BB45-EDED902B661B}" presName="bgChev" presStyleLbl="node1" presStyleIdx="1" presStyleCnt="3"/>
      <dgm:spPr/>
    </dgm:pt>
    <dgm:pt modelId="{0FBDED9E-5F2F-4C76-8117-536AEFC49B4D}" type="pres">
      <dgm:prSet presAssocID="{90F08AD9-7C51-41A2-BB45-EDED902B661B}" presName="txNode" presStyleLbl="fgAcc1" presStyleIdx="1" presStyleCnt="3">
        <dgm:presLayoutVars>
          <dgm:bulletEnabled val="1"/>
        </dgm:presLayoutVars>
      </dgm:prSet>
      <dgm:spPr/>
    </dgm:pt>
    <dgm:pt modelId="{F5F73F6E-7F57-48D6-9FD9-6BB4A0D56915}" type="pres">
      <dgm:prSet presAssocID="{7ED03B39-D4C2-420F-8E70-4D89D4E74114}" presName="compositeSpace" presStyleCnt="0"/>
      <dgm:spPr/>
    </dgm:pt>
    <dgm:pt modelId="{F5A85007-C2C1-4B90-9E4B-B65934DF53E9}" type="pres">
      <dgm:prSet presAssocID="{F208A963-0795-4BB3-B408-A04273EB4040}" presName="composite" presStyleCnt="0"/>
      <dgm:spPr/>
    </dgm:pt>
    <dgm:pt modelId="{000B75FA-5B9B-4A81-AE48-83379A82C004}" type="pres">
      <dgm:prSet presAssocID="{F208A963-0795-4BB3-B408-A04273EB4040}" presName="bgChev" presStyleLbl="node1" presStyleIdx="2" presStyleCnt="3"/>
      <dgm:spPr/>
    </dgm:pt>
    <dgm:pt modelId="{6AF86CD6-7688-4F4C-83F7-A899B2A68610}" type="pres">
      <dgm:prSet presAssocID="{F208A963-0795-4BB3-B408-A04273EB4040}" presName="txNode" presStyleLbl="fgAcc1" presStyleIdx="2" presStyleCnt="3" custLinFactNeighborX="4853" custLinFactNeighborY="4218">
        <dgm:presLayoutVars>
          <dgm:bulletEnabled val="1"/>
        </dgm:presLayoutVars>
      </dgm:prSet>
      <dgm:spPr/>
    </dgm:pt>
  </dgm:ptLst>
  <dgm:cxnLst>
    <dgm:cxn modelId="{EF6F2506-5A7F-49C8-BC6F-EF3174E08A93}" srcId="{9D222A0B-B0F1-4AE3-B4FC-8ADD50DCDACD}" destId="{90F08AD9-7C51-41A2-BB45-EDED902B661B}" srcOrd="1" destOrd="0" parTransId="{9FD1FABC-8402-4459-A030-8C67C610D047}" sibTransId="{7ED03B39-D4C2-420F-8E70-4D89D4E74114}"/>
    <dgm:cxn modelId="{AD053C16-9D0A-4922-86B4-051A95BEF897}" type="presOf" srcId="{9D222A0B-B0F1-4AE3-B4FC-8ADD50DCDACD}" destId="{9BB3D202-F516-45DB-9A04-17A2EFF6601F}" srcOrd="0" destOrd="0" presId="urn:microsoft.com/office/officeart/2005/8/layout/chevronAccent+Icon"/>
    <dgm:cxn modelId="{2B7AB422-6FEC-488B-B8E1-A5E008A056FF}" type="presOf" srcId="{F208A963-0795-4BB3-B408-A04273EB4040}" destId="{6AF86CD6-7688-4F4C-83F7-A899B2A68610}" srcOrd="0" destOrd="0" presId="urn:microsoft.com/office/officeart/2005/8/layout/chevronAccent+Icon"/>
    <dgm:cxn modelId="{60A29CE0-963E-416A-9F23-A3290FD0E9E5}" srcId="{9D222A0B-B0F1-4AE3-B4FC-8ADD50DCDACD}" destId="{659F8650-B63C-4901-9487-38E5B36FDE42}" srcOrd="0" destOrd="0" parTransId="{19F4A68F-5532-477A-A607-1473D7C928EA}" sibTransId="{894ADD28-CD01-4AC3-8D91-B55972E69CA2}"/>
    <dgm:cxn modelId="{909DCFE5-16A8-43D7-BCCC-27977B69AFF9}" type="presOf" srcId="{90F08AD9-7C51-41A2-BB45-EDED902B661B}" destId="{0FBDED9E-5F2F-4C76-8117-536AEFC49B4D}" srcOrd="0" destOrd="0" presId="urn:microsoft.com/office/officeart/2005/8/layout/chevronAccent+Icon"/>
    <dgm:cxn modelId="{F45EE0E7-0F89-4285-87B7-CD57F90D989F}" type="presOf" srcId="{659F8650-B63C-4901-9487-38E5B36FDE42}" destId="{71B11607-9E12-4FD4-88F0-F405322A0BEF}" srcOrd="0" destOrd="0" presId="urn:microsoft.com/office/officeart/2005/8/layout/chevronAccent+Icon"/>
    <dgm:cxn modelId="{4632D7ED-2AE6-43BB-9B3A-C876C3281B10}" srcId="{9D222A0B-B0F1-4AE3-B4FC-8ADD50DCDACD}" destId="{F208A963-0795-4BB3-B408-A04273EB4040}" srcOrd="2" destOrd="0" parTransId="{60A49DCE-719E-4E68-AC4A-6BC4C3AA74E1}" sibTransId="{929C9CE8-8553-41FF-84E3-D28D4EFA99FE}"/>
    <dgm:cxn modelId="{AF7338EC-1C51-41F2-BF06-C9582B585F75}" type="presParOf" srcId="{9BB3D202-F516-45DB-9A04-17A2EFF6601F}" destId="{88AD5F12-5ED3-404F-9295-8BECA4287D02}" srcOrd="0" destOrd="0" presId="urn:microsoft.com/office/officeart/2005/8/layout/chevronAccent+Icon"/>
    <dgm:cxn modelId="{FBC620C5-C6A5-4744-8B2B-A97BCDC51324}" type="presParOf" srcId="{88AD5F12-5ED3-404F-9295-8BECA4287D02}" destId="{60A7861D-2A5F-4CF5-ABC0-B028FA9AF062}" srcOrd="0" destOrd="0" presId="urn:microsoft.com/office/officeart/2005/8/layout/chevronAccent+Icon"/>
    <dgm:cxn modelId="{D427EEAF-90F3-4C28-9952-F0106E398B59}" type="presParOf" srcId="{88AD5F12-5ED3-404F-9295-8BECA4287D02}" destId="{71B11607-9E12-4FD4-88F0-F405322A0BEF}" srcOrd="1" destOrd="0" presId="urn:microsoft.com/office/officeart/2005/8/layout/chevronAccent+Icon"/>
    <dgm:cxn modelId="{5C0D9EF6-EE2C-4694-BF9B-89175870F031}" type="presParOf" srcId="{9BB3D202-F516-45DB-9A04-17A2EFF6601F}" destId="{891726E5-0CF2-41E0-82C7-09C48D0679CB}" srcOrd="1" destOrd="0" presId="urn:microsoft.com/office/officeart/2005/8/layout/chevronAccent+Icon"/>
    <dgm:cxn modelId="{694961D9-9835-47D9-B118-3EFD37CDB01F}" type="presParOf" srcId="{9BB3D202-F516-45DB-9A04-17A2EFF6601F}" destId="{201BC723-3D22-4AA8-9112-43E91A3ACA2A}" srcOrd="2" destOrd="0" presId="urn:microsoft.com/office/officeart/2005/8/layout/chevronAccent+Icon"/>
    <dgm:cxn modelId="{36822EC5-15EA-415D-BC6C-11DB486D766A}" type="presParOf" srcId="{201BC723-3D22-4AA8-9112-43E91A3ACA2A}" destId="{5FB73B52-F73B-4D27-B8AC-9EB639CC03FD}" srcOrd="0" destOrd="0" presId="urn:microsoft.com/office/officeart/2005/8/layout/chevronAccent+Icon"/>
    <dgm:cxn modelId="{CA44DBDC-E835-4A13-8BA2-C3DB12AE8B17}" type="presParOf" srcId="{201BC723-3D22-4AA8-9112-43E91A3ACA2A}" destId="{0FBDED9E-5F2F-4C76-8117-536AEFC49B4D}" srcOrd="1" destOrd="0" presId="urn:microsoft.com/office/officeart/2005/8/layout/chevronAccent+Icon"/>
    <dgm:cxn modelId="{D8A71C69-6D7E-43AD-8387-C12335F36E92}" type="presParOf" srcId="{9BB3D202-F516-45DB-9A04-17A2EFF6601F}" destId="{F5F73F6E-7F57-48D6-9FD9-6BB4A0D56915}" srcOrd="3" destOrd="0" presId="urn:microsoft.com/office/officeart/2005/8/layout/chevronAccent+Icon"/>
    <dgm:cxn modelId="{2BB7DA3A-56D3-45D4-9D9F-E109BCD53FA7}" type="presParOf" srcId="{9BB3D202-F516-45DB-9A04-17A2EFF6601F}" destId="{F5A85007-C2C1-4B90-9E4B-B65934DF53E9}" srcOrd="4" destOrd="0" presId="urn:microsoft.com/office/officeart/2005/8/layout/chevronAccent+Icon"/>
    <dgm:cxn modelId="{13440FF7-C280-4BDD-9C88-356FFDCAB3A7}" type="presParOf" srcId="{F5A85007-C2C1-4B90-9E4B-B65934DF53E9}" destId="{000B75FA-5B9B-4A81-AE48-83379A82C004}" srcOrd="0" destOrd="0" presId="urn:microsoft.com/office/officeart/2005/8/layout/chevronAccent+Icon"/>
    <dgm:cxn modelId="{A16F676B-C6C7-4601-9BC2-30E4E3AB86E6}" type="presParOf" srcId="{F5A85007-C2C1-4B90-9E4B-B65934DF53E9}" destId="{6AF86CD6-7688-4F4C-83F7-A899B2A6861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22A0B-B0F1-4AE3-B4FC-8ADD50DCD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9F8650-B63C-4901-9487-38E5B36FDE42}">
      <dgm:prSet custT="1"/>
      <dgm:spPr>
        <a:ln>
          <a:solidFill>
            <a:srgbClr val="4E5F77"/>
          </a:solidFill>
        </a:ln>
      </dgm:spPr>
      <dgm:t>
        <a:bodyPr/>
        <a:lstStyle/>
        <a:p>
          <a:r>
            <a:rPr lang="en-US" sz="1300" dirty="0"/>
            <a:t>A</a:t>
          </a:r>
        </a:p>
      </dgm:t>
    </dgm:pt>
    <dgm:pt modelId="{19F4A68F-5532-477A-A607-1473D7C928EA}" type="parTrans" cxnId="{60A29CE0-963E-416A-9F23-A3290FD0E9E5}">
      <dgm:prSet/>
      <dgm:spPr/>
      <dgm:t>
        <a:bodyPr/>
        <a:lstStyle/>
        <a:p>
          <a:endParaRPr lang="en-US"/>
        </a:p>
      </dgm:t>
    </dgm:pt>
    <dgm:pt modelId="{894ADD28-CD01-4AC3-8D91-B55972E69CA2}" type="sibTrans" cxnId="{60A29CE0-963E-416A-9F23-A3290FD0E9E5}">
      <dgm:prSet/>
      <dgm:spPr/>
      <dgm:t>
        <a:bodyPr/>
        <a:lstStyle/>
        <a:p>
          <a:endParaRPr lang="en-US"/>
        </a:p>
      </dgm:t>
    </dgm:pt>
    <dgm:pt modelId="{90F08AD9-7C51-41A2-BB45-EDED902B661B}">
      <dgm:prSet custT="1"/>
      <dgm:spPr/>
      <dgm:t>
        <a:bodyPr lIns="0" tIns="0" rIns="0" bIns="0"/>
        <a:lstStyle/>
        <a:p>
          <a:endParaRPr lang="en-US" sz="1100" b="1" dirty="0">
            <a:solidFill>
              <a:srgbClr val="FF0000"/>
            </a:solidFill>
          </a:endParaRPr>
        </a:p>
      </dgm:t>
    </dgm:pt>
    <dgm:pt modelId="{9FD1FABC-8402-4459-A030-8C67C610D047}" type="parTrans" cxnId="{EF6F2506-5A7F-49C8-BC6F-EF3174E08A93}">
      <dgm:prSet/>
      <dgm:spPr/>
      <dgm:t>
        <a:bodyPr/>
        <a:lstStyle/>
        <a:p>
          <a:endParaRPr lang="en-US"/>
        </a:p>
      </dgm:t>
    </dgm:pt>
    <dgm:pt modelId="{7ED03B39-D4C2-420F-8E70-4D89D4E74114}" type="sibTrans" cxnId="{EF6F2506-5A7F-49C8-BC6F-EF3174E08A93}">
      <dgm:prSet/>
      <dgm:spPr/>
      <dgm:t>
        <a:bodyPr/>
        <a:lstStyle/>
        <a:p>
          <a:endParaRPr lang="en-US"/>
        </a:p>
      </dgm:t>
    </dgm:pt>
    <dgm:pt modelId="{F208A963-0795-4BB3-B408-A04273EB4040}">
      <dgm:prSet custT="1"/>
      <dgm:spPr/>
      <dgm:t>
        <a:bodyPr/>
        <a:lstStyle/>
        <a:p>
          <a:r>
            <a:rPr lang="en-US" sz="1300" dirty="0"/>
            <a:t>O1</a:t>
          </a:r>
        </a:p>
      </dgm:t>
    </dgm:pt>
    <dgm:pt modelId="{60A49DCE-719E-4E68-AC4A-6BC4C3AA74E1}" type="parTrans" cxnId="{4632D7ED-2AE6-43BB-9B3A-C876C3281B10}">
      <dgm:prSet/>
      <dgm:spPr/>
      <dgm:t>
        <a:bodyPr/>
        <a:lstStyle/>
        <a:p>
          <a:endParaRPr lang="en-US"/>
        </a:p>
      </dgm:t>
    </dgm:pt>
    <dgm:pt modelId="{929C9CE8-8553-41FF-84E3-D28D4EFA99FE}" type="sibTrans" cxnId="{4632D7ED-2AE6-43BB-9B3A-C876C3281B10}">
      <dgm:prSet/>
      <dgm:spPr/>
      <dgm:t>
        <a:bodyPr/>
        <a:lstStyle/>
        <a:p>
          <a:endParaRPr lang="en-US"/>
        </a:p>
      </dgm:t>
    </dgm:pt>
    <dgm:pt modelId="{9BB3D202-F516-45DB-9A04-17A2EFF6601F}" type="pres">
      <dgm:prSet presAssocID="{9D222A0B-B0F1-4AE3-B4FC-8ADD50DCDACD}" presName="Name0" presStyleCnt="0">
        <dgm:presLayoutVars>
          <dgm:dir/>
          <dgm:resizeHandles val="exact"/>
        </dgm:presLayoutVars>
      </dgm:prSet>
      <dgm:spPr/>
    </dgm:pt>
    <dgm:pt modelId="{88AD5F12-5ED3-404F-9295-8BECA4287D02}" type="pres">
      <dgm:prSet presAssocID="{659F8650-B63C-4901-9487-38E5B36FDE42}" presName="composite" presStyleCnt="0"/>
      <dgm:spPr/>
    </dgm:pt>
    <dgm:pt modelId="{60A7861D-2A5F-4CF5-ABC0-B028FA9AF062}" type="pres">
      <dgm:prSet presAssocID="{659F8650-B63C-4901-9487-38E5B36FDE42}" presName="bgChev" presStyleLbl="node1" presStyleIdx="0" presStyleCnt="3" custLinFactNeighborX="5422" custLinFactNeighborY="1442"/>
      <dgm:spPr/>
    </dgm:pt>
    <dgm:pt modelId="{71B11607-9E12-4FD4-88F0-F405322A0BEF}" type="pres">
      <dgm:prSet presAssocID="{659F8650-B63C-4901-9487-38E5B36FDE42}" presName="txNode" presStyleLbl="fgAcc1" presStyleIdx="0" presStyleCnt="3">
        <dgm:presLayoutVars>
          <dgm:bulletEnabled val="1"/>
        </dgm:presLayoutVars>
      </dgm:prSet>
      <dgm:spPr/>
    </dgm:pt>
    <dgm:pt modelId="{891726E5-0CF2-41E0-82C7-09C48D0679CB}" type="pres">
      <dgm:prSet presAssocID="{894ADD28-CD01-4AC3-8D91-B55972E69CA2}" presName="compositeSpace" presStyleCnt="0"/>
      <dgm:spPr/>
    </dgm:pt>
    <dgm:pt modelId="{201BC723-3D22-4AA8-9112-43E91A3ACA2A}" type="pres">
      <dgm:prSet presAssocID="{90F08AD9-7C51-41A2-BB45-EDED902B661B}" presName="composite" presStyleCnt="0"/>
      <dgm:spPr/>
    </dgm:pt>
    <dgm:pt modelId="{5FB73B52-F73B-4D27-B8AC-9EB639CC03FD}" type="pres">
      <dgm:prSet presAssocID="{90F08AD9-7C51-41A2-BB45-EDED902B661B}" presName="bgChev" presStyleLbl="node1" presStyleIdx="1" presStyleCnt="3"/>
      <dgm:spPr/>
    </dgm:pt>
    <dgm:pt modelId="{0FBDED9E-5F2F-4C76-8117-536AEFC49B4D}" type="pres">
      <dgm:prSet presAssocID="{90F08AD9-7C51-41A2-BB45-EDED902B661B}" presName="txNode" presStyleLbl="fgAcc1" presStyleIdx="1" presStyleCnt="3">
        <dgm:presLayoutVars>
          <dgm:bulletEnabled val="1"/>
        </dgm:presLayoutVars>
      </dgm:prSet>
      <dgm:spPr/>
    </dgm:pt>
    <dgm:pt modelId="{F5F73F6E-7F57-48D6-9FD9-6BB4A0D56915}" type="pres">
      <dgm:prSet presAssocID="{7ED03B39-D4C2-420F-8E70-4D89D4E74114}" presName="compositeSpace" presStyleCnt="0"/>
      <dgm:spPr/>
    </dgm:pt>
    <dgm:pt modelId="{F5A85007-C2C1-4B90-9E4B-B65934DF53E9}" type="pres">
      <dgm:prSet presAssocID="{F208A963-0795-4BB3-B408-A04273EB4040}" presName="composite" presStyleCnt="0"/>
      <dgm:spPr/>
    </dgm:pt>
    <dgm:pt modelId="{000B75FA-5B9B-4A81-AE48-83379A82C004}" type="pres">
      <dgm:prSet presAssocID="{F208A963-0795-4BB3-B408-A04273EB4040}" presName="bgChev" presStyleLbl="node1" presStyleIdx="2" presStyleCnt="3"/>
      <dgm:spPr/>
    </dgm:pt>
    <dgm:pt modelId="{6AF86CD6-7688-4F4C-83F7-A899B2A68610}" type="pres">
      <dgm:prSet presAssocID="{F208A963-0795-4BB3-B408-A04273EB404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EF6F2506-5A7F-49C8-BC6F-EF3174E08A93}" srcId="{9D222A0B-B0F1-4AE3-B4FC-8ADD50DCDACD}" destId="{90F08AD9-7C51-41A2-BB45-EDED902B661B}" srcOrd="1" destOrd="0" parTransId="{9FD1FABC-8402-4459-A030-8C67C610D047}" sibTransId="{7ED03B39-D4C2-420F-8E70-4D89D4E74114}"/>
    <dgm:cxn modelId="{AD053C16-9D0A-4922-86B4-051A95BEF897}" type="presOf" srcId="{9D222A0B-B0F1-4AE3-B4FC-8ADD50DCDACD}" destId="{9BB3D202-F516-45DB-9A04-17A2EFF6601F}" srcOrd="0" destOrd="0" presId="urn:microsoft.com/office/officeart/2005/8/layout/chevronAccent+Icon"/>
    <dgm:cxn modelId="{2B7AB422-6FEC-488B-B8E1-A5E008A056FF}" type="presOf" srcId="{F208A963-0795-4BB3-B408-A04273EB4040}" destId="{6AF86CD6-7688-4F4C-83F7-A899B2A68610}" srcOrd="0" destOrd="0" presId="urn:microsoft.com/office/officeart/2005/8/layout/chevronAccent+Icon"/>
    <dgm:cxn modelId="{60A29CE0-963E-416A-9F23-A3290FD0E9E5}" srcId="{9D222A0B-B0F1-4AE3-B4FC-8ADD50DCDACD}" destId="{659F8650-B63C-4901-9487-38E5B36FDE42}" srcOrd="0" destOrd="0" parTransId="{19F4A68F-5532-477A-A607-1473D7C928EA}" sibTransId="{894ADD28-CD01-4AC3-8D91-B55972E69CA2}"/>
    <dgm:cxn modelId="{909DCFE5-16A8-43D7-BCCC-27977B69AFF9}" type="presOf" srcId="{90F08AD9-7C51-41A2-BB45-EDED902B661B}" destId="{0FBDED9E-5F2F-4C76-8117-536AEFC49B4D}" srcOrd="0" destOrd="0" presId="urn:microsoft.com/office/officeart/2005/8/layout/chevronAccent+Icon"/>
    <dgm:cxn modelId="{F45EE0E7-0F89-4285-87B7-CD57F90D989F}" type="presOf" srcId="{659F8650-B63C-4901-9487-38E5B36FDE42}" destId="{71B11607-9E12-4FD4-88F0-F405322A0BEF}" srcOrd="0" destOrd="0" presId="urn:microsoft.com/office/officeart/2005/8/layout/chevronAccent+Icon"/>
    <dgm:cxn modelId="{4632D7ED-2AE6-43BB-9B3A-C876C3281B10}" srcId="{9D222A0B-B0F1-4AE3-B4FC-8ADD50DCDACD}" destId="{F208A963-0795-4BB3-B408-A04273EB4040}" srcOrd="2" destOrd="0" parTransId="{60A49DCE-719E-4E68-AC4A-6BC4C3AA74E1}" sibTransId="{929C9CE8-8553-41FF-84E3-D28D4EFA99FE}"/>
    <dgm:cxn modelId="{AF7338EC-1C51-41F2-BF06-C9582B585F75}" type="presParOf" srcId="{9BB3D202-F516-45DB-9A04-17A2EFF6601F}" destId="{88AD5F12-5ED3-404F-9295-8BECA4287D02}" srcOrd="0" destOrd="0" presId="urn:microsoft.com/office/officeart/2005/8/layout/chevronAccent+Icon"/>
    <dgm:cxn modelId="{FBC620C5-C6A5-4744-8B2B-A97BCDC51324}" type="presParOf" srcId="{88AD5F12-5ED3-404F-9295-8BECA4287D02}" destId="{60A7861D-2A5F-4CF5-ABC0-B028FA9AF062}" srcOrd="0" destOrd="0" presId="urn:microsoft.com/office/officeart/2005/8/layout/chevronAccent+Icon"/>
    <dgm:cxn modelId="{D427EEAF-90F3-4C28-9952-F0106E398B59}" type="presParOf" srcId="{88AD5F12-5ED3-404F-9295-8BECA4287D02}" destId="{71B11607-9E12-4FD4-88F0-F405322A0BEF}" srcOrd="1" destOrd="0" presId="urn:microsoft.com/office/officeart/2005/8/layout/chevronAccent+Icon"/>
    <dgm:cxn modelId="{5C0D9EF6-EE2C-4694-BF9B-89175870F031}" type="presParOf" srcId="{9BB3D202-F516-45DB-9A04-17A2EFF6601F}" destId="{891726E5-0CF2-41E0-82C7-09C48D0679CB}" srcOrd="1" destOrd="0" presId="urn:microsoft.com/office/officeart/2005/8/layout/chevronAccent+Icon"/>
    <dgm:cxn modelId="{694961D9-9835-47D9-B118-3EFD37CDB01F}" type="presParOf" srcId="{9BB3D202-F516-45DB-9A04-17A2EFF6601F}" destId="{201BC723-3D22-4AA8-9112-43E91A3ACA2A}" srcOrd="2" destOrd="0" presId="urn:microsoft.com/office/officeart/2005/8/layout/chevronAccent+Icon"/>
    <dgm:cxn modelId="{36822EC5-15EA-415D-BC6C-11DB486D766A}" type="presParOf" srcId="{201BC723-3D22-4AA8-9112-43E91A3ACA2A}" destId="{5FB73B52-F73B-4D27-B8AC-9EB639CC03FD}" srcOrd="0" destOrd="0" presId="urn:microsoft.com/office/officeart/2005/8/layout/chevronAccent+Icon"/>
    <dgm:cxn modelId="{CA44DBDC-E835-4A13-8BA2-C3DB12AE8B17}" type="presParOf" srcId="{201BC723-3D22-4AA8-9112-43E91A3ACA2A}" destId="{0FBDED9E-5F2F-4C76-8117-536AEFC49B4D}" srcOrd="1" destOrd="0" presId="urn:microsoft.com/office/officeart/2005/8/layout/chevronAccent+Icon"/>
    <dgm:cxn modelId="{D8A71C69-6D7E-43AD-8387-C12335F36E92}" type="presParOf" srcId="{9BB3D202-F516-45DB-9A04-17A2EFF6601F}" destId="{F5F73F6E-7F57-48D6-9FD9-6BB4A0D56915}" srcOrd="3" destOrd="0" presId="urn:microsoft.com/office/officeart/2005/8/layout/chevronAccent+Icon"/>
    <dgm:cxn modelId="{2BB7DA3A-56D3-45D4-9D9F-E109BCD53FA7}" type="presParOf" srcId="{9BB3D202-F516-45DB-9A04-17A2EFF6601F}" destId="{F5A85007-C2C1-4B90-9E4B-B65934DF53E9}" srcOrd="4" destOrd="0" presId="urn:microsoft.com/office/officeart/2005/8/layout/chevronAccent+Icon"/>
    <dgm:cxn modelId="{13440FF7-C280-4BDD-9C88-356FFDCAB3A7}" type="presParOf" srcId="{F5A85007-C2C1-4B90-9E4B-B65934DF53E9}" destId="{000B75FA-5B9B-4A81-AE48-83379A82C004}" srcOrd="0" destOrd="0" presId="urn:microsoft.com/office/officeart/2005/8/layout/chevronAccent+Icon"/>
    <dgm:cxn modelId="{A16F676B-C6C7-4601-9BC2-30E4E3AB86E6}" type="presParOf" srcId="{F5A85007-C2C1-4B90-9E4B-B65934DF53E9}" destId="{6AF86CD6-7688-4F4C-83F7-A899B2A6861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222A0B-B0F1-4AE3-B4FC-8ADD50DCD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9F8650-B63C-4901-9487-38E5B36FDE42}">
      <dgm:prSet custT="1"/>
      <dgm:spPr>
        <a:ln>
          <a:solidFill>
            <a:srgbClr val="4E5F77"/>
          </a:solidFill>
        </a:ln>
      </dgm:spPr>
      <dgm:t>
        <a:bodyPr/>
        <a:lstStyle/>
        <a:p>
          <a:r>
            <a:rPr lang="en-US" sz="1300" dirty="0"/>
            <a:t>A</a:t>
          </a:r>
        </a:p>
      </dgm:t>
    </dgm:pt>
    <dgm:pt modelId="{19F4A68F-5532-477A-A607-1473D7C928EA}" type="parTrans" cxnId="{60A29CE0-963E-416A-9F23-A3290FD0E9E5}">
      <dgm:prSet/>
      <dgm:spPr/>
      <dgm:t>
        <a:bodyPr/>
        <a:lstStyle/>
        <a:p>
          <a:endParaRPr lang="en-US"/>
        </a:p>
      </dgm:t>
    </dgm:pt>
    <dgm:pt modelId="{894ADD28-CD01-4AC3-8D91-B55972E69CA2}" type="sibTrans" cxnId="{60A29CE0-963E-416A-9F23-A3290FD0E9E5}">
      <dgm:prSet/>
      <dgm:spPr/>
      <dgm:t>
        <a:bodyPr/>
        <a:lstStyle/>
        <a:p>
          <a:endParaRPr lang="en-US"/>
        </a:p>
      </dgm:t>
    </dgm:pt>
    <dgm:pt modelId="{90F08AD9-7C51-41A2-BB45-EDED902B661B}">
      <dgm:prSet custT="1"/>
      <dgm:spPr/>
      <dgm:t>
        <a:bodyPr/>
        <a:lstStyle/>
        <a:p>
          <a:endParaRPr lang="en-US" sz="1100" b="1" dirty="0">
            <a:solidFill>
              <a:srgbClr val="FF0000"/>
            </a:solidFill>
          </a:endParaRPr>
        </a:p>
      </dgm:t>
    </dgm:pt>
    <dgm:pt modelId="{9FD1FABC-8402-4459-A030-8C67C610D047}" type="parTrans" cxnId="{EF6F2506-5A7F-49C8-BC6F-EF3174E08A93}">
      <dgm:prSet/>
      <dgm:spPr/>
      <dgm:t>
        <a:bodyPr/>
        <a:lstStyle/>
        <a:p>
          <a:endParaRPr lang="en-US"/>
        </a:p>
      </dgm:t>
    </dgm:pt>
    <dgm:pt modelId="{7ED03B39-D4C2-420F-8E70-4D89D4E74114}" type="sibTrans" cxnId="{EF6F2506-5A7F-49C8-BC6F-EF3174E08A93}">
      <dgm:prSet/>
      <dgm:spPr/>
      <dgm:t>
        <a:bodyPr/>
        <a:lstStyle/>
        <a:p>
          <a:endParaRPr lang="en-US"/>
        </a:p>
      </dgm:t>
    </dgm:pt>
    <dgm:pt modelId="{F208A963-0795-4BB3-B408-A04273EB4040}">
      <dgm:prSet custT="1"/>
      <dgm:spPr/>
      <dgm:t>
        <a:bodyPr/>
        <a:lstStyle/>
        <a:p>
          <a:r>
            <a:rPr lang="en-US" sz="1300" dirty="0"/>
            <a:t>O1</a:t>
          </a:r>
        </a:p>
      </dgm:t>
    </dgm:pt>
    <dgm:pt modelId="{60A49DCE-719E-4E68-AC4A-6BC4C3AA74E1}" type="parTrans" cxnId="{4632D7ED-2AE6-43BB-9B3A-C876C3281B10}">
      <dgm:prSet/>
      <dgm:spPr/>
      <dgm:t>
        <a:bodyPr/>
        <a:lstStyle/>
        <a:p>
          <a:endParaRPr lang="en-US"/>
        </a:p>
      </dgm:t>
    </dgm:pt>
    <dgm:pt modelId="{929C9CE8-8553-41FF-84E3-D28D4EFA99FE}" type="sibTrans" cxnId="{4632D7ED-2AE6-43BB-9B3A-C876C3281B10}">
      <dgm:prSet/>
      <dgm:spPr/>
      <dgm:t>
        <a:bodyPr/>
        <a:lstStyle/>
        <a:p>
          <a:endParaRPr lang="en-US"/>
        </a:p>
      </dgm:t>
    </dgm:pt>
    <dgm:pt modelId="{9BB3D202-F516-45DB-9A04-17A2EFF6601F}" type="pres">
      <dgm:prSet presAssocID="{9D222A0B-B0F1-4AE3-B4FC-8ADD50DCDACD}" presName="Name0" presStyleCnt="0">
        <dgm:presLayoutVars>
          <dgm:dir/>
          <dgm:resizeHandles val="exact"/>
        </dgm:presLayoutVars>
      </dgm:prSet>
      <dgm:spPr/>
    </dgm:pt>
    <dgm:pt modelId="{88AD5F12-5ED3-404F-9295-8BECA4287D02}" type="pres">
      <dgm:prSet presAssocID="{659F8650-B63C-4901-9487-38E5B36FDE42}" presName="composite" presStyleCnt="0"/>
      <dgm:spPr/>
    </dgm:pt>
    <dgm:pt modelId="{60A7861D-2A5F-4CF5-ABC0-B028FA9AF062}" type="pres">
      <dgm:prSet presAssocID="{659F8650-B63C-4901-9487-38E5B36FDE42}" presName="bgChev" presStyleLbl="node1" presStyleIdx="0" presStyleCnt="3"/>
      <dgm:spPr/>
    </dgm:pt>
    <dgm:pt modelId="{71B11607-9E12-4FD4-88F0-F405322A0BEF}" type="pres">
      <dgm:prSet presAssocID="{659F8650-B63C-4901-9487-38E5B36FDE42}" presName="txNode" presStyleLbl="fgAcc1" presStyleIdx="0" presStyleCnt="3">
        <dgm:presLayoutVars>
          <dgm:bulletEnabled val="1"/>
        </dgm:presLayoutVars>
      </dgm:prSet>
      <dgm:spPr/>
    </dgm:pt>
    <dgm:pt modelId="{891726E5-0CF2-41E0-82C7-09C48D0679CB}" type="pres">
      <dgm:prSet presAssocID="{894ADD28-CD01-4AC3-8D91-B55972E69CA2}" presName="compositeSpace" presStyleCnt="0"/>
      <dgm:spPr/>
    </dgm:pt>
    <dgm:pt modelId="{201BC723-3D22-4AA8-9112-43E91A3ACA2A}" type="pres">
      <dgm:prSet presAssocID="{90F08AD9-7C51-41A2-BB45-EDED902B661B}" presName="composite" presStyleCnt="0"/>
      <dgm:spPr/>
    </dgm:pt>
    <dgm:pt modelId="{5FB73B52-F73B-4D27-B8AC-9EB639CC03FD}" type="pres">
      <dgm:prSet presAssocID="{90F08AD9-7C51-41A2-BB45-EDED902B661B}" presName="bgChev" presStyleLbl="node1" presStyleIdx="1" presStyleCnt="3"/>
      <dgm:spPr/>
    </dgm:pt>
    <dgm:pt modelId="{0FBDED9E-5F2F-4C76-8117-536AEFC49B4D}" type="pres">
      <dgm:prSet presAssocID="{90F08AD9-7C51-41A2-BB45-EDED902B661B}" presName="txNode" presStyleLbl="fgAcc1" presStyleIdx="1" presStyleCnt="3">
        <dgm:presLayoutVars>
          <dgm:bulletEnabled val="1"/>
        </dgm:presLayoutVars>
      </dgm:prSet>
      <dgm:spPr/>
    </dgm:pt>
    <dgm:pt modelId="{F5F73F6E-7F57-48D6-9FD9-6BB4A0D56915}" type="pres">
      <dgm:prSet presAssocID="{7ED03B39-D4C2-420F-8E70-4D89D4E74114}" presName="compositeSpace" presStyleCnt="0"/>
      <dgm:spPr/>
    </dgm:pt>
    <dgm:pt modelId="{F5A85007-C2C1-4B90-9E4B-B65934DF53E9}" type="pres">
      <dgm:prSet presAssocID="{F208A963-0795-4BB3-B408-A04273EB4040}" presName="composite" presStyleCnt="0"/>
      <dgm:spPr/>
    </dgm:pt>
    <dgm:pt modelId="{000B75FA-5B9B-4A81-AE48-83379A82C004}" type="pres">
      <dgm:prSet presAssocID="{F208A963-0795-4BB3-B408-A04273EB4040}" presName="bgChev" presStyleLbl="node1" presStyleIdx="2" presStyleCnt="3"/>
      <dgm:spPr/>
    </dgm:pt>
    <dgm:pt modelId="{6AF86CD6-7688-4F4C-83F7-A899B2A68610}" type="pres">
      <dgm:prSet presAssocID="{F208A963-0795-4BB3-B408-A04273EB4040}" presName="txNode" presStyleLbl="fgAcc1" presStyleIdx="2" presStyleCnt="3" custLinFactNeighborX="4853" custLinFactNeighborY="4218">
        <dgm:presLayoutVars>
          <dgm:bulletEnabled val="1"/>
        </dgm:presLayoutVars>
      </dgm:prSet>
      <dgm:spPr/>
    </dgm:pt>
  </dgm:ptLst>
  <dgm:cxnLst>
    <dgm:cxn modelId="{EF6F2506-5A7F-49C8-BC6F-EF3174E08A93}" srcId="{9D222A0B-B0F1-4AE3-B4FC-8ADD50DCDACD}" destId="{90F08AD9-7C51-41A2-BB45-EDED902B661B}" srcOrd="1" destOrd="0" parTransId="{9FD1FABC-8402-4459-A030-8C67C610D047}" sibTransId="{7ED03B39-D4C2-420F-8E70-4D89D4E74114}"/>
    <dgm:cxn modelId="{AD053C16-9D0A-4922-86B4-051A95BEF897}" type="presOf" srcId="{9D222A0B-B0F1-4AE3-B4FC-8ADD50DCDACD}" destId="{9BB3D202-F516-45DB-9A04-17A2EFF6601F}" srcOrd="0" destOrd="0" presId="urn:microsoft.com/office/officeart/2005/8/layout/chevronAccent+Icon"/>
    <dgm:cxn modelId="{2B7AB422-6FEC-488B-B8E1-A5E008A056FF}" type="presOf" srcId="{F208A963-0795-4BB3-B408-A04273EB4040}" destId="{6AF86CD6-7688-4F4C-83F7-A899B2A68610}" srcOrd="0" destOrd="0" presId="urn:microsoft.com/office/officeart/2005/8/layout/chevronAccent+Icon"/>
    <dgm:cxn modelId="{60A29CE0-963E-416A-9F23-A3290FD0E9E5}" srcId="{9D222A0B-B0F1-4AE3-B4FC-8ADD50DCDACD}" destId="{659F8650-B63C-4901-9487-38E5B36FDE42}" srcOrd="0" destOrd="0" parTransId="{19F4A68F-5532-477A-A607-1473D7C928EA}" sibTransId="{894ADD28-CD01-4AC3-8D91-B55972E69CA2}"/>
    <dgm:cxn modelId="{909DCFE5-16A8-43D7-BCCC-27977B69AFF9}" type="presOf" srcId="{90F08AD9-7C51-41A2-BB45-EDED902B661B}" destId="{0FBDED9E-5F2F-4C76-8117-536AEFC49B4D}" srcOrd="0" destOrd="0" presId="urn:microsoft.com/office/officeart/2005/8/layout/chevronAccent+Icon"/>
    <dgm:cxn modelId="{F45EE0E7-0F89-4285-87B7-CD57F90D989F}" type="presOf" srcId="{659F8650-B63C-4901-9487-38E5B36FDE42}" destId="{71B11607-9E12-4FD4-88F0-F405322A0BEF}" srcOrd="0" destOrd="0" presId="urn:microsoft.com/office/officeart/2005/8/layout/chevronAccent+Icon"/>
    <dgm:cxn modelId="{4632D7ED-2AE6-43BB-9B3A-C876C3281B10}" srcId="{9D222A0B-B0F1-4AE3-B4FC-8ADD50DCDACD}" destId="{F208A963-0795-4BB3-B408-A04273EB4040}" srcOrd="2" destOrd="0" parTransId="{60A49DCE-719E-4E68-AC4A-6BC4C3AA74E1}" sibTransId="{929C9CE8-8553-41FF-84E3-D28D4EFA99FE}"/>
    <dgm:cxn modelId="{AF7338EC-1C51-41F2-BF06-C9582B585F75}" type="presParOf" srcId="{9BB3D202-F516-45DB-9A04-17A2EFF6601F}" destId="{88AD5F12-5ED3-404F-9295-8BECA4287D02}" srcOrd="0" destOrd="0" presId="urn:microsoft.com/office/officeart/2005/8/layout/chevronAccent+Icon"/>
    <dgm:cxn modelId="{FBC620C5-C6A5-4744-8B2B-A97BCDC51324}" type="presParOf" srcId="{88AD5F12-5ED3-404F-9295-8BECA4287D02}" destId="{60A7861D-2A5F-4CF5-ABC0-B028FA9AF062}" srcOrd="0" destOrd="0" presId="urn:microsoft.com/office/officeart/2005/8/layout/chevronAccent+Icon"/>
    <dgm:cxn modelId="{D427EEAF-90F3-4C28-9952-F0106E398B59}" type="presParOf" srcId="{88AD5F12-5ED3-404F-9295-8BECA4287D02}" destId="{71B11607-9E12-4FD4-88F0-F405322A0BEF}" srcOrd="1" destOrd="0" presId="urn:microsoft.com/office/officeart/2005/8/layout/chevronAccent+Icon"/>
    <dgm:cxn modelId="{5C0D9EF6-EE2C-4694-BF9B-89175870F031}" type="presParOf" srcId="{9BB3D202-F516-45DB-9A04-17A2EFF6601F}" destId="{891726E5-0CF2-41E0-82C7-09C48D0679CB}" srcOrd="1" destOrd="0" presId="urn:microsoft.com/office/officeart/2005/8/layout/chevronAccent+Icon"/>
    <dgm:cxn modelId="{694961D9-9835-47D9-B118-3EFD37CDB01F}" type="presParOf" srcId="{9BB3D202-F516-45DB-9A04-17A2EFF6601F}" destId="{201BC723-3D22-4AA8-9112-43E91A3ACA2A}" srcOrd="2" destOrd="0" presId="urn:microsoft.com/office/officeart/2005/8/layout/chevronAccent+Icon"/>
    <dgm:cxn modelId="{36822EC5-15EA-415D-BC6C-11DB486D766A}" type="presParOf" srcId="{201BC723-3D22-4AA8-9112-43E91A3ACA2A}" destId="{5FB73B52-F73B-4D27-B8AC-9EB639CC03FD}" srcOrd="0" destOrd="0" presId="urn:microsoft.com/office/officeart/2005/8/layout/chevronAccent+Icon"/>
    <dgm:cxn modelId="{CA44DBDC-E835-4A13-8BA2-C3DB12AE8B17}" type="presParOf" srcId="{201BC723-3D22-4AA8-9112-43E91A3ACA2A}" destId="{0FBDED9E-5F2F-4C76-8117-536AEFC49B4D}" srcOrd="1" destOrd="0" presId="urn:microsoft.com/office/officeart/2005/8/layout/chevronAccent+Icon"/>
    <dgm:cxn modelId="{D8A71C69-6D7E-43AD-8387-C12335F36E92}" type="presParOf" srcId="{9BB3D202-F516-45DB-9A04-17A2EFF6601F}" destId="{F5F73F6E-7F57-48D6-9FD9-6BB4A0D56915}" srcOrd="3" destOrd="0" presId="urn:microsoft.com/office/officeart/2005/8/layout/chevronAccent+Icon"/>
    <dgm:cxn modelId="{2BB7DA3A-56D3-45D4-9D9F-E109BCD53FA7}" type="presParOf" srcId="{9BB3D202-F516-45DB-9A04-17A2EFF6601F}" destId="{F5A85007-C2C1-4B90-9E4B-B65934DF53E9}" srcOrd="4" destOrd="0" presId="urn:microsoft.com/office/officeart/2005/8/layout/chevronAccent+Icon"/>
    <dgm:cxn modelId="{13440FF7-C280-4BDD-9C88-356FFDCAB3A7}" type="presParOf" srcId="{F5A85007-C2C1-4B90-9E4B-B65934DF53E9}" destId="{000B75FA-5B9B-4A81-AE48-83379A82C004}" srcOrd="0" destOrd="0" presId="urn:microsoft.com/office/officeart/2005/8/layout/chevronAccent+Icon"/>
    <dgm:cxn modelId="{A16F676B-C6C7-4601-9BC2-30E4E3AB86E6}" type="presParOf" srcId="{F5A85007-C2C1-4B90-9E4B-B65934DF53E9}" destId="{6AF86CD6-7688-4F4C-83F7-A899B2A6861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222A0B-B0F1-4AE3-B4FC-8ADD50DCD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B3D202-F516-45DB-9A04-17A2EFF6601F}" type="pres">
      <dgm:prSet presAssocID="{9D222A0B-B0F1-4AE3-B4FC-8ADD50DCDACD}" presName="Name0" presStyleCnt="0">
        <dgm:presLayoutVars>
          <dgm:dir/>
          <dgm:resizeHandles val="exact"/>
        </dgm:presLayoutVars>
      </dgm:prSet>
      <dgm:spPr/>
    </dgm:pt>
  </dgm:ptLst>
  <dgm:cxnLst>
    <dgm:cxn modelId="{AD053C16-9D0A-4922-86B4-051A95BEF897}" type="presOf" srcId="{9D222A0B-B0F1-4AE3-B4FC-8ADD50DCDACD}" destId="{9BB3D202-F516-45DB-9A04-17A2EFF6601F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222A0B-B0F1-4AE3-B4FC-8ADD50DCD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9F8650-B63C-4901-9487-38E5B36FDE42}">
      <dgm:prSet custT="1"/>
      <dgm:spPr>
        <a:ln>
          <a:solidFill>
            <a:srgbClr val="4E5F77"/>
          </a:solidFill>
        </a:ln>
      </dgm:spPr>
      <dgm:t>
        <a:bodyPr/>
        <a:lstStyle/>
        <a:p>
          <a:r>
            <a:rPr lang="en-US" sz="1300" dirty="0"/>
            <a:t>A</a:t>
          </a:r>
        </a:p>
      </dgm:t>
    </dgm:pt>
    <dgm:pt modelId="{19F4A68F-5532-477A-A607-1473D7C928EA}" type="parTrans" cxnId="{60A29CE0-963E-416A-9F23-A3290FD0E9E5}">
      <dgm:prSet/>
      <dgm:spPr/>
      <dgm:t>
        <a:bodyPr/>
        <a:lstStyle/>
        <a:p>
          <a:endParaRPr lang="en-US"/>
        </a:p>
      </dgm:t>
    </dgm:pt>
    <dgm:pt modelId="{894ADD28-CD01-4AC3-8D91-B55972E69CA2}" type="sibTrans" cxnId="{60A29CE0-963E-416A-9F23-A3290FD0E9E5}">
      <dgm:prSet/>
      <dgm:spPr/>
      <dgm:t>
        <a:bodyPr/>
        <a:lstStyle/>
        <a:p>
          <a:endParaRPr lang="en-US"/>
        </a:p>
      </dgm:t>
    </dgm:pt>
    <dgm:pt modelId="{90F08AD9-7C51-41A2-BB45-EDED902B661B}">
      <dgm:prSet custT="1"/>
      <dgm:spPr/>
      <dgm:t>
        <a:bodyPr lIns="0" tIns="0" rIns="0" bIns="0"/>
        <a:lstStyle/>
        <a:p>
          <a:endParaRPr lang="en-US" sz="1300" b="1" dirty="0">
            <a:solidFill>
              <a:srgbClr val="FF0000"/>
            </a:solidFill>
          </a:endParaRPr>
        </a:p>
      </dgm:t>
    </dgm:pt>
    <dgm:pt modelId="{9FD1FABC-8402-4459-A030-8C67C610D047}" type="parTrans" cxnId="{EF6F2506-5A7F-49C8-BC6F-EF3174E08A93}">
      <dgm:prSet/>
      <dgm:spPr/>
      <dgm:t>
        <a:bodyPr/>
        <a:lstStyle/>
        <a:p>
          <a:endParaRPr lang="en-US"/>
        </a:p>
      </dgm:t>
    </dgm:pt>
    <dgm:pt modelId="{7ED03B39-D4C2-420F-8E70-4D89D4E74114}" type="sibTrans" cxnId="{EF6F2506-5A7F-49C8-BC6F-EF3174E08A93}">
      <dgm:prSet/>
      <dgm:spPr/>
      <dgm:t>
        <a:bodyPr/>
        <a:lstStyle/>
        <a:p>
          <a:endParaRPr lang="en-US"/>
        </a:p>
      </dgm:t>
    </dgm:pt>
    <dgm:pt modelId="{F208A963-0795-4BB3-B408-A04273EB4040}">
      <dgm:prSet custT="1"/>
      <dgm:spPr/>
      <dgm:t>
        <a:bodyPr/>
        <a:lstStyle/>
        <a:p>
          <a:r>
            <a:rPr lang="en-US" sz="1300" dirty="0"/>
            <a:t>O1</a:t>
          </a:r>
        </a:p>
      </dgm:t>
    </dgm:pt>
    <dgm:pt modelId="{60A49DCE-719E-4E68-AC4A-6BC4C3AA74E1}" type="parTrans" cxnId="{4632D7ED-2AE6-43BB-9B3A-C876C3281B10}">
      <dgm:prSet/>
      <dgm:spPr/>
      <dgm:t>
        <a:bodyPr/>
        <a:lstStyle/>
        <a:p>
          <a:endParaRPr lang="en-US"/>
        </a:p>
      </dgm:t>
    </dgm:pt>
    <dgm:pt modelId="{929C9CE8-8553-41FF-84E3-D28D4EFA99FE}" type="sibTrans" cxnId="{4632D7ED-2AE6-43BB-9B3A-C876C3281B10}">
      <dgm:prSet/>
      <dgm:spPr/>
      <dgm:t>
        <a:bodyPr/>
        <a:lstStyle/>
        <a:p>
          <a:endParaRPr lang="en-US"/>
        </a:p>
      </dgm:t>
    </dgm:pt>
    <dgm:pt modelId="{9BB3D202-F516-45DB-9A04-17A2EFF6601F}" type="pres">
      <dgm:prSet presAssocID="{9D222A0B-B0F1-4AE3-B4FC-8ADD50DCDACD}" presName="Name0" presStyleCnt="0">
        <dgm:presLayoutVars>
          <dgm:dir/>
          <dgm:resizeHandles val="exact"/>
        </dgm:presLayoutVars>
      </dgm:prSet>
      <dgm:spPr/>
    </dgm:pt>
    <dgm:pt modelId="{88AD5F12-5ED3-404F-9295-8BECA4287D02}" type="pres">
      <dgm:prSet presAssocID="{659F8650-B63C-4901-9487-38E5B36FDE42}" presName="composite" presStyleCnt="0"/>
      <dgm:spPr/>
    </dgm:pt>
    <dgm:pt modelId="{60A7861D-2A5F-4CF5-ABC0-B028FA9AF062}" type="pres">
      <dgm:prSet presAssocID="{659F8650-B63C-4901-9487-38E5B36FDE42}" presName="bgChev" presStyleLbl="node1" presStyleIdx="0" presStyleCnt="3"/>
      <dgm:spPr/>
    </dgm:pt>
    <dgm:pt modelId="{71B11607-9E12-4FD4-88F0-F405322A0BEF}" type="pres">
      <dgm:prSet presAssocID="{659F8650-B63C-4901-9487-38E5B36FDE42}" presName="txNode" presStyleLbl="fgAcc1" presStyleIdx="0" presStyleCnt="3">
        <dgm:presLayoutVars>
          <dgm:bulletEnabled val="1"/>
        </dgm:presLayoutVars>
      </dgm:prSet>
      <dgm:spPr/>
    </dgm:pt>
    <dgm:pt modelId="{891726E5-0CF2-41E0-82C7-09C48D0679CB}" type="pres">
      <dgm:prSet presAssocID="{894ADD28-CD01-4AC3-8D91-B55972E69CA2}" presName="compositeSpace" presStyleCnt="0"/>
      <dgm:spPr/>
    </dgm:pt>
    <dgm:pt modelId="{201BC723-3D22-4AA8-9112-43E91A3ACA2A}" type="pres">
      <dgm:prSet presAssocID="{90F08AD9-7C51-41A2-BB45-EDED902B661B}" presName="composite" presStyleCnt="0"/>
      <dgm:spPr/>
    </dgm:pt>
    <dgm:pt modelId="{5FB73B52-F73B-4D27-B8AC-9EB639CC03FD}" type="pres">
      <dgm:prSet presAssocID="{90F08AD9-7C51-41A2-BB45-EDED902B661B}" presName="bgChev" presStyleLbl="node1" presStyleIdx="1" presStyleCnt="3"/>
      <dgm:spPr/>
    </dgm:pt>
    <dgm:pt modelId="{0FBDED9E-5F2F-4C76-8117-536AEFC49B4D}" type="pres">
      <dgm:prSet presAssocID="{90F08AD9-7C51-41A2-BB45-EDED902B661B}" presName="txNode" presStyleLbl="fgAcc1" presStyleIdx="1" presStyleCnt="3">
        <dgm:presLayoutVars>
          <dgm:bulletEnabled val="1"/>
        </dgm:presLayoutVars>
      </dgm:prSet>
      <dgm:spPr/>
    </dgm:pt>
    <dgm:pt modelId="{F5F73F6E-7F57-48D6-9FD9-6BB4A0D56915}" type="pres">
      <dgm:prSet presAssocID="{7ED03B39-D4C2-420F-8E70-4D89D4E74114}" presName="compositeSpace" presStyleCnt="0"/>
      <dgm:spPr/>
    </dgm:pt>
    <dgm:pt modelId="{F5A85007-C2C1-4B90-9E4B-B65934DF53E9}" type="pres">
      <dgm:prSet presAssocID="{F208A963-0795-4BB3-B408-A04273EB4040}" presName="composite" presStyleCnt="0"/>
      <dgm:spPr/>
    </dgm:pt>
    <dgm:pt modelId="{000B75FA-5B9B-4A81-AE48-83379A82C004}" type="pres">
      <dgm:prSet presAssocID="{F208A963-0795-4BB3-B408-A04273EB4040}" presName="bgChev" presStyleLbl="node1" presStyleIdx="2" presStyleCnt="3"/>
      <dgm:spPr/>
    </dgm:pt>
    <dgm:pt modelId="{6AF86CD6-7688-4F4C-83F7-A899B2A68610}" type="pres">
      <dgm:prSet presAssocID="{F208A963-0795-4BB3-B408-A04273EB4040}" presName="txNode" presStyleLbl="fgAcc1" presStyleIdx="2" presStyleCnt="3" custLinFactNeighborX="4853" custLinFactNeighborY="4218">
        <dgm:presLayoutVars>
          <dgm:bulletEnabled val="1"/>
        </dgm:presLayoutVars>
      </dgm:prSet>
      <dgm:spPr/>
    </dgm:pt>
  </dgm:ptLst>
  <dgm:cxnLst>
    <dgm:cxn modelId="{EF6F2506-5A7F-49C8-BC6F-EF3174E08A93}" srcId="{9D222A0B-B0F1-4AE3-B4FC-8ADD50DCDACD}" destId="{90F08AD9-7C51-41A2-BB45-EDED902B661B}" srcOrd="1" destOrd="0" parTransId="{9FD1FABC-8402-4459-A030-8C67C610D047}" sibTransId="{7ED03B39-D4C2-420F-8E70-4D89D4E74114}"/>
    <dgm:cxn modelId="{AD053C16-9D0A-4922-86B4-051A95BEF897}" type="presOf" srcId="{9D222A0B-B0F1-4AE3-B4FC-8ADD50DCDACD}" destId="{9BB3D202-F516-45DB-9A04-17A2EFF6601F}" srcOrd="0" destOrd="0" presId="urn:microsoft.com/office/officeart/2005/8/layout/chevronAccent+Icon"/>
    <dgm:cxn modelId="{2B7AB422-6FEC-488B-B8E1-A5E008A056FF}" type="presOf" srcId="{F208A963-0795-4BB3-B408-A04273EB4040}" destId="{6AF86CD6-7688-4F4C-83F7-A899B2A68610}" srcOrd="0" destOrd="0" presId="urn:microsoft.com/office/officeart/2005/8/layout/chevronAccent+Icon"/>
    <dgm:cxn modelId="{60A29CE0-963E-416A-9F23-A3290FD0E9E5}" srcId="{9D222A0B-B0F1-4AE3-B4FC-8ADD50DCDACD}" destId="{659F8650-B63C-4901-9487-38E5B36FDE42}" srcOrd="0" destOrd="0" parTransId="{19F4A68F-5532-477A-A607-1473D7C928EA}" sibTransId="{894ADD28-CD01-4AC3-8D91-B55972E69CA2}"/>
    <dgm:cxn modelId="{909DCFE5-16A8-43D7-BCCC-27977B69AFF9}" type="presOf" srcId="{90F08AD9-7C51-41A2-BB45-EDED902B661B}" destId="{0FBDED9E-5F2F-4C76-8117-536AEFC49B4D}" srcOrd="0" destOrd="0" presId="urn:microsoft.com/office/officeart/2005/8/layout/chevronAccent+Icon"/>
    <dgm:cxn modelId="{F45EE0E7-0F89-4285-87B7-CD57F90D989F}" type="presOf" srcId="{659F8650-B63C-4901-9487-38E5B36FDE42}" destId="{71B11607-9E12-4FD4-88F0-F405322A0BEF}" srcOrd="0" destOrd="0" presId="urn:microsoft.com/office/officeart/2005/8/layout/chevronAccent+Icon"/>
    <dgm:cxn modelId="{4632D7ED-2AE6-43BB-9B3A-C876C3281B10}" srcId="{9D222A0B-B0F1-4AE3-B4FC-8ADD50DCDACD}" destId="{F208A963-0795-4BB3-B408-A04273EB4040}" srcOrd="2" destOrd="0" parTransId="{60A49DCE-719E-4E68-AC4A-6BC4C3AA74E1}" sibTransId="{929C9CE8-8553-41FF-84E3-D28D4EFA99FE}"/>
    <dgm:cxn modelId="{AF7338EC-1C51-41F2-BF06-C9582B585F75}" type="presParOf" srcId="{9BB3D202-F516-45DB-9A04-17A2EFF6601F}" destId="{88AD5F12-5ED3-404F-9295-8BECA4287D02}" srcOrd="0" destOrd="0" presId="urn:microsoft.com/office/officeart/2005/8/layout/chevronAccent+Icon"/>
    <dgm:cxn modelId="{FBC620C5-C6A5-4744-8B2B-A97BCDC51324}" type="presParOf" srcId="{88AD5F12-5ED3-404F-9295-8BECA4287D02}" destId="{60A7861D-2A5F-4CF5-ABC0-B028FA9AF062}" srcOrd="0" destOrd="0" presId="urn:microsoft.com/office/officeart/2005/8/layout/chevronAccent+Icon"/>
    <dgm:cxn modelId="{D427EEAF-90F3-4C28-9952-F0106E398B59}" type="presParOf" srcId="{88AD5F12-5ED3-404F-9295-8BECA4287D02}" destId="{71B11607-9E12-4FD4-88F0-F405322A0BEF}" srcOrd="1" destOrd="0" presId="urn:microsoft.com/office/officeart/2005/8/layout/chevronAccent+Icon"/>
    <dgm:cxn modelId="{5C0D9EF6-EE2C-4694-BF9B-89175870F031}" type="presParOf" srcId="{9BB3D202-F516-45DB-9A04-17A2EFF6601F}" destId="{891726E5-0CF2-41E0-82C7-09C48D0679CB}" srcOrd="1" destOrd="0" presId="urn:microsoft.com/office/officeart/2005/8/layout/chevronAccent+Icon"/>
    <dgm:cxn modelId="{694961D9-9835-47D9-B118-3EFD37CDB01F}" type="presParOf" srcId="{9BB3D202-F516-45DB-9A04-17A2EFF6601F}" destId="{201BC723-3D22-4AA8-9112-43E91A3ACA2A}" srcOrd="2" destOrd="0" presId="urn:microsoft.com/office/officeart/2005/8/layout/chevronAccent+Icon"/>
    <dgm:cxn modelId="{36822EC5-15EA-415D-BC6C-11DB486D766A}" type="presParOf" srcId="{201BC723-3D22-4AA8-9112-43E91A3ACA2A}" destId="{5FB73B52-F73B-4D27-B8AC-9EB639CC03FD}" srcOrd="0" destOrd="0" presId="urn:microsoft.com/office/officeart/2005/8/layout/chevronAccent+Icon"/>
    <dgm:cxn modelId="{CA44DBDC-E835-4A13-8BA2-C3DB12AE8B17}" type="presParOf" srcId="{201BC723-3D22-4AA8-9112-43E91A3ACA2A}" destId="{0FBDED9E-5F2F-4C76-8117-536AEFC49B4D}" srcOrd="1" destOrd="0" presId="urn:microsoft.com/office/officeart/2005/8/layout/chevronAccent+Icon"/>
    <dgm:cxn modelId="{D8A71C69-6D7E-43AD-8387-C12335F36E92}" type="presParOf" srcId="{9BB3D202-F516-45DB-9A04-17A2EFF6601F}" destId="{F5F73F6E-7F57-48D6-9FD9-6BB4A0D56915}" srcOrd="3" destOrd="0" presId="urn:microsoft.com/office/officeart/2005/8/layout/chevronAccent+Icon"/>
    <dgm:cxn modelId="{2BB7DA3A-56D3-45D4-9D9F-E109BCD53FA7}" type="presParOf" srcId="{9BB3D202-F516-45DB-9A04-17A2EFF6601F}" destId="{F5A85007-C2C1-4B90-9E4B-B65934DF53E9}" srcOrd="4" destOrd="0" presId="urn:microsoft.com/office/officeart/2005/8/layout/chevronAccent+Icon"/>
    <dgm:cxn modelId="{13440FF7-C280-4BDD-9C88-356FFDCAB3A7}" type="presParOf" srcId="{F5A85007-C2C1-4B90-9E4B-B65934DF53E9}" destId="{000B75FA-5B9B-4A81-AE48-83379A82C004}" srcOrd="0" destOrd="0" presId="urn:microsoft.com/office/officeart/2005/8/layout/chevronAccent+Icon"/>
    <dgm:cxn modelId="{A16F676B-C6C7-4601-9BC2-30E4E3AB86E6}" type="presParOf" srcId="{F5A85007-C2C1-4B90-9E4B-B65934DF53E9}" destId="{6AF86CD6-7688-4F4C-83F7-A899B2A6861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222A0B-B0F1-4AE3-B4FC-8ADD50DCDACD}" type="doc">
      <dgm:prSet loTypeId="urn:microsoft.com/office/officeart/2005/8/layout/chevronAccent+Icon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9F8650-B63C-4901-9487-38E5B36FDE42}">
      <dgm:prSet custT="1"/>
      <dgm:spPr>
        <a:ln>
          <a:solidFill>
            <a:srgbClr val="4E5F77"/>
          </a:solidFill>
        </a:ln>
      </dgm:spPr>
      <dgm:t>
        <a:bodyPr/>
        <a:lstStyle/>
        <a:p>
          <a:r>
            <a:rPr lang="en-US" sz="1300" dirty="0"/>
            <a:t>A</a:t>
          </a:r>
        </a:p>
      </dgm:t>
    </dgm:pt>
    <dgm:pt modelId="{19F4A68F-5532-477A-A607-1473D7C928EA}" type="parTrans" cxnId="{60A29CE0-963E-416A-9F23-A3290FD0E9E5}">
      <dgm:prSet/>
      <dgm:spPr/>
      <dgm:t>
        <a:bodyPr/>
        <a:lstStyle/>
        <a:p>
          <a:endParaRPr lang="en-US"/>
        </a:p>
      </dgm:t>
    </dgm:pt>
    <dgm:pt modelId="{894ADD28-CD01-4AC3-8D91-B55972E69CA2}" type="sibTrans" cxnId="{60A29CE0-963E-416A-9F23-A3290FD0E9E5}">
      <dgm:prSet/>
      <dgm:spPr/>
      <dgm:t>
        <a:bodyPr/>
        <a:lstStyle/>
        <a:p>
          <a:endParaRPr lang="en-US"/>
        </a:p>
      </dgm:t>
    </dgm:pt>
    <dgm:pt modelId="{90F08AD9-7C51-41A2-BB45-EDED902B661B}">
      <dgm:prSet custT="1"/>
      <dgm:spPr/>
      <dgm:t>
        <a:bodyPr lIns="0" tIns="0" rIns="0" bIns="0"/>
        <a:lstStyle/>
        <a:p>
          <a:endParaRPr lang="en-US" sz="1100" b="1" dirty="0">
            <a:solidFill>
              <a:srgbClr val="FF0000"/>
            </a:solidFill>
          </a:endParaRPr>
        </a:p>
      </dgm:t>
    </dgm:pt>
    <dgm:pt modelId="{9FD1FABC-8402-4459-A030-8C67C610D047}" type="parTrans" cxnId="{EF6F2506-5A7F-49C8-BC6F-EF3174E08A93}">
      <dgm:prSet/>
      <dgm:spPr/>
      <dgm:t>
        <a:bodyPr/>
        <a:lstStyle/>
        <a:p>
          <a:endParaRPr lang="en-US"/>
        </a:p>
      </dgm:t>
    </dgm:pt>
    <dgm:pt modelId="{7ED03B39-D4C2-420F-8E70-4D89D4E74114}" type="sibTrans" cxnId="{EF6F2506-5A7F-49C8-BC6F-EF3174E08A93}">
      <dgm:prSet/>
      <dgm:spPr/>
      <dgm:t>
        <a:bodyPr/>
        <a:lstStyle/>
        <a:p>
          <a:endParaRPr lang="en-US"/>
        </a:p>
      </dgm:t>
    </dgm:pt>
    <dgm:pt modelId="{F208A963-0795-4BB3-B408-A04273EB4040}">
      <dgm:prSet custT="1"/>
      <dgm:spPr/>
      <dgm:t>
        <a:bodyPr/>
        <a:lstStyle/>
        <a:p>
          <a:r>
            <a:rPr lang="en-US" sz="1300" dirty="0"/>
            <a:t>O1</a:t>
          </a:r>
        </a:p>
      </dgm:t>
    </dgm:pt>
    <dgm:pt modelId="{60A49DCE-719E-4E68-AC4A-6BC4C3AA74E1}" type="parTrans" cxnId="{4632D7ED-2AE6-43BB-9B3A-C876C3281B10}">
      <dgm:prSet/>
      <dgm:spPr/>
      <dgm:t>
        <a:bodyPr/>
        <a:lstStyle/>
        <a:p>
          <a:endParaRPr lang="en-US"/>
        </a:p>
      </dgm:t>
    </dgm:pt>
    <dgm:pt modelId="{929C9CE8-8553-41FF-84E3-D28D4EFA99FE}" type="sibTrans" cxnId="{4632D7ED-2AE6-43BB-9B3A-C876C3281B10}">
      <dgm:prSet/>
      <dgm:spPr/>
      <dgm:t>
        <a:bodyPr/>
        <a:lstStyle/>
        <a:p>
          <a:endParaRPr lang="en-US"/>
        </a:p>
      </dgm:t>
    </dgm:pt>
    <dgm:pt modelId="{9BB3D202-F516-45DB-9A04-17A2EFF6601F}" type="pres">
      <dgm:prSet presAssocID="{9D222A0B-B0F1-4AE3-B4FC-8ADD50DCDACD}" presName="Name0" presStyleCnt="0">
        <dgm:presLayoutVars>
          <dgm:dir/>
          <dgm:resizeHandles val="exact"/>
        </dgm:presLayoutVars>
      </dgm:prSet>
      <dgm:spPr/>
    </dgm:pt>
    <dgm:pt modelId="{88AD5F12-5ED3-404F-9295-8BECA4287D02}" type="pres">
      <dgm:prSet presAssocID="{659F8650-B63C-4901-9487-38E5B36FDE42}" presName="composite" presStyleCnt="0"/>
      <dgm:spPr/>
    </dgm:pt>
    <dgm:pt modelId="{60A7861D-2A5F-4CF5-ABC0-B028FA9AF062}" type="pres">
      <dgm:prSet presAssocID="{659F8650-B63C-4901-9487-38E5B36FDE42}" presName="bgChev" presStyleLbl="node1" presStyleIdx="0" presStyleCnt="3" custLinFactNeighborX="5422" custLinFactNeighborY="1442"/>
      <dgm:spPr/>
    </dgm:pt>
    <dgm:pt modelId="{71B11607-9E12-4FD4-88F0-F405322A0BEF}" type="pres">
      <dgm:prSet presAssocID="{659F8650-B63C-4901-9487-38E5B36FDE42}" presName="txNode" presStyleLbl="fgAcc1" presStyleIdx="0" presStyleCnt="3">
        <dgm:presLayoutVars>
          <dgm:bulletEnabled val="1"/>
        </dgm:presLayoutVars>
      </dgm:prSet>
      <dgm:spPr/>
    </dgm:pt>
    <dgm:pt modelId="{891726E5-0CF2-41E0-82C7-09C48D0679CB}" type="pres">
      <dgm:prSet presAssocID="{894ADD28-CD01-4AC3-8D91-B55972E69CA2}" presName="compositeSpace" presStyleCnt="0"/>
      <dgm:spPr/>
    </dgm:pt>
    <dgm:pt modelId="{201BC723-3D22-4AA8-9112-43E91A3ACA2A}" type="pres">
      <dgm:prSet presAssocID="{90F08AD9-7C51-41A2-BB45-EDED902B661B}" presName="composite" presStyleCnt="0"/>
      <dgm:spPr/>
    </dgm:pt>
    <dgm:pt modelId="{5FB73B52-F73B-4D27-B8AC-9EB639CC03FD}" type="pres">
      <dgm:prSet presAssocID="{90F08AD9-7C51-41A2-BB45-EDED902B661B}" presName="bgChev" presStyleLbl="node1" presStyleIdx="1" presStyleCnt="3"/>
      <dgm:spPr/>
    </dgm:pt>
    <dgm:pt modelId="{0FBDED9E-5F2F-4C76-8117-536AEFC49B4D}" type="pres">
      <dgm:prSet presAssocID="{90F08AD9-7C51-41A2-BB45-EDED902B661B}" presName="txNode" presStyleLbl="fgAcc1" presStyleIdx="1" presStyleCnt="3">
        <dgm:presLayoutVars>
          <dgm:bulletEnabled val="1"/>
        </dgm:presLayoutVars>
      </dgm:prSet>
      <dgm:spPr/>
    </dgm:pt>
    <dgm:pt modelId="{F5F73F6E-7F57-48D6-9FD9-6BB4A0D56915}" type="pres">
      <dgm:prSet presAssocID="{7ED03B39-D4C2-420F-8E70-4D89D4E74114}" presName="compositeSpace" presStyleCnt="0"/>
      <dgm:spPr/>
    </dgm:pt>
    <dgm:pt modelId="{F5A85007-C2C1-4B90-9E4B-B65934DF53E9}" type="pres">
      <dgm:prSet presAssocID="{F208A963-0795-4BB3-B408-A04273EB4040}" presName="composite" presStyleCnt="0"/>
      <dgm:spPr/>
    </dgm:pt>
    <dgm:pt modelId="{000B75FA-5B9B-4A81-AE48-83379A82C004}" type="pres">
      <dgm:prSet presAssocID="{F208A963-0795-4BB3-B408-A04273EB4040}" presName="bgChev" presStyleLbl="node1" presStyleIdx="2" presStyleCnt="3"/>
      <dgm:spPr/>
    </dgm:pt>
    <dgm:pt modelId="{6AF86CD6-7688-4F4C-83F7-A899B2A68610}" type="pres">
      <dgm:prSet presAssocID="{F208A963-0795-4BB3-B408-A04273EB404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EF6F2506-5A7F-49C8-BC6F-EF3174E08A93}" srcId="{9D222A0B-B0F1-4AE3-B4FC-8ADD50DCDACD}" destId="{90F08AD9-7C51-41A2-BB45-EDED902B661B}" srcOrd="1" destOrd="0" parTransId="{9FD1FABC-8402-4459-A030-8C67C610D047}" sibTransId="{7ED03B39-D4C2-420F-8E70-4D89D4E74114}"/>
    <dgm:cxn modelId="{AD053C16-9D0A-4922-86B4-051A95BEF897}" type="presOf" srcId="{9D222A0B-B0F1-4AE3-B4FC-8ADD50DCDACD}" destId="{9BB3D202-F516-45DB-9A04-17A2EFF6601F}" srcOrd="0" destOrd="0" presId="urn:microsoft.com/office/officeart/2005/8/layout/chevronAccent+Icon"/>
    <dgm:cxn modelId="{2B7AB422-6FEC-488B-B8E1-A5E008A056FF}" type="presOf" srcId="{F208A963-0795-4BB3-B408-A04273EB4040}" destId="{6AF86CD6-7688-4F4C-83F7-A899B2A68610}" srcOrd="0" destOrd="0" presId="urn:microsoft.com/office/officeart/2005/8/layout/chevronAccent+Icon"/>
    <dgm:cxn modelId="{60A29CE0-963E-416A-9F23-A3290FD0E9E5}" srcId="{9D222A0B-B0F1-4AE3-B4FC-8ADD50DCDACD}" destId="{659F8650-B63C-4901-9487-38E5B36FDE42}" srcOrd="0" destOrd="0" parTransId="{19F4A68F-5532-477A-A607-1473D7C928EA}" sibTransId="{894ADD28-CD01-4AC3-8D91-B55972E69CA2}"/>
    <dgm:cxn modelId="{909DCFE5-16A8-43D7-BCCC-27977B69AFF9}" type="presOf" srcId="{90F08AD9-7C51-41A2-BB45-EDED902B661B}" destId="{0FBDED9E-5F2F-4C76-8117-536AEFC49B4D}" srcOrd="0" destOrd="0" presId="urn:microsoft.com/office/officeart/2005/8/layout/chevronAccent+Icon"/>
    <dgm:cxn modelId="{F45EE0E7-0F89-4285-87B7-CD57F90D989F}" type="presOf" srcId="{659F8650-B63C-4901-9487-38E5B36FDE42}" destId="{71B11607-9E12-4FD4-88F0-F405322A0BEF}" srcOrd="0" destOrd="0" presId="urn:microsoft.com/office/officeart/2005/8/layout/chevronAccent+Icon"/>
    <dgm:cxn modelId="{4632D7ED-2AE6-43BB-9B3A-C876C3281B10}" srcId="{9D222A0B-B0F1-4AE3-B4FC-8ADD50DCDACD}" destId="{F208A963-0795-4BB3-B408-A04273EB4040}" srcOrd="2" destOrd="0" parTransId="{60A49DCE-719E-4E68-AC4A-6BC4C3AA74E1}" sibTransId="{929C9CE8-8553-41FF-84E3-D28D4EFA99FE}"/>
    <dgm:cxn modelId="{AF7338EC-1C51-41F2-BF06-C9582B585F75}" type="presParOf" srcId="{9BB3D202-F516-45DB-9A04-17A2EFF6601F}" destId="{88AD5F12-5ED3-404F-9295-8BECA4287D02}" srcOrd="0" destOrd="0" presId="urn:microsoft.com/office/officeart/2005/8/layout/chevronAccent+Icon"/>
    <dgm:cxn modelId="{FBC620C5-C6A5-4744-8B2B-A97BCDC51324}" type="presParOf" srcId="{88AD5F12-5ED3-404F-9295-8BECA4287D02}" destId="{60A7861D-2A5F-4CF5-ABC0-B028FA9AF062}" srcOrd="0" destOrd="0" presId="urn:microsoft.com/office/officeart/2005/8/layout/chevronAccent+Icon"/>
    <dgm:cxn modelId="{D427EEAF-90F3-4C28-9952-F0106E398B59}" type="presParOf" srcId="{88AD5F12-5ED3-404F-9295-8BECA4287D02}" destId="{71B11607-9E12-4FD4-88F0-F405322A0BEF}" srcOrd="1" destOrd="0" presId="urn:microsoft.com/office/officeart/2005/8/layout/chevronAccent+Icon"/>
    <dgm:cxn modelId="{5C0D9EF6-EE2C-4694-BF9B-89175870F031}" type="presParOf" srcId="{9BB3D202-F516-45DB-9A04-17A2EFF6601F}" destId="{891726E5-0CF2-41E0-82C7-09C48D0679CB}" srcOrd="1" destOrd="0" presId="urn:microsoft.com/office/officeart/2005/8/layout/chevronAccent+Icon"/>
    <dgm:cxn modelId="{694961D9-9835-47D9-B118-3EFD37CDB01F}" type="presParOf" srcId="{9BB3D202-F516-45DB-9A04-17A2EFF6601F}" destId="{201BC723-3D22-4AA8-9112-43E91A3ACA2A}" srcOrd="2" destOrd="0" presId="urn:microsoft.com/office/officeart/2005/8/layout/chevronAccent+Icon"/>
    <dgm:cxn modelId="{36822EC5-15EA-415D-BC6C-11DB486D766A}" type="presParOf" srcId="{201BC723-3D22-4AA8-9112-43E91A3ACA2A}" destId="{5FB73B52-F73B-4D27-B8AC-9EB639CC03FD}" srcOrd="0" destOrd="0" presId="urn:microsoft.com/office/officeart/2005/8/layout/chevronAccent+Icon"/>
    <dgm:cxn modelId="{CA44DBDC-E835-4A13-8BA2-C3DB12AE8B17}" type="presParOf" srcId="{201BC723-3D22-4AA8-9112-43E91A3ACA2A}" destId="{0FBDED9E-5F2F-4C76-8117-536AEFC49B4D}" srcOrd="1" destOrd="0" presId="urn:microsoft.com/office/officeart/2005/8/layout/chevronAccent+Icon"/>
    <dgm:cxn modelId="{D8A71C69-6D7E-43AD-8387-C12335F36E92}" type="presParOf" srcId="{9BB3D202-F516-45DB-9A04-17A2EFF6601F}" destId="{F5F73F6E-7F57-48D6-9FD9-6BB4A0D56915}" srcOrd="3" destOrd="0" presId="urn:microsoft.com/office/officeart/2005/8/layout/chevronAccent+Icon"/>
    <dgm:cxn modelId="{2BB7DA3A-56D3-45D4-9D9F-E109BCD53FA7}" type="presParOf" srcId="{9BB3D202-F516-45DB-9A04-17A2EFF6601F}" destId="{F5A85007-C2C1-4B90-9E4B-B65934DF53E9}" srcOrd="4" destOrd="0" presId="urn:microsoft.com/office/officeart/2005/8/layout/chevronAccent+Icon"/>
    <dgm:cxn modelId="{13440FF7-C280-4BDD-9C88-356FFDCAB3A7}" type="presParOf" srcId="{F5A85007-C2C1-4B90-9E4B-B65934DF53E9}" destId="{000B75FA-5B9B-4A81-AE48-83379A82C004}" srcOrd="0" destOrd="0" presId="urn:microsoft.com/office/officeart/2005/8/layout/chevronAccent+Icon"/>
    <dgm:cxn modelId="{A16F676B-C6C7-4601-9BC2-30E4E3AB86E6}" type="presParOf" srcId="{F5A85007-C2C1-4B90-9E4B-B65934DF53E9}" destId="{6AF86CD6-7688-4F4C-83F7-A899B2A6861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E4868-D403-4977-92F5-F8CD37910E9A}">
      <dsp:nvSpPr>
        <dsp:cNvPr id="0" name=""/>
        <dsp:cNvSpPr/>
      </dsp:nvSpPr>
      <dsp:spPr>
        <a:xfrm rot="10800000">
          <a:off x="998591" y="252"/>
          <a:ext cx="3676237" cy="2904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0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rPr>
            <a:t>How to combine conditions ?</a:t>
          </a:r>
          <a:endParaRPr lang="en-US" sz="1400" kern="1200" dirty="0"/>
        </a:p>
      </dsp:txBody>
      <dsp:txXfrm rot="10800000">
        <a:off x="1071213" y="252"/>
        <a:ext cx="3603615" cy="290490"/>
      </dsp:txXfrm>
    </dsp:sp>
    <dsp:sp modelId="{2C6B84E7-5BF5-4793-8968-C9C57E0F73DF}">
      <dsp:nvSpPr>
        <dsp:cNvPr id="0" name=""/>
        <dsp:cNvSpPr/>
      </dsp:nvSpPr>
      <dsp:spPr>
        <a:xfrm>
          <a:off x="853346" y="252"/>
          <a:ext cx="290490" cy="29049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6F34EE-841F-489F-8897-3F8ADE33E7C6}">
      <dsp:nvSpPr>
        <dsp:cNvPr id="0" name=""/>
        <dsp:cNvSpPr/>
      </dsp:nvSpPr>
      <dsp:spPr>
        <a:xfrm rot="10800000">
          <a:off x="998591" y="363365"/>
          <a:ext cx="3676237" cy="2904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0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How to control requests ? </a:t>
          </a:r>
        </a:p>
      </dsp:txBody>
      <dsp:txXfrm rot="10800000">
        <a:off x="1071213" y="363365"/>
        <a:ext cx="3603615" cy="290490"/>
      </dsp:txXfrm>
    </dsp:sp>
    <dsp:sp modelId="{F31C3768-572B-4F31-B8D0-8608BDD4F660}">
      <dsp:nvSpPr>
        <dsp:cNvPr id="0" name=""/>
        <dsp:cNvSpPr/>
      </dsp:nvSpPr>
      <dsp:spPr>
        <a:xfrm>
          <a:off x="853346" y="363365"/>
          <a:ext cx="290490" cy="29049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46A755-2E9E-4766-A680-F8C140BF9ACC}">
      <dsp:nvSpPr>
        <dsp:cNvPr id="0" name=""/>
        <dsp:cNvSpPr/>
      </dsp:nvSpPr>
      <dsp:spPr>
        <a:xfrm rot="10800000">
          <a:off x="998591" y="726477"/>
          <a:ext cx="3676237" cy="2904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0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How to get acceptant ?</a:t>
          </a:r>
        </a:p>
      </dsp:txBody>
      <dsp:txXfrm rot="10800000">
        <a:off x="1071213" y="726477"/>
        <a:ext cx="3603615" cy="290490"/>
      </dsp:txXfrm>
    </dsp:sp>
    <dsp:sp modelId="{1AF9DFF0-A117-4756-B18F-FAF2663C073F}">
      <dsp:nvSpPr>
        <dsp:cNvPr id="0" name=""/>
        <dsp:cNvSpPr/>
      </dsp:nvSpPr>
      <dsp:spPr>
        <a:xfrm>
          <a:off x="853346" y="726477"/>
          <a:ext cx="290490" cy="29049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5F98A8-D1F0-4AAE-BE69-A0F6E99332CF}">
      <dsp:nvSpPr>
        <dsp:cNvPr id="0" name=""/>
        <dsp:cNvSpPr/>
      </dsp:nvSpPr>
      <dsp:spPr>
        <a:xfrm rot="10800000">
          <a:off x="1005576" y="1079391"/>
          <a:ext cx="3676237" cy="2904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320" tIns="53340" rIns="99568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How to apply system smoothly ?</a:t>
          </a:r>
        </a:p>
      </dsp:txBody>
      <dsp:txXfrm rot="10800000">
        <a:off x="1078198" y="1079391"/>
        <a:ext cx="3603615" cy="290490"/>
      </dsp:txXfrm>
    </dsp:sp>
    <dsp:sp modelId="{5DE2EC38-145D-4910-96FF-EA116D7E9B79}">
      <dsp:nvSpPr>
        <dsp:cNvPr id="0" name=""/>
        <dsp:cNvSpPr/>
      </dsp:nvSpPr>
      <dsp:spPr>
        <a:xfrm>
          <a:off x="853346" y="1089590"/>
          <a:ext cx="290490" cy="29049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861D-2A5F-4CF5-ABC0-B028FA9AF062}">
      <dsp:nvSpPr>
        <dsp:cNvPr id="0" name=""/>
        <dsp:cNvSpPr/>
      </dsp:nvSpPr>
      <dsp:spPr>
        <a:xfrm>
          <a:off x="358" y="0"/>
          <a:ext cx="900884" cy="28364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B11607-9E12-4FD4-88F0-F405322A0BEF}">
      <dsp:nvSpPr>
        <dsp:cNvPr id="0" name=""/>
        <dsp:cNvSpPr/>
      </dsp:nvSpPr>
      <dsp:spPr>
        <a:xfrm>
          <a:off x="240594" y="70911"/>
          <a:ext cx="760747" cy="283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4E5F77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</a:t>
          </a:r>
        </a:p>
      </dsp:txBody>
      <dsp:txXfrm>
        <a:off x="248902" y="79219"/>
        <a:ext cx="744131" cy="267031"/>
      </dsp:txXfrm>
    </dsp:sp>
    <dsp:sp modelId="{5FB73B52-F73B-4D27-B8AC-9EB639CC03FD}">
      <dsp:nvSpPr>
        <dsp:cNvPr id="0" name=""/>
        <dsp:cNvSpPr/>
      </dsp:nvSpPr>
      <dsp:spPr>
        <a:xfrm>
          <a:off x="1029369" y="0"/>
          <a:ext cx="900884" cy="28364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BDED9E-5F2F-4C76-8117-536AEFC49B4D}">
      <dsp:nvSpPr>
        <dsp:cNvPr id="0" name=""/>
        <dsp:cNvSpPr/>
      </dsp:nvSpPr>
      <dsp:spPr>
        <a:xfrm>
          <a:off x="1269605" y="70911"/>
          <a:ext cx="760747" cy="283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rgbClr val="FF0000"/>
            </a:solidFill>
          </a:endParaRPr>
        </a:p>
      </dsp:txBody>
      <dsp:txXfrm>
        <a:off x="1277913" y="79219"/>
        <a:ext cx="744131" cy="267031"/>
      </dsp:txXfrm>
    </dsp:sp>
    <dsp:sp modelId="{000B75FA-5B9B-4A81-AE48-83379A82C004}">
      <dsp:nvSpPr>
        <dsp:cNvPr id="0" name=""/>
        <dsp:cNvSpPr/>
      </dsp:nvSpPr>
      <dsp:spPr>
        <a:xfrm>
          <a:off x="2058380" y="0"/>
          <a:ext cx="900884" cy="28364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F86CD6-7688-4F4C-83F7-A899B2A68610}">
      <dsp:nvSpPr>
        <dsp:cNvPr id="0" name=""/>
        <dsp:cNvSpPr/>
      </dsp:nvSpPr>
      <dsp:spPr>
        <a:xfrm>
          <a:off x="2298974" y="70911"/>
          <a:ext cx="760747" cy="283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O1</a:t>
          </a:r>
        </a:p>
      </dsp:txBody>
      <dsp:txXfrm>
        <a:off x="2307282" y="79219"/>
        <a:ext cx="744131" cy="2670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861D-2A5F-4CF5-ABC0-B028FA9AF062}">
      <dsp:nvSpPr>
        <dsp:cNvPr id="0" name=""/>
        <dsp:cNvSpPr/>
      </dsp:nvSpPr>
      <dsp:spPr>
        <a:xfrm>
          <a:off x="49492" y="3889"/>
          <a:ext cx="906158" cy="2697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B11607-9E12-4FD4-88F0-F405322A0BEF}">
      <dsp:nvSpPr>
        <dsp:cNvPr id="0" name=""/>
        <dsp:cNvSpPr/>
      </dsp:nvSpPr>
      <dsp:spPr>
        <a:xfrm>
          <a:off x="242002" y="67426"/>
          <a:ext cx="765200" cy="26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4E5F77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</a:t>
          </a:r>
        </a:p>
      </dsp:txBody>
      <dsp:txXfrm>
        <a:off x="249901" y="75325"/>
        <a:ext cx="749402" cy="253906"/>
      </dsp:txXfrm>
    </dsp:sp>
    <dsp:sp modelId="{5FB73B52-F73B-4D27-B8AC-9EB639CC03FD}">
      <dsp:nvSpPr>
        <dsp:cNvPr id="0" name=""/>
        <dsp:cNvSpPr/>
      </dsp:nvSpPr>
      <dsp:spPr>
        <a:xfrm>
          <a:off x="1035395" y="0"/>
          <a:ext cx="906158" cy="2697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BDED9E-5F2F-4C76-8117-536AEFC49B4D}">
      <dsp:nvSpPr>
        <dsp:cNvPr id="0" name=""/>
        <dsp:cNvSpPr/>
      </dsp:nvSpPr>
      <dsp:spPr>
        <a:xfrm>
          <a:off x="1277037" y="67426"/>
          <a:ext cx="765200" cy="26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rgbClr val="FF0000"/>
            </a:solidFill>
          </a:endParaRPr>
        </a:p>
      </dsp:txBody>
      <dsp:txXfrm>
        <a:off x="1284936" y="75325"/>
        <a:ext cx="749402" cy="253906"/>
      </dsp:txXfrm>
    </dsp:sp>
    <dsp:sp modelId="{000B75FA-5B9B-4A81-AE48-83379A82C004}">
      <dsp:nvSpPr>
        <dsp:cNvPr id="0" name=""/>
        <dsp:cNvSpPr/>
      </dsp:nvSpPr>
      <dsp:spPr>
        <a:xfrm>
          <a:off x="2070429" y="0"/>
          <a:ext cx="906158" cy="2697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F86CD6-7688-4F4C-83F7-A899B2A68610}">
      <dsp:nvSpPr>
        <dsp:cNvPr id="0" name=""/>
        <dsp:cNvSpPr/>
      </dsp:nvSpPr>
      <dsp:spPr>
        <a:xfrm>
          <a:off x="2312071" y="67426"/>
          <a:ext cx="765200" cy="26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O1</a:t>
          </a:r>
        </a:p>
      </dsp:txBody>
      <dsp:txXfrm>
        <a:off x="2319970" y="75325"/>
        <a:ext cx="749402" cy="253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861D-2A5F-4CF5-ABC0-B028FA9AF062}">
      <dsp:nvSpPr>
        <dsp:cNvPr id="0" name=""/>
        <dsp:cNvSpPr/>
      </dsp:nvSpPr>
      <dsp:spPr>
        <a:xfrm>
          <a:off x="355" y="0"/>
          <a:ext cx="893893" cy="26970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B11607-9E12-4FD4-88F0-F405322A0BEF}">
      <dsp:nvSpPr>
        <dsp:cNvPr id="0" name=""/>
        <dsp:cNvSpPr/>
      </dsp:nvSpPr>
      <dsp:spPr>
        <a:xfrm>
          <a:off x="238727" y="67426"/>
          <a:ext cx="754843" cy="269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4E5F77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</a:t>
          </a:r>
        </a:p>
      </dsp:txBody>
      <dsp:txXfrm>
        <a:off x="246626" y="75325"/>
        <a:ext cx="739045" cy="253905"/>
      </dsp:txXfrm>
    </dsp:sp>
    <dsp:sp modelId="{5FB73B52-F73B-4D27-B8AC-9EB639CC03FD}">
      <dsp:nvSpPr>
        <dsp:cNvPr id="0" name=""/>
        <dsp:cNvSpPr/>
      </dsp:nvSpPr>
      <dsp:spPr>
        <a:xfrm>
          <a:off x="1021380" y="0"/>
          <a:ext cx="893893" cy="26970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BDED9E-5F2F-4C76-8117-536AEFC49B4D}">
      <dsp:nvSpPr>
        <dsp:cNvPr id="0" name=""/>
        <dsp:cNvSpPr/>
      </dsp:nvSpPr>
      <dsp:spPr>
        <a:xfrm>
          <a:off x="1259751" y="67426"/>
          <a:ext cx="754843" cy="269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rgbClr val="FF0000"/>
            </a:solidFill>
          </a:endParaRPr>
        </a:p>
      </dsp:txBody>
      <dsp:txXfrm>
        <a:off x="1267650" y="75325"/>
        <a:ext cx="739045" cy="253905"/>
      </dsp:txXfrm>
    </dsp:sp>
    <dsp:sp modelId="{000B75FA-5B9B-4A81-AE48-83379A82C004}">
      <dsp:nvSpPr>
        <dsp:cNvPr id="0" name=""/>
        <dsp:cNvSpPr/>
      </dsp:nvSpPr>
      <dsp:spPr>
        <a:xfrm>
          <a:off x="2042404" y="0"/>
          <a:ext cx="893893" cy="26970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F86CD6-7688-4F4C-83F7-A899B2A68610}">
      <dsp:nvSpPr>
        <dsp:cNvPr id="0" name=""/>
        <dsp:cNvSpPr/>
      </dsp:nvSpPr>
      <dsp:spPr>
        <a:xfrm>
          <a:off x="2281131" y="67426"/>
          <a:ext cx="754843" cy="269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O1</a:t>
          </a:r>
        </a:p>
      </dsp:txBody>
      <dsp:txXfrm>
        <a:off x="2289030" y="75325"/>
        <a:ext cx="739045" cy="2539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861D-2A5F-4CF5-ABC0-B028FA9AF062}">
      <dsp:nvSpPr>
        <dsp:cNvPr id="0" name=""/>
        <dsp:cNvSpPr/>
      </dsp:nvSpPr>
      <dsp:spPr>
        <a:xfrm>
          <a:off x="352" y="0"/>
          <a:ext cx="885887" cy="2697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B11607-9E12-4FD4-88F0-F405322A0BEF}">
      <dsp:nvSpPr>
        <dsp:cNvPr id="0" name=""/>
        <dsp:cNvSpPr/>
      </dsp:nvSpPr>
      <dsp:spPr>
        <a:xfrm>
          <a:off x="236589" y="67426"/>
          <a:ext cx="748083" cy="26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4E5F77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</a:t>
          </a:r>
        </a:p>
      </dsp:txBody>
      <dsp:txXfrm>
        <a:off x="244488" y="75325"/>
        <a:ext cx="732285" cy="253906"/>
      </dsp:txXfrm>
    </dsp:sp>
    <dsp:sp modelId="{5FB73B52-F73B-4D27-B8AC-9EB639CC03FD}">
      <dsp:nvSpPr>
        <dsp:cNvPr id="0" name=""/>
        <dsp:cNvSpPr/>
      </dsp:nvSpPr>
      <dsp:spPr>
        <a:xfrm>
          <a:off x="1012233" y="0"/>
          <a:ext cx="885887" cy="2697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BDED9E-5F2F-4C76-8117-536AEFC49B4D}">
      <dsp:nvSpPr>
        <dsp:cNvPr id="0" name=""/>
        <dsp:cNvSpPr/>
      </dsp:nvSpPr>
      <dsp:spPr>
        <a:xfrm>
          <a:off x="1248470" y="67426"/>
          <a:ext cx="748083" cy="26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 dirty="0">
            <a:solidFill>
              <a:srgbClr val="FF0000"/>
            </a:solidFill>
          </a:endParaRPr>
        </a:p>
      </dsp:txBody>
      <dsp:txXfrm>
        <a:off x="1256369" y="75325"/>
        <a:ext cx="732285" cy="253906"/>
      </dsp:txXfrm>
    </dsp:sp>
    <dsp:sp modelId="{000B75FA-5B9B-4A81-AE48-83379A82C004}">
      <dsp:nvSpPr>
        <dsp:cNvPr id="0" name=""/>
        <dsp:cNvSpPr/>
      </dsp:nvSpPr>
      <dsp:spPr>
        <a:xfrm>
          <a:off x="2024114" y="0"/>
          <a:ext cx="885887" cy="26970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F86CD6-7688-4F4C-83F7-A899B2A68610}">
      <dsp:nvSpPr>
        <dsp:cNvPr id="0" name=""/>
        <dsp:cNvSpPr/>
      </dsp:nvSpPr>
      <dsp:spPr>
        <a:xfrm>
          <a:off x="2260703" y="67426"/>
          <a:ext cx="748083" cy="26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O1</a:t>
          </a:r>
        </a:p>
      </dsp:txBody>
      <dsp:txXfrm>
        <a:off x="2268602" y="75325"/>
        <a:ext cx="732285" cy="2539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861D-2A5F-4CF5-ABC0-B028FA9AF062}">
      <dsp:nvSpPr>
        <dsp:cNvPr id="0" name=""/>
        <dsp:cNvSpPr/>
      </dsp:nvSpPr>
      <dsp:spPr>
        <a:xfrm>
          <a:off x="49868" y="4090"/>
          <a:ext cx="913047" cy="28364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B11607-9E12-4FD4-88F0-F405322A0BEF}">
      <dsp:nvSpPr>
        <dsp:cNvPr id="0" name=""/>
        <dsp:cNvSpPr/>
      </dsp:nvSpPr>
      <dsp:spPr>
        <a:xfrm>
          <a:off x="243842" y="70911"/>
          <a:ext cx="771017" cy="283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4E5F77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</a:t>
          </a:r>
        </a:p>
      </dsp:txBody>
      <dsp:txXfrm>
        <a:off x="252150" y="79219"/>
        <a:ext cx="754401" cy="267031"/>
      </dsp:txXfrm>
    </dsp:sp>
    <dsp:sp modelId="{5FB73B52-F73B-4D27-B8AC-9EB639CC03FD}">
      <dsp:nvSpPr>
        <dsp:cNvPr id="0" name=""/>
        <dsp:cNvSpPr/>
      </dsp:nvSpPr>
      <dsp:spPr>
        <a:xfrm>
          <a:off x="1043266" y="0"/>
          <a:ext cx="913047" cy="28364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BDED9E-5F2F-4C76-8117-536AEFC49B4D}">
      <dsp:nvSpPr>
        <dsp:cNvPr id="0" name=""/>
        <dsp:cNvSpPr/>
      </dsp:nvSpPr>
      <dsp:spPr>
        <a:xfrm>
          <a:off x="1286745" y="70911"/>
          <a:ext cx="771017" cy="283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rgbClr val="FF0000"/>
            </a:solidFill>
          </a:endParaRPr>
        </a:p>
      </dsp:txBody>
      <dsp:txXfrm>
        <a:off x="1295053" y="79219"/>
        <a:ext cx="754401" cy="267031"/>
      </dsp:txXfrm>
    </dsp:sp>
    <dsp:sp modelId="{000B75FA-5B9B-4A81-AE48-83379A82C004}">
      <dsp:nvSpPr>
        <dsp:cNvPr id="0" name=""/>
        <dsp:cNvSpPr/>
      </dsp:nvSpPr>
      <dsp:spPr>
        <a:xfrm>
          <a:off x="2086168" y="0"/>
          <a:ext cx="913047" cy="28364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F86CD6-7688-4F4C-83F7-A899B2A68610}">
      <dsp:nvSpPr>
        <dsp:cNvPr id="0" name=""/>
        <dsp:cNvSpPr/>
      </dsp:nvSpPr>
      <dsp:spPr>
        <a:xfrm>
          <a:off x="2329648" y="70911"/>
          <a:ext cx="771017" cy="283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O1</a:t>
          </a:r>
        </a:p>
      </dsp:txBody>
      <dsp:txXfrm>
        <a:off x="2337956" y="79219"/>
        <a:ext cx="754401" cy="26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0.72579</cdr:x>
      <cdr:y>0.53632</cdr:y>
    </cdr:from>
    <cdr:to>
      <cdr:x>0.82508</cdr:x>
      <cdr:y>0.58016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D30B83D2-20AA-F84C-0431-06EDE3B78B0D}"/>
            </a:ext>
          </a:extLst>
        </cdr:cNvPr>
        <cdr:cNvSpPr/>
      </cdr:nvSpPr>
      <cdr:spPr>
        <a:xfrm xmlns:a="http://schemas.openxmlformats.org/drawingml/2006/main">
          <a:off x="3074817" y="1118489"/>
          <a:ext cx="420641" cy="91427"/>
        </a:xfrm>
        <a:prstGeom xmlns:a="http://schemas.openxmlformats.org/drawingml/2006/main" prst="rect">
          <a:avLst/>
        </a:prstGeom>
        <a:solidFill xmlns:a="http://schemas.openxmlformats.org/drawingml/2006/main">
          <a:srgbClr val="E9EDF4"/>
        </a:solidFill>
        <a:ln xmlns:a="http://schemas.openxmlformats.org/drawingml/2006/main" w="12700">
          <a:solidFill>
            <a:srgbClr val="1508B8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/>
        <a:lstStyle xmlns:a="http://schemas.openxmlformats.org/drawingml/2006/main"/>
        <a:p xmlns:a="http://schemas.openxmlformats.org/drawingml/2006/main">
          <a:pPr algn="ctr"/>
          <a:endParaRPr lang="en-US" sz="700" b="1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0.58612</cdr:x>
      <cdr:y>0.26831</cdr:y>
    </cdr:from>
    <cdr:to>
      <cdr:x>0.84176</cdr:x>
      <cdr:y>0.5154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BA3FCE7-E9BF-A6E9-ED72-6CD2683E9C11}"/>
            </a:ext>
          </a:extLst>
        </cdr:cNvPr>
        <cdr:cNvSpPr txBox="1"/>
      </cdr:nvSpPr>
      <cdr:spPr>
        <a:xfrm xmlns:a="http://schemas.openxmlformats.org/drawingml/2006/main" rot="19238881">
          <a:off x="1249605" y="558996"/>
          <a:ext cx="545027" cy="5147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solidFill>
                <a:schemeClr val="bg1"/>
              </a:solidFill>
              <a:latin typeface="Arial "/>
              <a:cs typeface="Arial" panose="020B0604020202020204" pitchFamily="34" charset="0"/>
            </a:rPr>
            <a:t>Analysis</a:t>
          </a:r>
          <a:endParaRPr lang="en-US" sz="1000" b="1" dirty="0">
            <a:solidFill>
              <a:schemeClr val="bg1"/>
            </a:solidFill>
          </a:endParaRPr>
        </a:p>
        <a:p xmlns:a="http://schemas.openxmlformats.org/drawingml/2006/main">
          <a:pPr algn="ctr"/>
          <a:r>
            <a:rPr lang="en-US" sz="1000" b="1" dirty="0">
              <a:solidFill>
                <a:schemeClr val="bg1"/>
              </a:solidFill>
            </a:rPr>
            <a:t>10%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03/07/2023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</a:t>
            </a:r>
          </a:p>
          <a:p>
            <a:pPr algn="ctr">
              <a:defRPr/>
            </a:pP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My report have 5 contents with theme: </a:t>
            </a:r>
            <a:r>
              <a:rPr lang="en-US" sz="1000" dirty="0">
                <a:solidFill>
                  <a:srgbClr val="0000FF"/>
                </a:solidFill>
              </a:rPr>
              <a:t>Implement functional specification (FS) for improve develop </a:t>
            </a:r>
          </a:p>
          <a:p>
            <a:pPr algn="ctr">
              <a:defRPr/>
            </a:pPr>
            <a:r>
              <a:rPr lang="en-US" sz="1000" dirty="0">
                <a:solidFill>
                  <a:srgbClr val="0000FF"/>
                </a:solidFill>
              </a:rPr>
              <a:t>with SA project</a:t>
            </a:r>
            <a:endParaRPr lang="en-US" altLang="en-US" sz="10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Now I move to the first content to introduce about my self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Total I finished follow schedule  and got target.</a:t>
            </a:r>
          </a:p>
          <a:p>
            <a:pPr defTabSz="915406">
              <a:defRPr/>
            </a:pPr>
            <a:r>
              <a:rPr lang="en-US" altLang="en-US" dirty="0"/>
              <a:t>Apply FS help me reduce more 1 month nearly 30% implement times.</a:t>
            </a:r>
          </a:p>
          <a:p>
            <a:pPr defTabSz="915406">
              <a:defRPr/>
            </a:pPr>
            <a:r>
              <a:rPr lang="en-US" altLang="en-US" dirty="0"/>
              <a:t>Further more. ,</a:t>
            </a:r>
          </a:p>
          <a:p>
            <a:pPr defTabSz="915406">
              <a:defRPr/>
            </a:pPr>
            <a:r>
              <a:rPr lang="en-US" altLang="en-US" dirty="0"/>
              <a:t>With PIC . Using system sooner help them reduce 40 hours per month.</a:t>
            </a:r>
          </a:p>
          <a:p>
            <a:pPr defTabSz="915406">
              <a:defRPr/>
            </a:pPr>
            <a:r>
              <a:rPr lang="en-US" altLang="en-US" dirty="0"/>
              <a:t>With Me. I have more 1 month to finished 2 additions request is </a:t>
            </a:r>
          </a:p>
          <a:p>
            <a:pPr defTabSz="915406">
              <a:defRPr/>
            </a:pPr>
            <a:r>
              <a:rPr lang="en-US" altLang="en-US" sz="1200" dirty="0"/>
              <a:t>Help PIC reduce 15 hours per month and make sure quality.</a:t>
            </a:r>
          </a:p>
          <a:p>
            <a:pPr defTabSz="915406">
              <a:defRPr/>
            </a:pPr>
            <a:r>
              <a:rPr lang="en-US" altLang="en-US" sz="1200" dirty="0"/>
              <a:t>I </a:t>
            </a:r>
            <a:r>
              <a:rPr lang="en-US" altLang="en-US" sz="1200" dirty="0" err="1"/>
              <a:t>archieved</a:t>
            </a:r>
            <a:r>
              <a:rPr lang="en-US" altLang="en-US" sz="1200" dirty="0"/>
              <a:t> target increate request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  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9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one is plan skill</a:t>
            </a:r>
            <a:r>
              <a:rPr lang="en-US" baseline="0" dirty="0"/>
              <a:t> up my self and my colleagues.</a:t>
            </a:r>
          </a:p>
          <a:p>
            <a:pPr>
              <a:lnSpc>
                <a:spcPct val="90000"/>
              </a:lnSpc>
            </a:pPr>
            <a:r>
              <a:rPr lang="en-US" altLang="en-US" sz="1200" baseline="0" dirty="0"/>
              <a:t>First my self  at 2024 we will upgrade SAP Hana. So almost time for prepare S4 </a:t>
            </a:r>
            <a:r>
              <a:rPr lang="en-US" altLang="en-US" sz="1200" baseline="0" dirty="0" err="1"/>
              <a:t>hana</a:t>
            </a:r>
            <a:r>
              <a:rPr lang="en-US" altLang="en-US" sz="1200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/>
              <a:t>Beside I have plan </a:t>
            </a:r>
            <a:r>
              <a:rPr lang="en-US" sz="1200" b="0" u="none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Horizontal deployment FS </a:t>
            </a:r>
            <a:r>
              <a:rPr lang="en-US" sz="1200" b="0" u="non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for other project</a:t>
            </a:r>
            <a:r>
              <a:rPr lang="en-US" altLang="en-US" sz="1200" baseline="0" dirty="0"/>
              <a:t> 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/>
              <a:t>Here is for my colleagues. Now you can see it for details.</a:t>
            </a:r>
          </a:p>
          <a:p>
            <a:pPr>
              <a:lnSpc>
                <a:spcPct val="90000"/>
              </a:lnSpc>
            </a:pPr>
            <a:r>
              <a:rPr lang="en-US" altLang="en-US" sz="1200" baseline="0" dirty="0"/>
              <a:t>That is all my report.</a:t>
            </a:r>
          </a:p>
          <a:p>
            <a:pPr>
              <a:lnSpc>
                <a:spcPct val="90000"/>
              </a:lnSpc>
            </a:pPr>
            <a:r>
              <a:rPr lang="en-US" altLang="en-US" sz="1200" baseline="0" dirty="0"/>
              <a:t>Thank you for listening.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The first is personal profile.</a:t>
            </a:r>
          </a:p>
          <a:p>
            <a:pPr defTabSz="915406">
              <a:defRPr/>
            </a:pPr>
            <a:r>
              <a:rPr lang="en-US" altLang="en-US" dirty="0"/>
              <a:t>My main task is a SAP developer My slogan : Non-stop learning.</a:t>
            </a:r>
          </a:p>
          <a:p>
            <a:pPr defTabSz="915406">
              <a:defRPr/>
            </a:pPr>
            <a:r>
              <a:rPr lang="en-US" altLang="en-US" dirty="0"/>
              <a:t>Here is my achievement. I had done many project with this  cost down .year by year I received some award .</a:t>
            </a:r>
          </a:p>
          <a:p>
            <a:pPr defTabSz="915406">
              <a:defRPr/>
            </a:pPr>
            <a:r>
              <a:rPr lang="en-US" altLang="en-US" dirty="0"/>
              <a:t>This is some information of me. And Next slide I will explain promotion theme.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Firstly, </a:t>
            </a:r>
            <a:r>
              <a:rPr lang="en-US" altLang="en-US" sz="1200" dirty="0"/>
              <a:t>Let take a look at  </a:t>
            </a:r>
            <a:r>
              <a:rPr lang="en-US" altLang="en-US" dirty="0"/>
              <a:t> this chart showing status of department request of SAP </a:t>
            </a:r>
            <a:r>
              <a:rPr lang="en-US" altLang="en-US"/>
              <a:t>team Number </a:t>
            </a:r>
            <a:r>
              <a:rPr lang="en-US" altLang="en-US" dirty="0"/>
              <a:t>request increase by year how actual approached  on forty five percent with plan.</a:t>
            </a:r>
          </a:p>
          <a:p>
            <a:pPr defTabSz="915406">
              <a:defRPr/>
            </a:pPr>
            <a:r>
              <a:rPr lang="en-US" altLang="en-US" dirty="0"/>
              <a:t>I am IT. I hope I can do more project for increase efficient for department..</a:t>
            </a:r>
          </a:p>
          <a:p>
            <a:pPr defTabSz="915406">
              <a:defRPr/>
            </a:pPr>
            <a:r>
              <a:rPr lang="en-US" altLang="en-US" dirty="0"/>
              <a:t>So I analysis current situation. </a:t>
            </a:r>
          </a:p>
          <a:p>
            <a:pPr defTabSz="915406">
              <a:defRPr/>
            </a:pPr>
            <a:r>
              <a:rPr lang="en-US" altLang="en-US" dirty="0"/>
              <a:t>The first SAP team organization. Now only me is main develop in my team. Other member is beginner or daily support . So I man power can not change.</a:t>
            </a:r>
          </a:p>
          <a:p>
            <a:pPr defTabSz="915406">
              <a:defRPr/>
            </a:pPr>
            <a:r>
              <a:rPr lang="en-US" altLang="en-US" dirty="0"/>
              <a:t>Continue I see general SAP development flow. Flow have some step. If I can reduce time to each step. I will have time for other request.</a:t>
            </a:r>
          </a:p>
          <a:p>
            <a:pPr defTabSz="915406">
              <a:defRPr/>
            </a:pPr>
            <a:r>
              <a:rPr lang="en-US" altLang="en-US" dirty="0"/>
              <a:t>I continuously analysis this flow  with real project. Shipping advice </a:t>
            </a:r>
            <a:r>
              <a:rPr lang="en-US" altLang="en-US" dirty="0" err="1"/>
              <a:t>ver</a:t>
            </a:r>
            <a:r>
              <a:rPr lang="en-US" altLang="en-US" dirty="0"/>
              <a:t> 1 . IT support negotiate with vendor. Base on the schedule and result of project . I find out some problems :</a:t>
            </a:r>
          </a:p>
          <a:p>
            <a:pPr defTabSz="915406">
              <a:defRPr/>
            </a:pPr>
            <a:r>
              <a:rPr lang="en-US" altLang="en-US" dirty="0"/>
              <a:t>One his adjustment many times </a:t>
            </a:r>
          </a:p>
          <a:p>
            <a:pPr defTabSz="915406">
              <a:defRPr/>
            </a:pPr>
            <a:r>
              <a:rPr lang="en-US" altLang="en-US" dirty="0"/>
              <a:t>Two  archive schedule.</a:t>
            </a:r>
          </a:p>
          <a:p>
            <a:pPr defTabSz="915406">
              <a:defRPr/>
            </a:pPr>
            <a:r>
              <a:rPr lang="en-US" altLang="en-US" dirty="0"/>
              <a:t>The reason :</a:t>
            </a:r>
          </a:p>
          <a:p>
            <a:pPr marL="406400"/>
            <a:r>
              <a:rPr lang="en-US" altLang="ja-JP" sz="1200" b="1" dirty="0">
                <a:cs typeface="Arial" panose="020B0604020202020204" pitchFamily="34" charset="0"/>
              </a:rPr>
              <a:t>Not clear project scope</a:t>
            </a:r>
          </a:p>
          <a:p>
            <a:pPr marL="406400"/>
            <a:r>
              <a:rPr lang="en-US" altLang="ja-JP" sz="1200" b="1" dirty="0">
                <a:cs typeface="Arial" panose="020B0604020202020204" pitchFamily="34" charset="0"/>
              </a:rPr>
              <a:t>- At testing times not meet requirement</a:t>
            </a:r>
          </a:p>
          <a:p>
            <a:pPr marL="406400"/>
            <a:r>
              <a:rPr lang="en-US" altLang="ja-JP" sz="1200" b="1" dirty="0">
                <a:cs typeface="Arial" panose="020B0604020202020204" pitchFamily="34" charset="0"/>
              </a:rPr>
              <a:t>- Many additional requests</a:t>
            </a:r>
          </a:p>
          <a:p>
            <a:pPr defTabSz="915406">
              <a:defRPr/>
            </a:pPr>
            <a:r>
              <a:rPr lang="en-US" altLang="en-US" dirty="0"/>
              <a:t>After find out problem &amp; reason. I continue to find solutions.</a:t>
            </a:r>
          </a:p>
          <a:p>
            <a:pPr defTabSz="915406">
              <a:defRPr/>
            </a:pPr>
            <a:r>
              <a:rPr lang="en-US" altLang="en-US" dirty="0"/>
              <a:t>Next slide I will explain my solution.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After searching &amp; study  I have solutions for my problem.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My solution is </a:t>
            </a:r>
            <a:r>
              <a:rPr lang="en-US" sz="12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 functional specification short name is FS) for improve develop.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this solution . I will general new development flow.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addition FS step into flow.so what is the FS.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definitions . FS is a document specifies the functions of software's.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 document include 4 items : the first is requirement,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 it is scope &amp; solutions.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is acceptant of user 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is Demo interface of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understand about FS., I applied FY into real project Shipping advice Version 2.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shipping advice.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expected plan.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FS document . I need to addition time for prepare FS however FS will help reduce adjustment time and testing time. Totally reduce time implement.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FS I have some issue is here.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next slide I will make schedule improve for each issue.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3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general schedule improvement difficult point when apply FS.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 Request have many conditions how to combine it.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 how to control request. Reduce misunderstanding between user and developer. My improvement is build and release SAP project scope for stored request into FS.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is how to get acceptant of user. The last point this how to apply system smoothly.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total schedule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Difficult point 1 is how to combine conditions</a:t>
            </a:r>
          </a:p>
          <a:p>
            <a:pPr defTabSz="915406">
              <a:defRPr/>
            </a:pPr>
            <a:r>
              <a:rPr lang="en-US" altLang="en-US" dirty="0"/>
              <a:t>Current situation in Analysis time. Each user own decisions request.</a:t>
            </a:r>
          </a:p>
          <a:p>
            <a:pPr defTabSz="915406">
              <a:defRPr/>
            </a:pPr>
            <a:r>
              <a:rPr lang="en-US" altLang="en-US" dirty="0"/>
              <a:t>However, in testing time . They change request and add many condition for request.</a:t>
            </a:r>
          </a:p>
          <a:p>
            <a:pPr defTabSz="915406">
              <a:defRPr/>
            </a:pPr>
            <a:r>
              <a:rPr lang="en-US" altLang="en-US" dirty="0"/>
              <a:t>With SA project have over 30 PIC with different conditions. So problem is </a:t>
            </a:r>
          </a:p>
          <a:p>
            <a:pPr defTabSz="915406">
              <a:defRPr/>
            </a:pPr>
            <a:r>
              <a:rPr lang="en-US" altLang="en-US" dirty="0"/>
              <a:t>Additional many conditions </a:t>
            </a:r>
          </a:p>
          <a:p>
            <a:pPr defTabSz="915406">
              <a:defRPr/>
            </a:pPr>
            <a:r>
              <a:rPr lang="en-US" altLang="en-US" dirty="0"/>
              <a:t>And many PIC and operations.</a:t>
            </a:r>
          </a:p>
          <a:p>
            <a:pPr defTabSz="915406">
              <a:defRPr/>
            </a:pPr>
            <a:r>
              <a:rPr lang="en-US" altLang="en-US" dirty="0"/>
              <a:t>With this issue My action analyze request with diagram flow.</a:t>
            </a:r>
          </a:p>
          <a:p>
            <a:pPr defTabSz="915406">
              <a:defRPr/>
            </a:pPr>
            <a:r>
              <a:rPr lang="en-US" altLang="en-US" dirty="0"/>
              <a:t>This action help me </a:t>
            </a:r>
            <a:r>
              <a:rPr lang="en-US" altLang="en-US" dirty="0" err="1"/>
              <a:t>kown</a:t>
            </a:r>
            <a:r>
              <a:rPr lang="en-US" altLang="en-US" dirty="0"/>
              <a:t> some request with different conditions however I can combine it</a:t>
            </a:r>
          </a:p>
          <a:p>
            <a:pPr defTabSz="915406">
              <a:defRPr/>
            </a:pPr>
            <a:r>
              <a:rPr lang="en-US" altLang="en-US" dirty="0"/>
              <a:t>Let do it.  I apply it to SA </a:t>
            </a:r>
            <a:r>
              <a:rPr lang="en-US" altLang="en-US" dirty="0" err="1"/>
              <a:t>projects.after</a:t>
            </a:r>
            <a:r>
              <a:rPr lang="en-US" altLang="en-US" dirty="0"/>
              <a:t> analyze conditions as such as Route , necessary day, buffer day, </a:t>
            </a:r>
            <a:r>
              <a:rPr lang="en-US" altLang="en-US" dirty="0" err="1"/>
              <a:t>transitime</a:t>
            </a:r>
            <a:r>
              <a:rPr lang="en-US" altLang="en-US" dirty="0"/>
              <a:t> and </a:t>
            </a:r>
            <a:r>
              <a:rPr lang="en-US" altLang="en-US" dirty="0" err="1"/>
              <a:t>coverday</a:t>
            </a:r>
            <a:r>
              <a:rPr lang="en-US" altLang="en-US" dirty="0"/>
              <a:t>. I see I can combine it and I </a:t>
            </a:r>
            <a:r>
              <a:rPr lang="en-US" altLang="en-US" dirty="0" err="1"/>
              <a:t>buid</a:t>
            </a:r>
            <a:r>
              <a:rPr lang="en-US" altLang="en-US" dirty="0"/>
              <a:t> common conditions for this request.</a:t>
            </a:r>
          </a:p>
          <a:p>
            <a:pPr defTabSz="915406">
              <a:defRPr/>
            </a:pPr>
            <a:r>
              <a:rPr lang="en-US" altLang="en-US" dirty="0"/>
              <a:t>Result I make general common conditions for 30 PIC.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Now I move to next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9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When discuss with user  I meet difficult point  second is how to control requests. Before testing time  :3 problems</a:t>
            </a:r>
          </a:p>
          <a:p>
            <a:pPr defTabSz="915406">
              <a:defRPr/>
            </a:pPr>
            <a:r>
              <a:rPr lang="en-US" altLang="en-US" dirty="0"/>
              <a:t>User not clear about new operation system can do or not.</a:t>
            </a:r>
          </a:p>
          <a:p>
            <a:pPr defTabSz="915406">
              <a:defRPr/>
            </a:pPr>
            <a:r>
              <a:rPr lang="en-US" altLang="en-US" dirty="0"/>
              <a:t>When explain request user not yet to details</a:t>
            </a:r>
          </a:p>
          <a:p>
            <a:pPr defTabSz="915406">
              <a:defRPr/>
            </a:pPr>
            <a:r>
              <a:rPr lang="en-US" altLang="en-US" dirty="0"/>
              <a:t>The last user understanding system can replace all manual job.</a:t>
            </a:r>
          </a:p>
          <a:p>
            <a:pPr defTabSz="915406">
              <a:defRPr/>
            </a:pPr>
            <a:r>
              <a:rPr lang="en-US" altLang="en-US" dirty="0"/>
              <a:t>It is difficult point related control request.</a:t>
            </a:r>
          </a:p>
          <a:p>
            <a:pPr defTabSz="915406">
              <a:defRPr/>
            </a:pPr>
            <a:r>
              <a:rPr lang="en-US" altLang="en-US" dirty="0"/>
              <a:t>My actions identify clearly Systemization and user operation by Excel file call is Project scope.</a:t>
            </a:r>
          </a:p>
          <a:p>
            <a:pPr defTabSz="915406">
              <a:defRPr/>
            </a:pPr>
            <a:r>
              <a:rPr lang="en-US" altLang="en-US" dirty="0"/>
              <a:t>In this file description detail requirement until small step.</a:t>
            </a:r>
          </a:p>
          <a:p>
            <a:pPr defTabSz="915406">
              <a:defRPr/>
            </a:pPr>
            <a:r>
              <a:rPr lang="en-US" altLang="en-US" dirty="0"/>
              <a:t>And t measure each operation before and after using system.</a:t>
            </a:r>
          </a:p>
          <a:p>
            <a:pPr defTabSz="915406">
              <a:defRPr/>
            </a:pPr>
            <a:r>
              <a:rPr lang="en-US" altLang="en-US" dirty="0"/>
              <a:t>Now I apply my action to SA projects.</a:t>
            </a:r>
          </a:p>
          <a:p>
            <a:pPr defTabSz="915406">
              <a:defRPr/>
            </a:pPr>
            <a:r>
              <a:rPr lang="en-US" altLang="en-US" dirty="0"/>
              <a:t>I split clear 2 item IT process and User operations is here.</a:t>
            </a:r>
          </a:p>
          <a:p>
            <a:pPr defTabSz="915406">
              <a:defRPr/>
            </a:pPr>
            <a:r>
              <a:rPr lang="en-US" altLang="en-US" dirty="0"/>
              <a:t>Continues I make clear request by number &amp; formula Exactly.</a:t>
            </a:r>
          </a:p>
          <a:p>
            <a:pPr defTabSz="915406">
              <a:defRPr/>
            </a:pPr>
            <a:r>
              <a:rPr lang="en-US" altLang="en-US" dirty="0"/>
              <a:t>Final I balance time using system and manual</a:t>
            </a:r>
          </a:p>
          <a:p>
            <a:pPr defTabSz="915406">
              <a:defRPr/>
            </a:pPr>
            <a:r>
              <a:rPr lang="en-US" altLang="en-US" dirty="0"/>
              <a:t>And result . I make project scope for 17 request and confirm with user.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Next, I move to difficult point3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3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Point 3 is how to get acceptant.</a:t>
            </a:r>
          </a:p>
          <a:p>
            <a:pPr defTabSz="915406">
              <a:defRPr/>
            </a:pPr>
            <a:r>
              <a:rPr lang="en-US" altLang="en-US" dirty="0"/>
              <a:t>Current situation .</a:t>
            </a:r>
          </a:p>
          <a:p>
            <a:pPr defTabSz="915406">
              <a:defRPr/>
            </a:pPr>
            <a:r>
              <a:rPr lang="en-US" altLang="en-US" dirty="0"/>
              <a:t>In testing time PIC and IT discuss about </a:t>
            </a:r>
            <a:r>
              <a:rPr lang="en-US" altLang="en-US" dirty="0" err="1"/>
              <a:t>requet</a:t>
            </a:r>
            <a:r>
              <a:rPr lang="en-US" altLang="en-US" dirty="0"/>
              <a:t> for make </a:t>
            </a:r>
            <a:r>
              <a:rPr lang="en-US" altLang="en-US" dirty="0" err="1"/>
              <a:t>program.then</a:t>
            </a:r>
            <a:r>
              <a:rPr lang="en-US" altLang="en-US" dirty="0"/>
              <a:t> PIC explain and report result to manager. But not received acceptant because new operation can not to link with other system</a:t>
            </a:r>
          </a:p>
          <a:p>
            <a:pPr defTabSz="915406">
              <a:defRPr/>
            </a:pPr>
            <a:r>
              <a:rPr lang="en-US" altLang="en-US" dirty="0"/>
              <a:t>So problem : workflow not acceptant and result of system not link with other system.</a:t>
            </a:r>
          </a:p>
          <a:p>
            <a:pPr defTabSz="915406">
              <a:defRPr/>
            </a:pPr>
            <a:r>
              <a:rPr lang="en-US" altLang="en-US" dirty="0"/>
              <a:t>With this problem. </a:t>
            </a:r>
          </a:p>
          <a:p>
            <a:pPr defTabSz="915406">
              <a:defRPr/>
            </a:pPr>
            <a:r>
              <a:rPr lang="en-US" altLang="en-US" dirty="0"/>
              <a:t>My action is  : I discus direct with manager about \</a:t>
            </a:r>
          </a:p>
          <a:p>
            <a:pPr defTabSz="915406">
              <a:defRPr/>
            </a:pPr>
            <a:r>
              <a:rPr lang="en-US" altLang="en-US" dirty="0"/>
              <a:t>System link</a:t>
            </a:r>
          </a:p>
          <a:p>
            <a:pPr defTabSz="915406">
              <a:defRPr/>
            </a:pPr>
            <a:r>
              <a:rPr lang="en-US" altLang="en-US" dirty="0"/>
              <a:t>Solutions</a:t>
            </a:r>
          </a:p>
          <a:p>
            <a:pPr defTabSz="915406">
              <a:defRPr/>
            </a:pPr>
            <a:r>
              <a:rPr lang="en-US" altLang="en-US" dirty="0"/>
              <a:t>New operations.</a:t>
            </a:r>
          </a:p>
          <a:p>
            <a:pPr defTabSz="915406">
              <a:defRPr/>
            </a:pPr>
            <a:r>
              <a:rPr lang="en-US" altLang="en-US" dirty="0"/>
              <a:t>After that I list up system link , </a:t>
            </a:r>
          </a:p>
          <a:p>
            <a:pPr defTabSz="915406">
              <a:defRPr/>
            </a:pPr>
            <a:r>
              <a:rPr lang="en-US" altLang="en-US" dirty="0"/>
              <a:t>	study operation </a:t>
            </a:r>
          </a:p>
          <a:p>
            <a:pPr defTabSz="915406">
              <a:defRPr/>
            </a:pPr>
            <a:r>
              <a:rPr lang="en-US" altLang="en-US" dirty="0"/>
              <a:t>	discuss with leader about solutions</a:t>
            </a:r>
          </a:p>
          <a:p>
            <a:pPr defTabSz="915406">
              <a:defRPr/>
            </a:pPr>
            <a:r>
              <a:rPr lang="en-US" altLang="en-US" dirty="0"/>
              <a:t>	explain new operations.</a:t>
            </a:r>
          </a:p>
          <a:p>
            <a:pPr defTabSz="915406">
              <a:defRPr/>
            </a:pPr>
            <a:r>
              <a:rPr lang="en-US" altLang="en-US" dirty="0"/>
              <a:t>I have </a:t>
            </a:r>
            <a:r>
              <a:rPr lang="en-US" altLang="en-US" dirty="0" err="1"/>
              <a:t>experienct</a:t>
            </a:r>
            <a:r>
              <a:rPr lang="en-US" altLang="en-US" dirty="0"/>
              <a:t> apply to SA project. </a:t>
            </a:r>
          </a:p>
          <a:p>
            <a:pPr defTabSz="915406">
              <a:defRPr/>
            </a:pPr>
            <a:r>
              <a:rPr lang="en-US" altLang="en-US" dirty="0"/>
              <a:t>I find out condition and method to link from SA to other system and final Manger acceptance 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Now, I move to last difficult point.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4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Point 4 is how to make demo interface.</a:t>
            </a:r>
          </a:p>
          <a:p>
            <a:pPr defTabSz="915406">
              <a:defRPr/>
            </a:pPr>
            <a:r>
              <a:rPr lang="en-US" altLang="en-US" dirty="0"/>
              <a:t>Actually user see interface until step testing . So  PI have some happens as such as :</a:t>
            </a:r>
          </a:p>
          <a:p>
            <a:pPr defTabSz="915406">
              <a:defRPr/>
            </a:pPr>
            <a:r>
              <a:rPr lang="en-US" altLang="en-US" dirty="0"/>
              <a:t>How to use functions </a:t>
            </a:r>
          </a:p>
          <a:p>
            <a:pPr defTabSz="915406">
              <a:defRPr/>
            </a:pPr>
            <a:r>
              <a:rPr lang="en-US" altLang="en-US" dirty="0"/>
              <a:t>Why must input many data ?</a:t>
            </a:r>
          </a:p>
          <a:p>
            <a:pPr defTabSz="915406">
              <a:defRPr/>
            </a:pPr>
            <a:r>
              <a:rPr lang="en-US" altLang="en-US" dirty="0"/>
              <a:t>Why </a:t>
            </a:r>
            <a:r>
              <a:rPr lang="en-US" altLang="en-US" dirty="0" err="1"/>
              <a:t>unfaminlar</a:t>
            </a:r>
            <a:r>
              <a:rPr lang="en-US" altLang="en-US" dirty="0"/>
              <a:t> ?</a:t>
            </a:r>
          </a:p>
          <a:p>
            <a:pPr defTabSz="915406">
              <a:defRPr/>
            </a:pPr>
            <a:r>
              <a:rPr lang="en-US" altLang="en-US" dirty="0"/>
              <a:t>With this reason Pic feed don’t wan use system and request many times.</a:t>
            </a:r>
          </a:p>
          <a:p>
            <a:pPr defTabSz="915406">
              <a:defRPr/>
            </a:pPr>
            <a:r>
              <a:rPr lang="en-US" altLang="en-US" dirty="0"/>
              <a:t>It is problem. Program not as user expected.</a:t>
            </a:r>
          </a:p>
          <a:p>
            <a:pPr defTabSz="915406">
              <a:defRPr/>
            </a:pPr>
            <a:r>
              <a:rPr lang="en-US" altLang="en-US" dirty="0"/>
              <a:t>With this difficult point . My actions as below :</a:t>
            </a:r>
          </a:p>
          <a:p>
            <a:pPr defTabSz="915406">
              <a:defRPr/>
            </a:pPr>
            <a:r>
              <a:rPr lang="en-US" altLang="en-US" dirty="0"/>
              <a:t>I make user guide.</a:t>
            </a:r>
          </a:p>
          <a:p>
            <a:pPr defTabSz="915406">
              <a:defRPr/>
            </a:pPr>
            <a:r>
              <a:rPr lang="en-US" altLang="en-US" dirty="0"/>
              <a:t>Replace manual input by auto input data.</a:t>
            </a:r>
          </a:p>
          <a:p>
            <a:pPr defTabSz="915406">
              <a:defRPr/>
            </a:pPr>
            <a:r>
              <a:rPr lang="en-US" altLang="en-US" dirty="0"/>
              <a:t>And Design similar interface..</a:t>
            </a:r>
          </a:p>
          <a:p>
            <a:pPr defTabSz="915406">
              <a:defRPr/>
            </a:pPr>
            <a:r>
              <a:rPr lang="en-US" altLang="en-US" dirty="0"/>
              <a:t>I apply to SA project by actual actions : </a:t>
            </a:r>
          </a:p>
          <a:p>
            <a:pPr defTabSz="915406">
              <a:defRPr/>
            </a:pPr>
            <a:r>
              <a:rPr lang="en-US" altLang="en-US" dirty="0"/>
              <a:t>Create SA guide note operations user can search and read by word file.</a:t>
            </a:r>
          </a:p>
          <a:p>
            <a:pPr defTabSz="915406">
              <a:defRPr/>
            </a:pPr>
            <a:r>
              <a:rPr lang="en-US" altLang="en-US" dirty="0" err="1"/>
              <a:t>Contiune</a:t>
            </a:r>
            <a:r>
              <a:rPr lang="en-US" altLang="en-US" dirty="0"/>
              <a:t>  I study and discuss about formular of data need to input and replace by default value.</a:t>
            </a:r>
          </a:p>
          <a:p>
            <a:pPr defTabSz="915406">
              <a:defRPr/>
            </a:pPr>
            <a:r>
              <a:rPr lang="en-US" altLang="en-US" dirty="0"/>
              <a:t>Final I using interface design refer current functions for create familiarity</a:t>
            </a:r>
          </a:p>
          <a:p>
            <a:pPr defTabSz="915406">
              <a:defRPr/>
            </a:pPr>
            <a:r>
              <a:rPr lang="en-US" altLang="en-US" dirty="0"/>
              <a:t>I got </a:t>
            </a:r>
            <a:r>
              <a:rPr lang="en-US" altLang="en-US" dirty="0" err="1"/>
              <a:t>restul</a:t>
            </a:r>
            <a:r>
              <a:rPr lang="en-US" altLang="en-US" dirty="0"/>
              <a:t> user can using program smoothly and acceptant interface.</a:t>
            </a:r>
          </a:p>
          <a:p>
            <a:pPr defTabSz="915406">
              <a:defRPr/>
            </a:pPr>
            <a:r>
              <a:rPr lang="en-US" altLang="en-US" sz="1200" baseline="0" dirty="0"/>
              <a:t>That all my </a:t>
            </a:r>
            <a:r>
              <a:rPr lang="en-US" altLang="en-US" sz="1200" baseline="0" dirty="0" err="1"/>
              <a:t>improment</a:t>
            </a:r>
            <a:r>
              <a:rPr lang="en-US" altLang="en-US" sz="1200" baseline="0" dirty="0"/>
              <a:t> for each issue .and  I move to next slide for summary action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2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png"/><Relationship Id="rId9" Type="http://schemas.openxmlformats.org/officeDocument/2006/relationships/diagramData" Target="../diagrams/data1.xml"/><Relationship Id="rId1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39" Type="http://schemas.openxmlformats.org/officeDocument/2006/relationships/diagramLayout" Target="../diagrams/layout9.xml"/><Relationship Id="rId21" Type="http://schemas.openxmlformats.org/officeDocument/2006/relationships/diagramColors" Target="../diagrams/colors5.xml"/><Relationship Id="rId34" Type="http://schemas.openxmlformats.org/officeDocument/2006/relationships/diagramLayout" Target="../diagrams/layout8.xml"/><Relationship Id="rId42" Type="http://schemas.microsoft.com/office/2007/relationships/diagramDrawing" Target="../diagrams/drawing9.xml"/><Relationship Id="rId47" Type="http://schemas.microsoft.com/office/2007/relationships/diagramDrawing" Target="../diagrams/drawing10.xml"/><Relationship Id="rId50" Type="http://schemas.openxmlformats.org/officeDocument/2006/relationships/diagramQuickStyle" Target="../diagrams/quickStyle11.xml"/><Relationship Id="rId55" Type="http://schemas.openxmlformats.org/officeDocument/2006/relationships/diagramQuickStyle" Target="../diagrams/quickStyle1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4.xml"/><Relationship Id="rId29" Type="http://schemas.openxmlformats.org/officeDocument/2006/relationships/diagramLayout" Target="../diagrams/layout7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32" Type="http://schemas.microsoft.com/office/2007/relationships/diagramDrawing" Target="../diagrams/drawing7.xml"/><Relationship Id="rId37" Type="http://schemas.microsoft.com/office/2007/relationships/diagramDrawing" Target="../diagrams/drawing8.xml"/><Relationship Id="rId40" Type="http://schemas.openxmlformats.org/officeDocument/2006/relationships/diagramQuickStyle" Target="../diagrams/quickStyle9.xml"/><Relationship Id="rId45" Type="http://schemas.openxmlformats.org/officeDocument/2006/relationships/diagramQuickStyle" Target="../diagrams/quickStyle10.xml"/><Relationship Id="rId53" Type="http://schemas.openxmlformats.org/officeDocument/2006/relationships/diagramData" Target="../diagrams/data12.xml"/><Relationship Id="rId58" Type="http://schemas.openxmlformats.org/officeDocument/2006/relationships/image" Target="../media/image14.png"/><Relationship Id="rId5" Type="http://schemas.openxmlformats.org/officeDocument/2006/relationships/diagramQuickStyle" Target="../diagrams/quickStyle2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Relationship Id="rId30" Type="http://schemas.openxmlformats.org/officeDocument/2006/relationships/diagramQuickStyle" Target="../diagrams/quickStyle7.xml"/><Relationship Id="rId35" Type="http://schemas.openxmlformats.org/officeDocument/2006/relationships/diagramQuickStyle" Target="../diagrams/quickStyle8.xml"/><Relationship Id="rId43" Type="http://schemas.openxmlformats.org/officeDocument/2006/relationships/diagramData" Target="../diagrams/data10.xml"/><Relationship Id="rId48" Type="http://schemas.openxmlformats.org/officeDocument/2006/relationships/diagramData" Target="../diagrams/data11.xml"/><Relationship Id="rId56" Type="http://schemas.openxmlformats.org/officeDocument/2006/relationships/diagramColors" Target="../diagrams/colors12.xml"/><Relationship Id="rId8" Type="http://schemas.openxmlformats.org/officeDocument/2006/relationships/diagramData" Target="../diagrams/data3.xml"/><Relationship Id="rId51" Type="http://schemas.openxmlformats.org/officeDocument/2006/relationships/diagramColors" Target="../diagrams/colors11.xml"/><Relationship Id="rId3" Type="http://schemas.openxmlformats.org/officeDocument/2006/relationships/diagramData" Target="../diagrams/data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33" Type="http://schemas.openxmlformats.org/officeDocument/2006/relationships/diagramData" Target="../diagrams/data8.xml"/><Relationship Id="rId38" Type="http://schemas.openxmlformats.org/officeDocument/2006/relationships/diagramData" Target="../diagrams/data9.xml"/><Relationship Id="rId46" Type="http://schemas.openxmlformats.org/officeDocument/2006/relationships/diagramColors" Target="../diagrams/colors10.xml"/><Relationship Id="rId59" Type="http://schemas.openxmlformats.org/officeDocument/2006/relationships/image" Target="../media/image15.png"/><Relationship Id="rId20" Type="http://schemas.openxmlformats.org/officeDocument/2006/relationships/diagramQuickStyle" Target="../diagrams/quickStyle5.xml"/><Relationship Id="rId41" Type="http://schemas.openxmlformats.org/officeDocument/2006/relationships/diagramColors" Target="../diagrams/colors9.xml"/><Relationship Id="rId54" Type="http://schemas.openxmlformats.org/officeDocument/2006/relationships/diagramLayout" Target="../diagrams/layout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28" Type="http://schemas.openxmlformats.org/officeDocument/2006/relationships/diagramData" Target="../diagrams/data7.xml"/><Relationship Id="rId36" Type="http://schemas.openxmlformats.org/officeDocument/2006/relationships/diagramColors" Target="../diagrams/colors8.xml"/><Relationship Id="rId49" Type="http://schemas.openxmlformats.org/officeDocument/2006/relationships/diagramLayout" Target="../diagrams/layout11.xml"/><Relationship Id="rId57" Type="http://schemas.microsoft.com/office/2007/relationships/diagramDrawing" Target="../diagrams/drawing12.xml"/><Relationship Id="rId10" Type="http://schemas.openxmlformats.org/officeDocument/2006/relationships/diagramQuickStyle" Target="../diagrams/quickStyle3.xml"/><Relationship Id="rId31" Type="http://schemas.openxmlformats.org/officeDocument/2006/relationships/diagramColors" Target="../diagrams/colors7.xml"/><Relationship Id="rId44" Type="http://schemas.openxmlformats.org/officeDocument/2006/relationships/diagramLayout" Target="../diagrams/layout10.xml"/><Relationship Id="rId52" Type="http://schemas.microsoft.com/office/2007/relationships/diagramDrawing" Target="../diagrams/drawin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diagramColors" Target="../diagrams/colors13.xml"/><Relationship Id="rId18" Type="http://schemas.openxmlformats.org/officeDocument/2006/relationships/diagramColors" Target="../diagrams/colors14.xml"/><Relationship Id="rId26" Type="http://schemas.openxmlformats.org/officeDocument/2006/relationships/diagramQuickStyle" Target="../diagrams/quickStyle15.xml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20.png"/><Relationship Id="rId12" Type="http://schemas.openxmlformats.org/officeDocument/2006/relationships/diagramQuickStyle" Target="../diagrams/quickStyle13.xml"/><Relationship Id="rId17" Type="http://schemas.openxmlformats.org/officeDocument/2006/relationships/diagramQuickStyle" Target="../diagrams/quickStyle14.xml"/><Relationship Id="rId25" Type="http://schemas.openxmlformats.org/officeDocument/2006/relationships/diagramLayout" Target="../diagrams/layout15.xml"/><Relationship Id="rId2" Type="http://schemas.openxmlformats.org/officeDocument/2006/relationships/notesSlide" Target="../notesSlides/notesSlide8.xml"/><Relationship Id="rId16" Type="http://schemas.openxmlformats.org/officeDocument/2006/relationships/diagramLayout" Target="../diagrams/layout14.xml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diagramLayout" Target="../diagrams/layout13.xml"/><Relationship Id="rId24" Type="http://schemas.openxmlformats.org/officeDocument/2006/relationships/diagramData" Target="../diagrams/data15.xml"/><Relationship Id="rId5" Type="http://schemas.openxmlformats.org/officeDocument/2006/relationships/image" Target="../media/image18.png"/><Relationship Id="rId15" Type="http://schemas.openxmlformats.org/officeDocument/2006/relationships/diagramData" Target="../diagrams/data14.xml"/><Relationship Id="rId23" Type="http://schemas.openxmlformats.org/officeDocument/2006/relationships/image" Target="../media/image25.png"/><Relationship Id="rId28" Type="http://schemas.microsoft.com/office/2007/relationships/diagramDrawing" Target="../diagrams/drawing15.xml"/><Relationship Id="rId10" Type="http://schemas.openxmlformats.org/officeDocument/2006/relationships/diagramData" Target="../diagrams/data13.xml"/><Relationship Id="rId19" Type="http://schemas.microsoft.com/office/2007/relationships/diagramDrawing" Target="../diagrams/drawing14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microsoft.com/office/2007/relationships/diagramDrawing" Target="../diagrams/drawing13.xml"/><Relationship Id="rId22" Type="http://schemas.openxmlformats.org/officeDocument/2006/relationships/image" Target="../media/image14.png"/><Relationship Id="rId27" Type="http://schemas.openxmlformats.org/officeDocument/2006/relationships/diagramColors" Target="../diagrams/colors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image" Target="../media/image30.png"/><Relationship Id="rId3" Type="http://schemas.openxmlformats.org/officeDocument/2006/relationships/image" Target="../media/image26.png"/><Relationship Id="rId21" Type="http://schemas.openxmlformats.org/officeDocument/2006/relationships/image" Target="../media/image14.png"/><Relationship Id="rId7" Type="http://schemas.openxmlformats.org/officeDocument/2006/relationships/image" Target="../media/image29.png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17.xml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diagramColors" Target="../diagrams/colors16.xml"/><Relationship Id="rId5" Type="http://schemas.openxmlformats.org/officeDocument/2006/relationships/image" Target="../media/image27.png"/><Relationship Id="rId1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6.xml"/><Relationship Id="rId19" Type="http://schemas.openxmlformats.org/officeDocument/2006/relationships/image" Target="../media/image31.emf"/><Relationship Id="rId4" Type="http://schemas.openxmlformats.org/officeDocument/2006/relationships/image" Target="../media/image4.png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Personal Profile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latin typeface="Arial" pitchFamily="34" charset="0"/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 ~ 9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1" y="43873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Next Activities Plan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Business Analyze &amp; Setup Target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 ~ 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Nghiem Hien Lam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08-Jan-2018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SAP control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Implement Functional Specification (FS) for improve develop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with Shipping Advice (SA) project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60">
            <a:extLst>
              <a:ext uri="{FF2B5EF4-FFF2-40B4-BE49-F238E27FC236}">
                <a16:creationId xmlns:a16="http://schemas.microsoft.com/office/drawing/2014/main" id="{68C493A9-4923-ED2E-4478-1E83FCA0B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11153"/>
              </p:ext>
            </p:extLst>
          </p:nvPr>
        </p:nvGraphicFramePr>
        <p:xfrm>
          <a:off x="2192257" y="5225685"/>
          <a:ext cx="1731760" cy="135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06">
                  <a:extLst>
                    <a:ext uri="{9D8B030D-6E8A-4147-A177-3AD203B41FA5}">
                      <a16:colId xmlns:a16="http://schemas.microsoft.com/office/drawing/2014/main" val="131349360"/>
                    </a:ext>
                  </a:extLst>
                </a:gridCol>
                <a:gridCol w="310758">
                  <a:extLst>
                    <a:ext uri="{9D8B030D-6E8A-4147-A177-3AD203B41FA5}">
                      <a16:colId xmlns:a16="http://schemas.microsoft.com/office/drawing/2014/main" val="2636949474"/>
                    </a:ext>
                  </a:extLst>
                </a:gridCol>
                <a:gridCol w="310758">
                  <a:extLst>
                    <a:ext uri="{9D8B030D-6E8A-4147-A177-3AD203B41FA5}">
                      <a16:colId xmlns:a16="http://schemas.microsoft.com/office/drawing/2014/main" val="1520475251"/>
                    </a:ext>
                  </a:extLst>
                </a:gridCol>
                <a:gridCol w="310758">
                  <a:extLst>
                    <a:ext uri="{9D8B030D-6E8A-4147-A177-3AD203B41FA5}">
                      <a16:colId xmlns:a16="http://schemas.microsoft.com/office/drawing/2014/main" val="986602058"/>
                    </a:ext>
                  </a:extLst>
                </a:gridCol>
                <a:gridCol w="339280">
                  <a:extLst>
                    <a:ext uri="{9D8B030D-6E8A-4147-A177-3AD203B41FA5}">
                      <a16:colId xmlns:a16="http://schemas.microsoft.com/office/drawing/2014/main" val="1658295185"/>
                    </a:ext>
                  </a:extLst>
                </a:gridCol>
              </a:tblGrid>
              <a:tr h="300358"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</a:rPr>
                        <a:t>Activity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</a:rPr>
                        <a:t>Oct-22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Jan-23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499"/>
                  </a:ext>
                </a:extLst>
              </a:tr>
              <a:tr h="175208">
                <a:tc>
                  <a:txBody>
                    <a:bodyPr/>
                    <a:lstStyle/>
                    <a:p>
                      <a:r>
                        <a:rPr lang="en-US" sz="600" b="1" dirty="0"/>
                        <a:t>FS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47610"/>
                  </a:ext>
                </a:extLst>
              </a:tr>
              <a:tr h="175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Analysis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805777"/>
                  </a:ext>
                </a:extLst>
              </a:tr>
              <a:tr h="175208">
                <a:tc>
                  <a:txBody>
                    <a:bodyPr/>
                    <a:lstStyle/>
                    <a:p>
                      <a:r>
                        <a:rPr lang="en-US" sz="600" b="1" dirty="0"/>
                        <a:t>Dev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79401"/>
                  </a:ext>
                </a:extLst>
              </a:tr>
              <a:tr h="175208">
                <a:tc>
                  <a:txBody>
                    <a:bodyPr/>
                    <a:lstStyle/>
                    <a:p>
                      <a:r>
                        <a:rPr lang="en-US" sz="600" b="1" dirty="0"/>
                        <a:t>Test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09176"/>
                  </a:ext>
                </a:extLst>
              </a:tr>
              <a:tr h="175208">
                <a:tc>
                  <a:txBody>
                    <a:bodyPr/>
                    <a:lstStyle/>
                    <a:p>
                      <a:r>
                        <a:rPr lang="en-US" sz="600" b="1" dirty="0"/>
                        <a:t>Adjust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9435"/>
                  </a:ext>
                </a:extLst>
              </a:tr>
              <a:tr h="175208">
                <a:tc>
                  <a:txBody>
                    <a:bodyPr/>
                    <a:lstStyle/>
                    <a:p>
                      <a:r>
                        <a:rPr lang="en-US" sz="600" b="1" dirty="0"/>
                        <a:t>Go live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984958"/>
                  </a:ext>
                </a:extLst>
              </a:tr>
            </a:tbl>
          </a:graphicData>
        </a:graphic>
      </p:graphicFrame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3919"/>
              </p:ext>
            </p:extLst>
          </p:nvPr>
        </p:nvGraphicFramePr>
        <p:xfrm>
          <a:off x="27432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/>
                </a:rPr>
                <a:t>Summary Total Improvement Result</a:t>
              </a:r>
              <a:endParaRPr lang="en-US" sz="2000" b="1" dirty="0">
                <a:solidFill>
                  <a:srgbClr val="FFFFCC"/>
                </a:solidFill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2E53F3-E4A8-20F3-B09F-8627F914AC1B}"/>
              </a:ext>
            </a:extLst>
          </p:cNvPr>
          <p:cNvGrpSpPr/>
          <p:nvPr/>
        </p:nvGrpSpPr>
        <p:grpSpPr>
          <a:xfrm>
            <a:off x="771846" y="4762375"/>
            <a:ext cx="2612951" cy="459200"/>
            <a:chOff x="2313796" y="4612510"/>
            <a:chExt cx="2612951" cy="459200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FA108846-4B5A-0478-E822-0783F9936288}"/>
                </a:ext>
              </a:extLst>
            </p:cNvPr>
            <p:cNvCxnSpPr/>
            <p:nvPr/>
          </p:nvCxnSpPr>
          <p:spPr bwMode="auto">
            <a:xfrm rot="10800000" flipV="1">
              <a:off x="2532466" y="4881367"/>
              <a:ext cx="274320" cy="190343"/>
            </a:xfrm>
            <a:prstGeom prst="bentConnector3">
              <a:avLst>
                <a:gd name="adj1" fmla="val 99951"/>
              </a:avLst>
            </a:prstGeom>
            <a:solidFill>
              <a:schemeClr val="accent1"/>
            </a:solidFill>
            <a:ln w="25400" cap="flat" cmpd="sng" algn="ctr">
              <a:solidFill>
                <a:srgbClr val="4E5F77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22FE98-C3C6-834D-D75E-75F81A2AB62D}"/>
                </a:ext>
              </a:extLst>
            </p:cNvPr>
            <p:cNvSpPr txBox="1"/>
            <p:nvPr/>
          </p:nvSpPr>
          <p:spPr>
            <a:xfrm>
              <a:off x="2313796" y="4635550"/>
              <a:ext cx="527450" cy="23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</a:t>
              </a:r>
              <a:endParaRPr lang="en-US" sz="14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CFB53D-D638-7321-E0E6-15E38806C7C5}"/>
                </a:ext>
              </a:extLst>
            </p:cNvPr>
            <p:cNvSpPr txBox="1"/>
            <p:nvPr/>
          </p:nvSpPr>
          <p:spPr>
            <a:xfrm>
              <a:off x="4241604" y="4612510"/>
              <a:ext cx="685143" cy="238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Actual</a:t>
              </a:r>
              <a:endParaRPr lang="en-US" sz="1400" b="1" dirty="0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0D77A582-E372-91ED-5E5D-A9D4A43BE5D0}"/>
                </a:ext>
              </a:extLst>
            </p:cNvPr>
            <p:cNvCxnSpPr>
              <a:cxnSpLocks/>
              <a:stCxn id="54" idx="3"/>
            </p:cNvCxnSpPr>
            <p:nvPr/>
          </p:nvCxnSpPr>
          <p:spPr bwMode="auto">
            <a:xfrm>
              <a:off x="4304430" y="4869351"/>
              <a:ext cx="274320" cy="190095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4E5F77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E7437F-E08A-3995-2A07-331DBF4B364E}"/>
                </a:ext>
              </a:extLst>
            </p:cNvPr>
            <p:cNvSpPr txBox="1"/>
            <p:nvPr/>
          </p:nvSpPr>
          <p:spPr>
            <a:xfrm>
              <a:off x="2806786" y="4750136"/>
              <a:ext cx="1497644" cy="238430"/>
            </a:xfrm>
            <a:prstGeom prst="rect">
              <a:avLst/>
            </a:prstGeom>
            <a:noFill/>
            <a:ln w="12700">
              <a:solidFill>
                <a:srgbClr val="4E5F7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 times</a:t>
              </a:r>
              <a:endParaRPr lang="en-US" sz="1400" b="1" dirty="0"/>
            </a:p>
          </p:txBody>
        </p:sp>
      </p:grp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AC3E8BCF-D488-3A7F-4D29-7D1C67858CB2}"/>
              </a:ext>
            </a:extLst>
          </p:cNvPr>
          <p:cNvSpPr/>
          <p:nvPr/>
        </p:nvSpPr>
        <p:spPr>
          <a:xfrm rot="16200000">
            <a:off x="3285186" y="5799414"/>
            <a:ext cx="1540213" cy="168191"/>
          </a:xfrm>
          <a:prstGeom prst="flowChartMerge">
            <a:avLst/>
          </a:prstGeom>
          <a:solidFill>
            <a:srgbClr val="4E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B8CA6B-CAF7-D677-A451-20ABA74A5727}"/>
              </a:ext>
            </a:extLst>
          </p:cNvPr>
          <p:cNvSpPr txBox="1"/>
          <p:nvPr/>
        </p:nvSpPr>
        <p:spPr>
          <a:xfrm>
            <a:off x="4153732" y="5174572"/>
            <a:ext cx="1557485" cy="1284152"/>
          </a:xfrm>
          <a:prstGeom prst="rect">
            <a:avLst/>
          </a:prstGeom>
          <a:noFill/>
          <a:ln w="12700">
            <a:solidFill>
              <a:srgbClr val="4E5F77"/>
            </a:solidFill>
          </a:ln>
        </p:spPr>
        <p:txBody>
          <a:bodyPr wrap="square" lIns="45720" tIns="0" rIns="0" bIns="0" rtlCol="0" anchor="ctr" anchorCtr="1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FS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   </a:t>
            </a:r>
            <a:r>
              <a:rPr lang="en-US" sz="1400" b="1" u="sng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 month </a:t>
            </a:r>
          </a:p>
          <a:p>
            <a:pPr algn="ctr"/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~30%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   times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8F232-BE60-2C26-884B-62D778D0D66C}"/>
              </a:ext>
            </a:extLst>
          </p:cNvPr>
          <p:cNvSpPr txBox="1"/>
          <p:nvPr/>
        </p:nvSpPr>
        <p:spPr>
          <a:xfrm>
            <a:off x="-45518" y="4552088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Wingdings" panose="05000000000000000000" pitchFamily="2" charset="2"/>
              <a:buChar char="q"/>
              <a:tabLst>
                <a:tab pos="682625" algn="l"/>
              </a:tabLst>
            </a:pPr>
            <a:r>
              <a:rPr lang="en-US" sz="1400" b="1" dirty="0"/>
              <a:t>Summary</a:t>
            </a: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03619BCA-A9DB-3F18-0323-727953984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62967"/>
              </p:ext>
            </p:extLst>
          </p:nvPr>
        </p:nvGraphicFramePr>
        <p:xfrm>
          <a:off x="54382" y="685800"/>
          <a:ext cx="9006840" cy="3913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304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515348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2651859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212278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454604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4604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2139843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52716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 marL="0" marR="0" marT="0" marB="45267" anchor="ctr"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WHEN (Oct.22)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192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637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821436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How to combine conditions</a:t>
                      </a:r>
                    </a:p>
                  </a:txBody>
                  <a:tcPr marL="86400" marR="86400" marT="40284" marB="40284" anchor="ctr" anchorCtr="1" horzOverflow="overflow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Analyze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find out </a:t>
                      </a:r>
                    </a:p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</a:p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common</a:t>
                      </a:r>
                      <a:endParaRPr kumimoji="0" lang="en-US" sz="12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Lam, Local PIC,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Oversea PIC</a:t>
                      </a:r>
                    </a:p>
                  </a:txBody>
                  <a:tcPr marL="86400" marR="86400" marT="40284" marB="40284" anchor="ctr" horzOverflow="overflow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Make general common for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30 PICs</a:t>
                      </a:r>
                    </a:p>
                  </a:txBody>
                  <a:tcPr marL="0" marR="0" marT="0" marB="42644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777947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How to control requests </a:t>
                      </a:r>
                    </a:p>
                  </a:txBody>
                  <a:tcPr marL="86400" marR="86400" marT="40284" marB="40284" anchor="ctr" anchorCtr="1" horzOverflow="overflow"/>
                </a:tc>
                <a:tc>
                  <a:txBody>
                    <a:bodyPr/>
                    <a:lstStyle/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2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&amp; release</a:t>
                      </a:r>
                    </a:p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2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“SAP project scope”</a:t>
                      </a:r>
                    </a:p>
                  </a:txBody>
                  <a:tcPr marL="86400" marR="86400" marT="40284" marB="402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Lam,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Manager</a:t>
                      </a:r>
                    </a:p>
                  </a:txBody>
                  <a:tcPr marL="86400" marR="86400" marT="40284" marB="402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Make SA scope project for  17 requests</a:t>
                      </a:r>
                    </a:p>
                  </a:txBody>
                  <a:tcPr marT="42644" marB="42644"/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777947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/>
                        <a:t>How to get acceptant</a:t>
                      </a:r>
                    </a:p>
                  </a:txBody>
                  <a:tcPr marL="86400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Analyze</a:t>
                      </a: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visualization for each process</a:t>
                      </a:r>
                      <a:endParaRPr kumimoji="0" lang="en-US" altLang="en-US" sz="12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Lam,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Manager</a:t>
                      </a:r>
                    </a:p>
                  </a:txBody>
                  <a:tcPr marL="86400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New program, Linkage system, Acceptant</a:t>
                      </a:r>
                    </a:p>
                  </a:txBody>
                  <a:tcPr marT="42644" marB="42644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03062"/>
                  </a:ext>
                </a:extLst>
              </a:tr>
              <a:tr h="816419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apply system smoothly</a:t>
                      </a:r>
                    </a:p>
                  </a:txBody>
                  <a:tcPr marL="86400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Mock up interface</a:t>
                      </a:r>
                    </a:p>
                  </a:txBody>
                  <a:tcPr marL="86400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Lam,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</a:t>
                      </a:r>
                    </a:p>
                  </a:txBody>
                  <a:tcPr marL="86400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dirty="0">
                          <a:solidFill>
                            <a:schemeClr val="tx1"/>
                          </a:solidFill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User acceptant interface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2644" marB="42644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56392"/>
                  </a:ext>
                </a:extLst>
              </a:tr>
            </a:tbl>
          </a:graphicData>
        </a:graphic>
      </p:graphicFrame>
      <p:sp>
        <p:nvSpPr>
          <p:cNvPr id="4163" name="Donut 34">
            <a:extLst>
              <a:ext uri="{FF2B5EF4-FFF2-40B4-BE49-F238E27FC236}">
                <a16:creationId xmlns:a16="http://schemas.microsoft.com/office/drawing/2014/main" id="{44DBB536-2FE8-F147-DAD7-A702AA68F6F0}"/>
              </a:ext>
            </a:extLst>
          </p:cNvPr>
          <p:cNvSpPr/>
          <p:nvPr/>
        </p:nvSpPr>
        <p:spPr bwMode="auto">
          <a:xfrm>
            <a:off x="7812330" y="1806608"/>
            <a:ext cx="365760" cy="365760"/>
          </a:xfrm>
          <a:prstGeom prst="donu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"/>
            </a:endParaRPr>
          </a:p>
        </p:txBody>
      </p:sp>
      <p:sp>
        <p:nvSpPr>
          <p:cNvPr id="27" name="Donut 34">
            <a:extLst>
              <a:ext uri="{FF2B5EF4-FFF2-40B4-BE49-F238E27FC236}">
                <a16:creationId xmlns:a16="http://schemas.microsoft.com/office/drawing/2014/main" id="{3B6AC036-38D7-617A-3EA8-E4917FB0A0B2}"/>
              </a:ext>
            </a:extLst>
          </p:cNvPr>
          <p:cNvSpPr/>
          <p:nvPr/>
        </p:nvSpPr>
        <p:spPr bwMode="auto">
          <a:xfrm>
            <a:off x="7812330" y="2647107"/>
            <a:ext cx="365760" cy="365760"/>
          </a:xfrm>
          <a:prstGeom prst="donu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"/>
            </a:endParaRPr>
          </a:p>
        </p:txBody>
      </p:sp>
      <p:sp>
        <p:nvSpPr>
          <p:cNvPr id="28" name="Donut 34">
            <a:extLst>
              <a:ext uri="{FF2B5EF4-FFF2-40B4-BE49-F238E27FC236}">
                <a16:creationId xmlns:a16="http://schemas.microsoft.com/office/drawing/2014/main" id="{EE236DC8-5A1A-7A9D-023B-F3DBA13306C3}"/>
              </a:ext>
            </a:extLst>
          </p:cNvPr>
          <p:cNvSpPr/>
          <p:nvPr/>
        </p:nvSpPr>
        <p:spPr bwMode="auto">
          <a:xfrm>
            <a:off x="7812330" y="3385089"/>
            <a:ext cx="365760" cy="365760"/>
          </a:xfrm>
          <a:prstGeom prst="donu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"/>
            </a:endParaRPr>
          </a:p>
        </p:txBody>
      </p:sp>
      <p:sp>
        <p:nvSpPr>
          <p:cNvPr id="29" name="Donut 34">
            <a:extLst>
              <a:ext uri="{FF2B5EF4-FFF2-40B4-BE49-F238E27FC236}">
                <a16:creationId xmlns:a16="http://schemas.microsoft.com/office/drawing/2014/main" id="{5FB97476-31E2-2C3B-294D-37F3B268EA88}"/>
              </a:ext>
            </a:extLst>
          </p:cNvPr>
          <p:cNvSpPr/>
          <p:nvPr/>
        </p:nvSpPr>
        <p:spPr bwMode="auto">
          <a:xfrm>
            <a:off x="7805065" y="4130694"/>
            <a:ext cx="365760" cy="365760"/>
          </a:xfrm>
          <a:prstGeom prst="donu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"/>
            </a:endParaRPr>
          </a:p>
        </p:txBody>
      </p:sp>
      <p:graphicFrame>
        <p:nvGraphicFramePr>
          <p:cNvPr id="35" name="Table 60">
            <a:extLst>
              <a:ext uri="{FF2B5EF4-FFF2-40B4-BE49-F238E27FC236}">
                <a16:creationId xmlns:a16="http://schemas.microsoft.com/office/drawing/2014/main" id="{D7BE1D72-37A6-9213-CF1E-23985BDE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53623"/>
              </p:ext>
            </p:extLst>
          </p:nvPr>
        </p:nvGraphicFramePr>
        <p:xfrm>
          <a:off x="76200" y="5228102"/>
          <a:ext cx="2002122" cy="134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29">
                  <a:extLst>
                    <a:ext uri="{9D8B030D-6E8A-4147-A177-3AD203B41FA5}">
                      <a16:colId xmlns:a16="http://schemas.microsoft.com/office/drawing/2014/main" val="131349360"/>
                    </a:ext>
                  </a:extLst>
                </a:gridCol>
                <a:gridCol w="344346">
                  <a:extLst>
                    <a:ext uri="{9D8B030D-6E8A-4147-A177-3AD203B41FA5}">
                      <a16:colId xmlns:a16="http://schemas.microsoft.com/office/drawing/2014/main" val="2636949474"/>
                    </a:ext>
                  </a:extLst>
                </a:gridCol>
                <a:gridCol w="366449">
                  <a:extLst>
                    <a:ext uri="{9D8B030D-6E8A-4147-A177-3AD203B41FA5}">
                      <a16:colId xmlns:a16="http://schemas.microsoft.com/office/drawing/2014/main" val="1520475251"/>
                    </a:ext>
                  </a:extLst>
                </a:gridCol>
                <a:gridCol w="366449">
                  <a:extLst>
                    <a:ext uri="{9D8B030D-6E8A-4147-A177-3AD203B41FA5}">
                      <a16:colId xmlns:a16="http://schemas.microsoft.com/office/drawing/2014/main" val="986602058"/>
                    </a:ext>
                  </a:extLst>
                </a:gridCol>
                <a:gridCol w="366449">
                  <a:extLst>
                    <a:ext uri="{9D8B030D-6E8A-4147-A177-3AD203B41FA5}">
                      <a16:colId xmlns:a16="http://schemas.microsoft.com/office/drawing/2014/main" val="1658295185"/>
                    </a:ext>
                  </a:extLst>
                </a:gridCol>
              </a:tblGrid>
              <a:tr h="344474"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</a:rPr>
                        <a:t>Activity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</a:rPr>
                        <a:t>Oct-22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Jan-23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499"/>
                  </a:ext>
                </a:extLst>
              </a:tr>
              <a:tr h="20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Analysis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805777"/>
                  </a:ext>
                </a:extLst>
              </a:tr>
              <a:tr h="200943">
                <a:tc>
                  <a:txBody>
                    <a:bodyPr/>
                    <a:lstStyle/>
                    <a:p>
                      <a:r>
                        <a:rPr lang="en-US" sz="600" b="1" dirty="0"/>
                        <a:t>Dev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79401"/>
                  </a:ext>
                </a:extLst>
              </a:tr>
              <a:tr h="200943">
                <a:tc>
                  <a:txBody>
                    <a:bodyPr/>
                    <a:lstStyle/>
                    <a:p>
                      <a:r>
                        <a:rPr lang="en-US" sz="600" b="1" dirty="0"/>
                        <a:t>Test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09176"/>
                  </a:ext>
                </a:extLst>
              </a:tr>
              <a:tr h="200943">
                <a:tc>
                  <a:txBody>
                    <a:bodyPr/>
                    <a:lstStyle/>
                    <a:p>
                      <a:r>
                        <a:rPr lang="en-US" sz="600" b="1" dirty="0"/>
                        <a:t>Adjust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9435"/>
                  </a:ext>
                </a:extLst>
              </a:tr>
              <a:tr h="200943">
                <a:tc>
                  <a:txBody>
                    <a:bodyPr/>
                    <a:lstStyle/>
                    <a:p>
                      <a:r>
                        <a:rPr lang="en-US" sz="600" b="1" dirty="0"/>
                        <a:t>Go live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98495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F71A20C-152D-B7BE-3E0B-1BBA21D1D6EF}"/>
              </a:ext>
            </a:extLst>
          </p:cNvPr>
          <p:cNvGrpSpPr/>
          <p:nvPr/>
        </p:nvGrpSpPr>
        <p:grpSpPr>
          <a:xfrm>
            <a:off x="651654" y="5704523"/>
            <a:ext cx="1462330" cy="573303"/>
            <a:chOff x="539528" y="5486400"/>
            <a:chExt cx="1289272" cy="4572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F2840D-77E1-040C-37AA-B8E20E5885A6}"/>
                </a:ext>
              </a:extLst>
            </p:cNvPr>
            <p:cNvCxnSpPr/>
            <p:nvPr/>
          </p:nvCxnSpPr>
          <p:spPr>
            <a:xfrm>
              <a:off x="539528" y="5486400"/>
              <a:ext cx="146304" cy="0"/>
            </a:xfrm>
            <a:prstGeom prst="straightConnector1">
              <a:avLst/>
            </a:prstGeom>
            <a:ln w="31750">
              <a:solidFill>
                <a:srgbClr val="5163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FF50C0-E42B-DE89-AFBC-B9EEEE92CAFE}"/>
                </a:ext>
              </a:extLst>
            </p:cNvPr>
            <p:cNvCxnSpPr/>
            <p:nvPr/>
          </p:nvCxnSpPr>
          <p:spPr>
            <a:xfrm>
              <a:off x="691928" y="5638800"/>
              <a:ext cx="365760" cy="0"/>
            </a:xfrm>
            <a:prstGeom prst="straightConnector1">
              <a:avLst/>
            </a:prstGeom>
            <a:ln w="31750">
              <a:solidFill>
                <a:srgbClr val="5163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21CB594-5166-6F3D-67CC-408EE44B8747}"/>
                </a:ext>
              </a:extLst>
            </p:cNvPr>
            <p:cNvCxnSpPr/>
            <p:nvPr/>
          </p:nvCxnSpPr>
          <p:spPr>
            <a:xfrm>
              <a:off x="1066800" y="5791200"/>
              <a:ext cx="457200" cy="0"/>
            </a:xfrm>
            <a:prstGeom prst="straightConnector1">
              <a:avLst/>
            </a:prstGeom>
            <a:ln w="31750">
              <a:solidFill>
                <a:srgbClr val="5163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1AF7C1-5981-2565-DFB4-E1744BA53294}"/>
                </a:ext>
              </a:extLst>
            </p:cNvPr>
            <p:cNvCxnSpPr/>
            <p:nvPr/>
          </p:nvCxnSpPr>
          <p:spPr>
            <a:xfrm>
              <a:off x="1371600" y="5943600"/>
              <a:ext cx="457200" cy="0"/>
            </a:xfrm>
            <a:prstGeom prst="straightConnector1">
              <a:avLst/>
            </a:prstGeom>
            <a:ln w="31750">
              <a:solidFill>
                <a:srgbClr val="5163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B771C5-CF34-82DC-B9BB-A3A3D82DAD4B}"/>
              </a:ext>
            </a:extLst>
          </p:cNvPr>
          <p:cNvGrpSpPr/>
          <p:nvPr/>
        </p:nvGrpSpPr>
        <p:grpSpPr>
          <a:xfrm>
            <a:off x="2651421" y="5598476"/>
            <a:ext cx="1295534" cy="1038757"/>
            <a:chOff x="2560320" y="5440680"/>
            <a:chExt cx="1249680" cy="8160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E3E2F0F-2FB7-67E7-9F3F-10CF65559E05}"/>
                </a:ext>
              </a:extLst>
            </p:cNvPr>
            <p:cNvCxnSpPr/>
            <p:nvPr/>
          </p:nvCxnSpPr>
          <p:spPr bwMode="auto">
            <a:xfrm>
              <a:off x="3407664" y="5998464"/>
              <a:ext cx="4023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1508B8"/>
              </a:solidFill>
              <a:prstDash val="solid"/>
              <a:round/>
              <a:headEnd type="stealth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1686DC-3F4C-E8F2-FBFB-80A596C34DF2}"/>
                </a:ext>
              </a:extLst>
            </p:cNvPr>
            <p:cNvSpPr txBox="1"/>
            <p:nvPr/>
          </p:nvSpPr>
          <p:spPr>
            <a:xfrm>
              <a:off x="3155800" y="6048995"/>
              <a:ext cx="620846" cy="207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400" b="1" dirty="0">
                  <a:solidFill>
                    <a:srgbClr val="1508B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endParaRPr lang="en-US" sz="1400" b="1" dirty="0">
                <a:solidFill>
                  <a:srgbClr val="1508B8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7E94D4-5047-7EFD-06D2-3758569AECD4}"/>
                </a:ext>
              </a:extLst>
            </p:cNvPr>
            <p:cNvCxnSpPr/>
            <p:nvPr/>
          </p:nvCxnSpPr>
          <p:spPr>
            <a:xfrm>
              <a:off x="2560320" y="5440680"/>
              <a:ext cx="146304" cy="0"/>
            </a:xfrm>
            <a:prstGeom prst="straightConnector1">
              <a:avLst/>
            </a:prstGeom>
            <a:ln w="31750">
              <a:solidFill>
                <a:srgbClr val="5163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AD11F3A-56D3-2DDC-58EF-44AA6A87CDFA}"/>
                </a:ext>
              </a:extLst>
            </p:cNvPr>
            <p:cNvCxnSpPr/>
            <p:nvPr/>
          </p:nvCxnSpPr>
          <p:spPr>
            <a:xfrm>
              <a:off x="2712720" y="5568696"/>
              <a:ext cx="146304" cy="0"/>
            </a:xfrm>
            <a:prstGeom prst="straightConnector1">
              <a:avLst/>
            </a:prstGeom>
            <a:ln w="31750">
              <a:solidFill>
                <a:srgbClr val="5163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0" name="Straight Arrow Connector 4159">
              <a:extLst>
                <a:ext uri="{FF2B5EF4-FFF2-40B4-BE49-F238E27FC236}">
                  <a16:creationId xmlns:a16="http://schemas.microsoft.com/office/drawing/2014/main" id="{6451CBE6-1550-3CFA-C907-E1010B6B7EAF}"/>
                </a:ext>
              </a:extLst>
            </p:cNvPr>
            <p:cNvCxnSpPr/>
            <p:nvPr/>
          </p:nvCxnSpPr>
          <p:spPr>
            <a:xfrm>
              <a:off x="2819400" y="5721096"/>
              <a:ext cx="292608" cy="0"/>
            </a:xfrm>
            <a:prstGeom prst="straightConnector1">
              <a:avLst/>
            </a:prstGeom>
            <a:ln w="31750">
              <a:solidFill>
                <a:srgbClr val="5163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6" name="Straight Arrow Connector 4165">
              <a:extLst>
                <a:ext uri="{FF2B5EF4-FFF2-40B4-BE49-F238E27FC236}">
                  <a16:creationId xmlns:a16="http://schemas.microsoft.com/office/drawing/2014/main" id="{99EE24AA-22A7-D683-3CC6-C3D98BCB86D8}"/>
                </a:ext>
              </a:extLst>
            </p:cNvPr>
            <p:cNvCxnSpPr/>
            <p:nvPr/>
          </p:nvCxnSpPr>
          <p:spPr>
            <a:xfrm>
              <a:off x="3048000" y="5852160"/>
              <a:ext cx="146304" cy="0"/>
            </a:xfrm>
            <a:prstGeom prst="straightConnector1">
              <a:avLst/>
            </a:prstGeom>
            <a:ln w="31750">
              <a:solidFill>
                <a:srgbClr val="5163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7" name="Straight Arrow Connector 4166">
              <a:extLst>
                <a:ext uri="{FF2B5EF4-FFF2-40B4-BE49-F238E27FC236}">
                  <a16:creationId xmlns:a16="http://schemas.microsoft.com/office/drawing/2014/main" id="{35235D7D-12F2-46B1-DF13-845A5AC2DD56}"/>
                </a:ext>
              </a:extLst>
            </p:cNvPr>
            <p:cNvCxnSpPr/>
            <p:nvPr/>
          </p:nvCxnSpPr>
          <p:spPr>
            <a:xfrm>
              <a:off x="3108960" y="5998464"/>
              <a:ext cx="292608" cy="0"/>
            </a:xfrm>
            <a:prstGeom prst="straightConnector1">
              <a:avLst/>
            </a:prstGeom>
            <a:ln w="31750">
              <a:solidFill>
                <a:srgbClr val="51637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68" name="角丸四角形 2">
            <a:extLst>
              <a:ext uri="{FF2B5EF4-FFF2-40B4-BE49-F238E27FC236}">
                <a16:creationId xmlns:a16="http://schemas.microsoft.com/office/drawing/2014/main" id="{C5AD9A87-E1E9-D914-92B6-51F25E7A274B}"/>
              </a:ext>
            </a:extLst>
          </p:cNvPr>
          <p:cNvSpPr/>
          <p:nvPr/>
        </p:nvSpPr>
        <p:spPr>
          <a:xfrm rot="16200000">
            <a:off x="13397" y="1638432"/>
            <a:ext cx="678349" cy="31198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sz="12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2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169" name="角丸四角形 2">
            <a:extLst>
              <a:ext uri="{FF2B5EF4-FFF2-40B4-BE49-F238E27FC236}">
                <a16:creationId xmlns:a16="http://schemas.microsoft.com/office/drawing/2014/main" id="{9F2951D2-EA0A-FBFD-9B67-269C0BB0B12D}"/>
              </a:ext>
            </a:extLst>
          </p:cNvPr>
          <p:cNvSpPr/>
          <p:nvPr/>
        </p:nvSpPr>
        <p:spPr>
          <a:xfrm rot="16200000">
            <a:off x="8863" y="2478024"/>
            <a:ext cx="676656" cy="31089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sz="12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sz="12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170" name="角丸四角形 2">
            <a:extLst>
              <a:ext uri="{FF2B5EF4-FFF2-40B4-BE49-F238E27FC236}">
                <a16:creationId xmlns:a16="http://schemas.microsoft.com/office/drawing/2014/main" id="{623EA931-D976-1B26-DED2-D615FD1F0262}"/>
              </a:ext>
            </a:extLst>
          </p:cNvPr>
          <p:cNvSpPr/>
          <p:nvPr/>
        </p:nvSpPr>
        <p:spPr>
          <a:xfrm rot="16200000">
            <a:off x="8863" y="3240024"/>
            <a:ext cx="676656" cy="31089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sz="12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</a:t>
            </a:r>
            <a:endParaRPr kumimoji="1" lang="ja-JP" altLang="en-US" sz="12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171" name="角丸四角形 2">
            <a:extLst>
              <a:ext uri="{FF2B5EF4-FFF2-40B4-BE49-F238E27FC236}">
                <a16:creationId xmlns:a16="http://schemas.microsoft.com/office/drawing/2014/main" id="{052E57E9-4562-0779-21B5-B14E95721AED}"/>
              </a:ext>
            </a:extLst>
          </p:cNvPr>
          <p:cNvSpPr/>
          <p:nvPr/>
        </p:nvSpPr>
        <p:spPr>
          <a:xfrm rot="16200000">
            <a:off x="8863" y="4002024"/>
            <a:ext cx="676656" cy="31089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200" b="1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</a:t>
            </a:r>
            <a:endParaRPr kumimoji="0" lang="en-US" altLang="ja-JP" sz="1200" b="1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4ADC76-52FC-9A87-9BC0-121FD393A5E3}"/>
              </a:ext>
            </a:extLst>
          </p:cNvPr>
          <p:cNvGrpSpPr/>
          <p:nvPr/>
        </p:nvGrpSpPr>
        <p:grpSpPr>
          <a:xfrm>
            <a:off x="6031704" y="1715168"/>
            <a:ext cx="182880" cy="264325"/>
            <a:chOff x="6446955" y="2848644"/>
            <a:chExt cx="215153" cy="218444"/>
          </a:xfrm>
        </p:grpSpPr>
        <p:sp>
          <p:nvSpPr>
            <p:cNvPr id="14" name="Pentagon 15">
              <a:extLst>
                <a:ext uri="{FF2B5EF4-FFF2-40B4-BE49-F238E27FC236}">
                  <a16:creationId xmlns:a16="http://schemas.microsoft.com/office/drawing/2014/main" id="{D0666194-E51C-8CC3-BFC1-4F1504DB67A4}"/>
                </a:ext>
              </a:extLst>
            </p:cNvPr>
            <p:cNvSpPr/>
            <p:nvPr/>
          </p:nvSpPr>
          <p:spPr>
            <a:xfrm>
              <a:off x="6446955" y="2848644"/>
              <a:ext cx="215153" cy="75568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BDE423CE-D424-0286-9586-502679EFB2C4}"/>
                </a:ext>
              </a:extLst>
            </p:cNvPr>
            <p:cNvSpPr/>
            <p:nvPr/>
          </p:nvSpPr>
          <p:spPr>
            <a:xfrm>
              <a:off x="6446955" y="2991520"/>
              <a:ext cx="215153" cy="75568"/>
            </a:xfrm>
            <a:prstGeom prst="homePlate">
              <a:avLst/>
            </a:prstGeom>
            <a:solidFill>
              <a:srgbClr val="0000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658772-6444-CC95-5C07-318D36B4967C}"/>
              </a:ext>
            </a:extLst>
          </p:cNvPr>
          <p:cNvGrpSpPr/>
          <p:nvPr/>
        </p:nvGrpSpPr>
        <p:grpSpPr>
          <a:xfrm>
            <a:off x="6141720" y="2479247"/>
            <a:ext cx="182880" cy="264325"/>
            <a:chOff x="6446955" y="2848644"/>
            <a:chExt cx="215153" cy="218444"/>
          </a:xfrm>
        </p:grpSpPr>
        <p:sp>
          <p:nvSpPr>
            <p:cNvPr id="20" name="Pentagon 15">
              <a:extLst>
                <a:ext uri="{FF2B5EF4-FFF2-40B4-BE49-F238E27FC236}">
                  <a16:creationId xmlns:a16="http://schemas.microsoft.com/office/drawing/2014/main" id="{EFC09094-8C76-F06D-F4D8-49DAEB2AA524}"/>
                </a:ext>
              </a:extLst>
            </p:cNvPr>
            <p:cNvSpPr/>
            <p:nvPr/>
          </p:nvSpPr>
          <p:spPr>
            <a:xfrm>
              <a:off x="6446955" y="2848644"/>
              <a:ext cx="215153" cy="75568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entagon 15">
              <a:extLst>
                <a:ext uri="{FF2B5EF4-FFF2-40B4-BE49-F238E27FC236}">
                  <a16:creationId xmlns:a16="http://schemas.microsoft.com/office/drawing/2014/main" id="{A5CFD577-ADC5-B319-7BD2-C113646ADEEA}"/>
                </a:ext>
              </a:extLst>
            </p:cNvPr>
            <p:cNvSpPr/>
            <p:nvPr/>
          </p:nvSpPr>
          <p:spPr>
            <a:xfrm>
              <a:off x="6446955" y="2991520"/>
              <a:ext cx="215153" cy="75568"/>
            </a:xfrm>
            <a:prstGeom prst="homePlate">
              <a:avLst/>
            </a:prstGeom>
            <a:solidFill>
              <a:srgbClr val="0000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B5867-5B2D-9B01-833D-717E622FD81D}"/>
              </a:ext>
            </a:extLst>
          </p:cNvPr>
          <p:cNvGrpSpPr/>
          <p:nvPr/>
        </p:nvGrpSpPr>
        <p:grpSpPr>
          <a:xfrm>
            <a:off x="6217920" y="3231467"/>
            <a:ext cx="182880" cy="264325"/>
            <a:chOff x="6446955" y="2848644"/>
            <a:chExt cx="215153" cy="218444"/>
          </a:xfrm>
        </p:grpSpPr>
        <p:sp>
          <p:nvSpPr>
            <p:cNvPr id="23" name="Pentagon 15">
              <a:extLst>
                <a:ext uri="{FF2B5EF4-FFF2-40B4-BE49-F238E27FC236}">
                  <a16:creationId xmlns:a16="http://schemas.microsoft.com/office/drawing/2014/main" id="{5C4A5BF9-EFAD-9B98-24A4-959736FC00F2}"/>
                </a:ext>
              </a:extLst>
            </p:cNvPr>
            <p:cNvSpPr/>
            <p:nvPr/>
          </p:nvSpPr>
          <p:spPr>
            <a:xfrm>
              <a:off x="6446955" y="2848644"/>
              <a:ext cx="215153" cy="75568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entagon 15">
              <a:extLst>
                <a:ext uri="{FF2B5EF4-FFF2-40B4-BE49-F238E27FC236}">
                  <a16:creationId xmlns:a16="http://schemas.microsoft.com/office/drawing/2014/main" id="{63CF945D-CAF7-8910-BB04-FD95C651BBF8}"/>
                </a:ext>
              </a:extLst>
            </p:cNvPr>
            <p:cNvSpPr/>
            <p:nvPr/>
          </p:nvSpPr>
          <p:spPr>
            <a:xfrm>
              <a:off x="6446955" y="2991520"/>
              <a:ext cx="215153" cy="75568"/>
            </a:xfrm>
            <a:prstGeom prst="homePlate">
              <a:avLst/>
            </a:prstGeom>
            <a:solidFill>
              <a:srgbClr val="0000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973AC8-64B5-D41A-3D9D-3CF4F7CCE6CF}"/>
              </a:ext>
            </a:extLst>
          </p:cNvPr>
          <p:cNvGrpSpPr/>
          <p:nvPr/>
        </p:nvGrpSpPr>
        <p:grpSpPr>
          <a:xfrm>
            <a:off x="6370320" y="4049249"/>
            <a:ext cx="182880" cy="264325"/>
            <a:chOff x="6446955" y="2848644"/>
            <a:chExt cx="215153" cy="218444"/>
          </a:xfrm>
        </p:grpSpPr>
        <p:sp>
          <p:nvSpPr>
            <p:cNvPr id="30" name="Pentagon 15">
              <a:extLst>
                <a:ext uri="{FF2B5EF4-FFF2-40B4-BE49-F238E27FC236}">
                  <a16:creationId xmlns:a16="http://schemas.microsoft.com/office/drawing/2014/main" id="{C27DF84A-6644-885E-21BD-4388735979C1}"/>
                </a:ext>
              </a:extLst>
            </p:cNvPr>
            <p:cNvSpPr/>
            <p:nvPr/>
          </p:nvSpPr>
          <p:spPr>
            <a:xfrm>
              <a:off x="6446955" y="2848644"/>
              <a:ext cx="215153" cy="75568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entagon 15">
              <a:extLst>
                <a:ext uri="{FF2B5EF4-FFF2-40B4-BE49-F238E27FC236}">
                  <a16:creationId xmlns:a16="http://schemas.microsoft.com/office/drawing/2014/main" id="{565A980C-84F4-5AAA-C252-202138033184}"/>
                </a:ext>
              </a:extLst>
            </p:cNvPr>
            <p:cNvSpPr/>
            <p:nvPr/>
          </p:nvSpPr>
          <p:spPr>
            <a:xfrm>
              <a:off x="6446955" y="2991520"/>
              <a:ext cx="215153" cy="75568"/>
            </a:xfrm>
            <a:prstGeom prst="homePlate">
              <a:avLst/>
            </a:prstGeom>
            <a:solidFill>
              <a:srgbClr val="0000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586061E-951A-7BE7-D8DC-7A46EA40C4E6}"/>
              </a:ext>
            </a:extLst>
          </p:cNvPr>
          <p:cNvSpPr/>
          <p:nvPr/>
        </p:nvSpPr>
        <p:spPr>
          <a:xfrm>
            <a:off x="6951743" y="5126132"/>
            <a:ext cx="213593" cy="147555"/>
          </a:xfrm>
          <a:prstGeom prst="triangle">
            <a:avLst/>
          </a:prstGeom>
          <a:solidFill>
            <a:schemeClr val="tx1"/>
          </a:solidFill>
          <a:ln>
            <a:solidFill>
              <a:srgbClr val="516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1B6878-7EA4-9D3A-0160-4E3925C83D6A}"/>
              </a:ext>
            </a:extLst>
          </p:cNvPr>
          <p:cNvGrpSpPr/>
          <p:nvPr/>
        </p:nvGrpSpPr>
        <p:grpSpPr>
          <a:xfrm>
            <a:off x="5725561" y="4876299"/>
            <a:ext cx="3795180" cy="1879338"/>
            <a:chOff x="5738105" y="5016160"/>
            <a:chExt cx="3795180" cy="18793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9A4860-38BC-1099-E517-BBF98CDF6E31}"/>
                </a:ext>
              </a:extLst>
            </p:cNvPr>
            <p:cNvGrpSpPr/>
            <p:nvPr/>
          </p:nvGrpSpPr>
          <p:grpSpPr>
            <a:xfrm>
              <a:off x="5738105" y="5016160"/>
              <a:ext cx="3795180" cy="1879338"/>
              <a:chOff x="5789715" y="4940790"/>
              <a:chExt cx="3795180" cy="187933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97FF23D-DFE3-85EA-A0C1-7E02D1D1B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2773" y="5099202"/>
                <a:ext cx="429082" cy="341478"/>
              </a:xfrm>
              <a:prstGeom prst="straightConnector1">
                <a:avLst/>
              </a:prstGeom>
              <a:ln w="22225">
                <a:solidFill>
                  <a:srgbClr val="51637B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97E543F-2604-5252-5A89-4A280896B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9715" y="5440679"/>
                <a:ext cx="324476" cy="164497"/>
              </a:xfrm>
              <a:prstGeom prst="straightConnector1">
                <a:avLst/>
              </a:prstGeom>
              <a:ln w="22225">
                <a:solidFill>
                  <a:srgbClr val="51637B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881537-708D-0561-C558-FF628E540C44}"/>
                  </a:ext>
                </a:extLst>
              </p:cNvPr>
              <p:cNvSpPr txBox="1"/>
              <p:nvPr/>
            </p:nvSpPr>
            <p:spPr>
              <a:xfrm>
                <a:off x="6114191" y="4940790"/>
                <a:ext cx="26436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</a:t>
                </a:r>
                <a:r>
                  <a:rPr lang="en-US" sz="1400" b="1" dirty="0"/>
                  <a:t>PIC</a:t>
                </a:r>
                <a:r>
                  <a:rPr lang="en-US" sz="1400" dirty="0"/>
                  <a:t> : Using sooner 1 month</a:t>
                </a:r>
                <a:endParaRPr lang="en-US" sz="1400" u="sng" dirty="0"/>
              </a:p>
              <a:p>
                <a:r>
                  <a:rPr lang="en-US" sz="1400" dirty="0"/>
                  <a:t>           </a:t>
                </a:r>
                <a:r>
                  <a:rPr lang="en-US" sz="1400" dirty="0">
                    <a:sym typeface="Wingdings" panose="05000000000000000000" pitchFamily="2" charset="2"/>
                  </a:rPr>
                  <a:t></a:t>
                </a:r>
                <a:r>
                  <a:rPr lang="en-US" sz="1400" dirty="0"/>
                  <a:t>       OT : </a:t>
                </a:r>
                <a:r>
                  <a:rPr lang="en-US" sz="1400" b="1" dirty="0">
                    <a:solidFill>
                      <a:srgbClr val="1508B8"/>
                    </a:solidFill>
                  </a:rPr>
                  <a:t>40 hours(H)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B210DB-05AE-A88F-DBDA-9B559CBCCAD2}"/>
                  </a:ext>
                </a:extLst>
              </p:cNvPr>
              <p:cNvSpPr txBox="1"/>
              <p:nvPr/>
            </p:nvSpPr>
            <p:spPr>
              <a:xfrm>
                <a:off x="6074922" y="5435133"/>
                <a:ext cx="350997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</a:t>
                </a:r>
                <a:r>
                  <a:rPr lang="en-US" sz="1400" b="1" dirty="0"/>
                  <a:t>IT</a:t>
                </a:r>
                <a:r>
                  <a:rPr lang="en-US" sz="1400" dirty="0"/>
                  <a:t>   :     2 </a:t>
                </a:r>
                <a:r>
                  <a:rPr lang="en-US" sz="1400" u="sng" dirty="0"/>
                  <a:t>requests</a:t>
                </a:r>
              </a:p>
              <a:p>
                <a:r>
                  <a:rPr lang="en-US" sz="1400" dirty="0"/>
                  <a:t>          - Special case PAPVN BOM</a:t>
                </a:r>
              </a:p>
              <a:p>
                <a:r>
                  <a:rPr lang="en-US" sz="1400" dirty="0"/>
                  <a:t>          - New format </a:t>
                </a:r>
                <a:r>
                  <a:rPr lang="en-US" sz="1400" dirty="0" err="1"/>
                  <a:t>partlist</a:t>
                </a:r>
                <a:r>
                  <a:rPr lang="en-US" sz="1400" dirty="0"/>
                  <a:t> V501</a:t>
                </a:r>
              </a:p>
              <a:p>
                <a:r>
                  <a:rPr lang="en-US" sz="1400" dirty="0"/>
                  <a:t>          </a:t>
                </a:r>
                <a:endParaRPr lang="en-US" sz="1400" dirty="0">
                  <a:sym typeface="Wingdings" panose="05000000000000000000" pitchFamily="2" charset="2"/>
                </a:endParaRPr>
              </a:p>
              <a:p>
                <a:r>
                  <a:rPr lang="en-US" sz="1400" dirty="0">
                    <a:sym typeface="Wingdings" panose="05000000000000000000" pitchFamily="2" charset="2"/>
                  </a:rPr>
                  <a:t> </a:t>
                </a:r>
                <a:r>
                  <a:rPr lang="en-US" sz="1400" b="1" dirty="0">
                    <a:sym typeface="Wingdings" panose="05000000000000000000" pitchFamily="2" charset="2"/>
                  </a:rPr>
                  <a:t>PIC  </a:t>
                </a:r>
                <a:r>
                  <a:rPr lang="en-US" sz="1400" dirty="0">
                    <a:sym typeface="Wingdings" panose="05000000000000000000" pitchFamily="2" charset="2"/>
                  </a:rPr>
                  <a:t>    </a:t>
                </a:r>
                <a:r>
                  <a:rPr lang="en-US" sz="1400" dirty="0"/>
                  <a:t>OT : </a:t>
                </a:r>
                <a:r>
                  <a:rPr lang="en-US" sz="1400" b="1" dirty="0">
                    <a:solidFill>
                      <a:srgbClr val="2B20BD"/>
                    </a:solidFill>
                  </a:rPr>
                  <a:t>15H </a:t>
                </a:r>
                <a:r>
                  <a:rPr lang="en-US" sz="1400" dirty="0"/>
                  <a:t>&amp; make sure quality</a:t>
                </a:r>
              </a:p>
              <a:p>
                <a:r>
                  <a:rPr lang="en-US" sz="1400" b="1" dirty="0">
                    <a:solidFill>
                      <a:srgbClr val="2B20BD"/>
                    </a:solidFill>
                  </a:rPr>
                  <a:t> </a:t>
                </a:r>
                <a:r>
                  <a:rPr lang="en-US" sz="1400" b="1" dirty="0"/>
                  <a:t>IT</a:t>
                </a:r>
                <a:r>
                  <a:rPr lang="en-US" sz="1400" dirty="0"/>
                  <a:t>: Archived target increate request</a:t>
                </a:r>
              </a:p>
            </p:txBody>
          </p:sp>
        </p:grp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2AFED77-CA93-35B5-E60F-17A5D67BE00C}"/>
                </a:ext>
              </a:extLst>
            </p:cNvPr>
            <p:cNvSpPr/>
            <p:nvPr/>
          </p:nvSpPr>
          <p:spPr>
            <a:xfrm>
              <a:off x="6513372" y="6424321"/>
              <a:ext cx="213593" cy="147555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516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AF57575F-2FAB-7C7B-461E-6DE1F85C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654" y="5539380"/>
              <a:ext cx="218311" cy="228600"/>
            </a:xfrm>
            <a:prstGeom prst="rect">
              <a:avLst/>
            </a:prstGeom>
          </p:spPr>
        </p:pic>
      </p:grpSp>
      <p:sp>
        <p:nvSpPr>
          <p:cNvPr id="44" name="Flowchart: Merge 43">
            <a:extLst>
              <a:ext uri="{FF2B5EF4-FFF2-40B4-BE49-F238E27FC236}">
                <a16:creationId xmlns:a16="http://schemas.microsoft.com/office/drawing/2014/main" id="{27F396FA-E5A3-AB36-2E50-E30051D47BC0}"/>
              </a:ext>
            </a:extLst>
          </p:cNvPr>
          <p:cNvSpPr/>
          <p:nvPr/>
        </p:nvSpPr>
        <p:spPr>
          <a:xfrm>
            <a:off x="6361013" y="6094026"/>
            <a:ext cx="2419008" cy="147555"/>
          </a:xfrm>
          <a:prstGeom prst="flowChartMerge">
            <a:avLst/>
          </a:prstGeom>
          <a:solidFill>
            <a:srgbClr val="4E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F57611-F073-9AE4-AC9B-5015E1C92E66}"/>
              </a:ext>
            </a:extLst>
          </p:cNvPr>
          <p:cNvGrpSpPr/>
          <p:nvPr/>
        </p:nvGrpSpPr>
        <p:grpSpPr>
          <a:xfrm>
            <a:off x="7444321" y="4550053"/>
            <a:ext cx="1544720" cy="310773"/>
            <a:chOff x="7176471" y="4535930"/>
            <a:chExt cx="1544720" cy="3107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91D962-7AC9-5F6C-0A59-BE911D79700E}"/>
                </a:ext>
              </a:extLst>
            </p:cNvPr>
            <p:cNvSpPr txBox="1"/>
            <p:nvPr/>
          </p:nvSpPr>
          <p:spPr>
            <a:xfrm>
              <a:off x="7176471" y="4535930"/>
              <a:ext cx="628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Plan</a:t>
              </a:r>
              <a:endPara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2" name="Pentagon 15">
              <a:extLst>
                <a:ext uri="{FF2B5EF4-FFF2-40B4-BE49-F238E27FC236}">
                  <a16:creationId xmlns:a16="http://schemas.microsoft.com/office/drawing/2014/main" id="{A768B36A-F6AA-841A-A60A-C80C2361484F}"/>
                </a:ext>
              </a:extLst>
            </p:cNvPr>
            <p:cNvSpPr/>
            <p:nvPr/>
          </p:nvSpPr>
          <p:spPr>
            <a:xfrm>
              <a:off x="8538311" y="4654643"/>
              <a:ext cx="182880" cy="91440"/>
            </a:xfrm>
            <a:prstGeom prst="homePlate">
              <a:avLst/>
            </a:prstGeom>
            <a:solidFill>
              <a:srgbClr val="0000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entagon 15">
              <a:extLst>
                <a:ext uri="{FF2B5EF4-FFF2-40B4-BE49-F238E27FC236}">
                  <a16:creationId xmlns:a16="http://schemas.microsoft.com/office/drawing/2014/main" id="{C2C96274-5FE3-2167-4D3E-F6BC7DCE8F9A}"/>
                </a:ext>
              </a:extLst>
            </p:cNvPr>
            <p:cNvSpPr/>
            <p:nvPr/>
          </p:nvSpPr>
          <p:spPr>
            <a:xfrm>
              <a:off x="7727727" y="4638209"/>
              <a:ext cx="182880" cy="91440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FB8C7F-EBEF-CED4-1354-75DD70500E93}"/>
                </a:ext>
              </a:extLst>
            </p:cNvPr>
            <p:cNvSpPr txBox="1"/>
            <p:nvPr/>
          </p:nvSpPr>
          <p:spPr>
            <a:xfrm>
              <a:off x="7850628" y="4538926"/>
              <a:ext cx="797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4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 Plan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77439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FY2022</a:t>
                      </a:r>
                    </a:p>
                  </a:txBody>
                  <a:tcPr marT="0" marB="0" anchor="ctr" horzOverflow="overflow">
                    <a:solidFill>
                      <a:srgbClr val="5163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FY2023</a:t>
                      </a:r>
                    </a:p>
                  </a:txBody>
                  <a:tcPr marT="0" marB="0" anchor="ctr" horzOverflow="overflow">
                    <a:solidFill>
                      <a:srgbClr val="5163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  <a:endParaRPr lang="en-US" sz="1600" b="1" u="non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Horizontal deployment FS </a:t>
                      </a:r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kern="1200" baseline="0" dirty="0">
                          <a:latin typeface="Arial" pitchFamily="34" charset="0"/>
                          <a:cs typeface="Arial" pitchFamily="34" charset="0"/>
                        </a:rPr>
                        <a:t>Apply FS to SAP Hana</a:t>
                      </a:r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kern="1200" baseline="0" dirty="0">
                          <a:latin typeface="Arial" pitchFamily="34" charset="0"/>
                          <a:cs typeface="Arial" pitchFamily="34" charset="0"/>
                        </a:rPr>
                        <a:t>Preparation implement SAP Hana</a:t>
                      </a:r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kern="1200" baseline="0" dirty="0">
                          <a:latin typeface="Arial" pitchFamily="34" charset="0"/>
                          <a:cs typeface="Arial" pitchFamily="34" charset="0"/>
                        </a:rPr>
                        <a:t>Improve soft - skill</a:t>
                      </a:r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Learn, sharing,</a:t>
                      </a:r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knowledge, experience about technical</a:t>
                      </a:r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 </a:t>
                      </a:r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tandard working flow, schedule</a:t>
                      </a:r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baseline="0" dirty="0">
                          <a:latin typeface="Arial" pitchFamily="34" charset="0"/>
                          <a:cs typeface="Arial" pitchFamily="34" charset="0"/>
                        </a:rPr>
                        <a:t>Continuously to discuss find  out best solution</a:t>
                      </a:r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61F55AB-822A-161A-0B6F-CC3EEBD28E74}"/>
              </a:ext>
            </a:extLst>
          </p:cNvPr>
          <p:cNvSpPr/>
          <p:nvPr/>
        </p:nvSpPr>
        <p:spPr bwMode="auto">
          <a:xfrm>
            <a:off x="3414010" y="2034256"/>
            <a:ext cx="2202837" cy="2286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0077"/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</a:t>
            </a:r>
            <a:r>
              <a:rPr kumimoji="1" lang="en-US" sz="1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Suggest </a:t>
            </a:r>
            <a:r>
              <a:rPr kumimoji="1" lang="en-US" sz="10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</a:t>
            </a:r>
            <a:r>
              <a:rPr kumimoji="1" lang="en-US" sz="1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ale based on Inventory </a:t>
            </a:r>
            <a:endParaRPr kumimoji="1" 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1ABE2FEC-BAEE-76AD-5C5F-11DF0D85F01F}"/>
              </a:ext>
            </a:extLst>
          </p:cNvPr>
          <p:cNvSpPr/>
          <p:nvPr/>
        </p:nvSpPr>
        <p:spPr bwMode="auto">
          <a:xfrm>
            <a:off x="3398730" y="2353124"/>
            <a:ext cx="2202837" cy="2286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0077"/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0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Auto convert PAPVN 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98AB6EF-00C5-CA3E-8551-3AD189C04469}"/>
              </a:ext>
            </a:extLst>
          </p:cNvPr>
          <p:cNvSpPr/>
          <p:nvPr/>
        </p:nvSpPr>
        <p:spPr bwMode="auto">
          <a:xfrm>
            <a:off x="5187587" y="2814666"/>
            <a:ext cx="1876426" cy="2286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0077"/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u="none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Make FS for current programs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FF9D31D-7703-9D05-C32B-AF6C3CC6A1B1}"/>
              </a:ext>
            </a:extLst>
          </p:cNvPr>
          <p:cNvSpPr/>
          <p:nvPr/>
        </p:nvSpPr>
        <p:spPr bwMode="auto">
          <a:xfrm>
            <a:off x="3363166" y="5398144"/>
            <a:ext cx="5577840" cy="2286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007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FS for each project </a:t>
            </a: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AF211B9E-B7DC-5CB1-85D0-F7F825983B51}"/>
              </a:ext>
            </a:extLst>
          </p:cNvPr>
          <p:cNvSpPr/>
          <p:nvPr/>
        </p:nvSpPr>
        <p:spPr bwMode="auto">
          <a:xfrm>
            <a:off x="3336880" y="5917761"/>
            <a:ext cx="5577840" cy="2286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00007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problem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Discuss Problem solving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F79A6B-2D60-B168-3C30-42CAAD4E39DE}"/>
              </a:ext>
            </a:extLst>
          </p:cNvPr>
          <p:cNvGrpSpPr/>
          <p:nvPr/>
        </p:nvGrpSpPr>
        <p:grpSpPr>
          <a:xfrm>
            <a:off x="3363166" y="3355955"/>
            <a:ext cx="5577840" cy="229471"/>
            <a:chOff x="3390130" y="3267688"/>
            <a:chExt cx="5577840" cy="229471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69CE63DB-75E9-B821-B58C-DC0A5C757BB4}"/>
                </a:ext>
              </a:extLst>
            </p:cNvPr>
            <p:cNvSpPr/>
            <p:nvPr/>
          </p:nvSpPr>
          <p:spPr bwMode="auto">
            <a:xfrm>
              <a:off x="3390130" y="3268559"/>
              <a:ext cx="5577840" cy="228600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00007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List up T-code                     Make FS for program             Explain VS vendor          Summary</a:t>
              </a:r>
            </a:p>
          </p:txBody>
        </p:sp>
        <p:sp>
          <p:nvSpPr>
            <p:cNvPr id="31" name="Callout: Quad Arrow 30">
              <a:extLst>
                <a:ext uri="{FF2B5EF4-FFF2-40B4-BE49-F238E27FC236}">
                  <a16:creationId xmlns:a16="http://schemas.microsoft.com/office/drawing/2014/main" id="{EA46D8EE-1295-D752-4479-D9277C0FCAB7}"/>
                </a:ext>
              </a:extLst>
            </p:cNvPr>
            <p:cNvSpPr/>
            <p:nvPr/>
          </p:nvSpPr>
          <p:spPr bwMode="auto">
            <a:xfrm>
              <a:off x="4646247" y="3274895"/>
              <a:ext cx="224523" cy="220648"/>
            </a:xfrm>
            <a:prstGeom prst="quadArrowCallou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51637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2" name="Callout: Quad Arrow 31">
              <a:extLst>
                <a:ext uri="{FF2B5EF4-FFF2-40B4-BE49-F238E27FC236}">
                  <a16:creationId xmlns:a16="http://schemas.microsoft.com/office/drawing/2014/main" id="{C6572C9F-6410-16E4-B0D1-3452945AC5D1}"/>
                </a:ext>
              </a:extLst>
            </p:cNvPr>
            <p:cNvSpPr/>
            <p:nvPr/>
          </p:nvSpPr>
          <p:spPr bwMode="auto">
            <a:xfrm>
              <a:off x="6551247" y="3271811"/>
              <a:ext cx="224523" cy="220648"/>
            </a:xfrm>
            <a:prstGeom prst="quadArrowCallou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51637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3" name="Callout: Quad Arrow 32">
              <a:extLst>
                <a:ext uri="{FF2B5EF4-FFF2-40B4-BE49-F238E27FC236}">
                  <a16:creationId xmlns:a16="http://schemas.microsoft.com/office/drawing/2014/main" id="{82815126-4655-EF80-BB47-D811D8DD74DD}"/>
                </a:ext>
              </a:extLst>
            </p:cNvPr>
            <p:cNvSpPr/>
            <p:nvPr/>
          </p:nvSpPr>
          <p:spPr bwMode="auto">
            <a:xfrm>
              <a:off x="8018853" y="3267688"/>
              <a:ext cx="224523" cy="220648"/>
            </a:xfrm>
            <a:prstGeom prst="quadArrowCallou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51637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64F378-9DD8-6387-95FB-3E3614F585A1}"/>
              </a:ext>
            </a:extLst>
          </p:cNvPr>
          <p:cNvGrpSpPr/>
          <p:nvPr/>
        </p:nvGrpSpPr>
        <p:grpSpPr>
          <a:xfrm>
            <a:off x="5601567" y="3891683"/>
            <a:ext cx="3343100" cy="230918"/>
            <a:chOff x="5628238" y="3767535"/>
            <a:chExt cx="3343100" cy="230918"/>
          </a:xfrm>
        </p:grpSpPr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446F0FAA-0BE7-675C-1086-CD0B8FDD4F3F}"/>
                </a:ext>
              </a:extLst>
            </p:cNvPr>
            <p:cNvSpPr/>
            <p:nvPr/>
          </p:nvSpPr>
          <p:spPr bwMode="auto">
            <a:xfrm>
              <a:off x="5628238" y="3767535"/>
              <a:ext cx="3343100" cy="228600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00007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en-US" sz="1000" i="0" u="none" strike="noStrike" kern="1200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Toeic</a:t>
              </a:r>
              <a:r>
                <a:rPr kumimoji="1" lang="en-US" sz="1000" i="0" u="none" strike="noStrike" kern="1200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 500                         GA training : </a:t>
              </a:r>
              <a:r>
                <a:rPr kumimoji="1" lang="en-US" sz="1000" i="0" u="none" strike="noStrike" kern="1200" cap="none" normalizeH="0" baseline="0" dirty="0">
                  <a:ln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ea typeface="ＭＳ Ｐゴシック" pitchFamily="34" charset="-128"/>
                  <a:cs typeface="Arial" panose="020B0604020202020204" pitchFamily="34" charset="0"/>
                </a:rPr>
                <a:t>M</a:t>
              </a:r>
              <a:r>
                <a:rPr lang="en-US" sz="1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anagement skills </a:t>
              </a:r>
              <a:endParaRPr lang="en-US" sz="1000" u="none" kern="12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4" name="Callout: Quad Arrow 33">
              <a:extLst>
                <a:ext uri="{FF2B5EF4-FFF2-40B4-BE49-F238E27FC236}">
                  <a16:creationId xmlns:a16="http://schemas.microsoft.com/office/drawing/2014/main" id="{0C88D7B0-DF97-F882-5825-C6BD93D82553}"/>
                </a:ext>
              </a:extLst>
            </p:cNvPr>
            <p:cNvSpPr/>
            <p:nvPr/>
          </p:nvSpPr>
          <p:spPr bwMode="auto">
            <a:xfrm>
              <a:off x="6775477" y="3777805"/>
              <a:ext cx="224523" cy="220648"/>
            </a:xfrm>
            <a:prstGeom prst="quadArrowCallou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51637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88DB34-F99A-E438-9FFD-EA3E4F475464}"/>
              </a:ext>
            </a:extLst>
          </p:cNvPr>
          <p:cNvGrpSpPr/>
          <p:nvPr/>
        </p:nvGrpSpPr>
        <p:grpSpPr>
          <a:xfrm>
            <a:off x="3336880" y="4863287"/>
            <a:ext cx="5577840" cy="232244"/>
            <a:chOff x="3363843" y="4773217"/>
            <a:chExt cx="5577840" cy="232244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A365C24A-4CAA-1B42-A02F-1F9AEBBF257B}"/>
                </a:ext>
              </a:extLst>
            </p:cNvPr>
            <p:cNvSpPr/>
            <p:nvPr/>
          </p:nvSpPr>
          <p:spPr bwMode="auto">
            <a:xfrm>
              <a:off x="3363843" y="4773217"/>
              <a:ext cx="5577840" cy="228600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00007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ABAP basic            Excel workbench            SALV Technical                  Performance turning        </a:t>
              </a:r>
            </a:p>
          </p:txBody>
        </p:sp>
        <p:sp>
          <p:nvSpPr>
            <p:cNvPr id="35" name="Callout: Quad Arrow 34">
              <a:extLst>
                <a:ext uri="{FF2B5EF4-FFF2-40B4-BE49-F238E27FC236}">
                  <a16:creationId xmlns:a16="http://schemas.microsoft.com/office/drawing/2014/main" id="{41AB1C24-3F67-F4A3-7C3A-090EA4DBD2BF}"/>
                </a:ext>
              </a:extLst>
            </p:cNvPr>
            <p:cNvSpPr/>
            <p:nvPr/>
          </p:nvSpPr>
          <p:spPr bwMode="auto">
            <a:xfrm>
              <a:off x="4472239" y="4784813"/>
              <a:ext cx="224523" cy="220648"/>
            </a:xfrm>
            <a:prstGeom prst="quadArrowCallou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51637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6" name="Callout: Quad Arrow 35">
              <a:extLst>
                <a:ext uri="{FF2B5EF4-FFF2-40B4-BE49-F238E27FC236}">
                  <a16:creationId xmlns:a16="http://schemas.microsoft.com/office/drawing/2014/main" id="{CDFDA451-D402-6031-D60B-DDBF59E01B99}"/>
                </a:ext>
              </a:extLst>
            </p:cNvPr>
            <p:cNvSpPr/>
            <p:nvPr/>
          </p:nvSpPr>
          <p:spPr bwMode="auto">
            <a:xfrm>
              <a:off x="5885767" y="4777193"/>
              <a:ext cx="224523" cy="220648"/>
            </a:xfrm>
            <a:prstGeom prst="quadArrowCallou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51637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34" charset="-128"/>
              </a:endParaRPr>
            </a:p>
          </p:txBody>
        </p:sp>
      </p:grp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7C142B9E-8B8B-364C-5298-962DF8D442B4}"/>
              </a:ext>
            </a:extLst>
          </p:cNvPr>
          <p:cNvSpPr/>
          <p:nvPr/>
        </p:nvSpPr>
        <p:spPr>
          <a:xfrm rot="2732299">
            <a:off x="2990672" y="-710415"/>
            <a:ext cx="5211961" cy="9537139"/>
          </a:xfrm>
          <a:prstGeom prst="upArrow">
            <a:avLst>
              <a:gd name="adj1" fmla="val 48432"/>
              <a:gd name="adj2" fmla="val 50643"/>
            </a:avLst>
          </a:prstGeom>
          <a:gradFill>
            <a:gsLst>
              <a:gs pos="0">
                <a:schemeClr val="accent1">
                  <a:lumMod val="14000"/>
                  <a:lumOff val="86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DAE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Personal Profile &amp; Achievement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DDD2DB-3FC9-A712-7B24-5C42AC1D74E8}"/>
              </a:ext>
            </a:extLst>
          </p:cNvPr>
          <p:cNvGrpSpPr/>
          <p:nvPr/>
        </p:nvGrpSpPr>
        <p:grpSpPr>
          <a:xfrm>
            <a:off x="32704" y="590326"/>
            <a:ext cx="8843383" cy="6141944"/>
            <a:chOff x="32704" y="590326"/>
            <a:chExt cx="8843383" cy="614194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8B466F-1257-7EB4-A427-A7AD18185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316" y="5028906"/>
              <a:ext cx="4234013" cy="18204"/>
            </a:xfrm>
            <a:prstGeom prst="line">
              <a:avLst/>
            </a:prstGeom>
            <a:ln w="50800">
              <a:solidFill>
                <a:srgbClr val="FB8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389965-FF63-F6B6-BBCF-39C10887C919}"/>
                </a:ext>
              </a:extLst>
            </p:cNvPr>
            <p:cNvGrpSpPr/>
            <p:nvPr/>
          </p:nvGrpSpPr>
          <p:grpSpPr>
            <a:xfrm>
              <a:off x="32704" y="590326"/>
              <a:ext cx="7206296" cy="674002"/>
              <a:chOff x="-14509" y="490922"/>
              <a:chExt cx="7206296" cy="67400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31EF8D-1DB7-142A-9279-F63D43340A5C}"/>
                  </a:ext>
                </a:extLst>
              </p:cNvPr>
              <p:cNvSpPr txBox="1"/>
              <p:nvPr/>
            </p:nvSpPr>
            <p:spPr>
              <a:xfrm>
                <a:off x="-14509" y="490922"/>
                <a:ext cx="2402262" cy="4154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2100" b="1" dirty="0">
                    <a:solidFill>
                      <a:srgbClr val="413836"/>
                    </a:solidFill>
                    <a:latin typeface="Arial" panose="020B0604020202020204" pitchFamily="34" charset="0"/>
                    <a:ea typeface="HGP創英角ｺﾞｼｯｸUB" pitchFamily="50" charset="-128"/>
                    <a:cs typeface="Arial" panose="020B0604020202020204" pitchFamily="34" charset="0"/>
                  </a:rPr>
                  <a:t>Personal profile</a:t>
                </a:r>
                <a:r>
                  <a:rPr kumimoji="1" lang="en-US" altLang="ja-JP" b="1" dirty="0">
                    <a:solidFill>
                      <a:srgbClr val="413836"/>
                    </a:solidFill>
                    <a:latin typeface="Arial" panose="020B0604020202020204" pitchFamily="34" charset="0"/>
                    <a:ea typeface="HGP創英角ｺﾞｼｯｸUB" pitchFamily="50" charset="-128"/>
                    <a:cs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31C14-C565-8469-0972-7E47111AEE4A}"/>
                  </a:ext>
                </a:extLst>
              </p:cNvPr>
              <p:cNvSpPr txBox="1"/>
              <p:nvPr/>
            </p:nvSpPr>
            <p:spPr>
              <a:xfrm>
                <a:off x="2141285" y="549636"/>
                <a:ext cx="5050502" cy="615288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>
                  <a:tabLst>
                    <a:tab pos="914400" algn="l"/>
                  </a:tabLst>
                </a:pP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task :  SAP d</a:t>
                </a:r>
                <a:r>
                  <a:rPr lang="vi-V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eveloper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tabLst>
                    <a:tab pos="914400" algn="l"/>
                  </a:tabLst>
                </a:pP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Slogan	 : </a:t>
                </a:r>
                <a:r>
                  <a:rPr lang="en-US" sz="16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Non-stop learning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5755B-F191-8B2D-A884-9171CD489424}"/>
                </a:ext>
              </a:extLst>
            </p:cNvPr>
            <p:cNvGrpSpPr/>
            <p:nvPr/>
          </p:nvGrpSpPr>
          <p:grpSpPr>
            <a:xfrm>
              <a:off x="66270" y="937410"/>
              <a:ext cx="8809817" cy="5794860"/>
              <a:chOff x="66270" y="937410"/>
              <a:chExt cx="8809817" cy="579486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4ADED2-0E99-B9A2-BD93-665444BF4B1F}"/>
                  </a:ext>
                </a:extLst>
              </p:cNvPr>
              <p:cNvSpPr txBox="1"/>
              <p:nvPr/>
            </p:nvSpPr>
            <p:spPr>
              <a:xfrm>
                <a:off x="4588788" y="3268510"/>
                <a:ext cx="16780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E1651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FY 2020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3C57F4-1D2D-275F-7386-120E7BC83DF1}"/>
                  </a:ext>
                </a:extLst>
              </p:cNvPr>
              <p:cNvSpPr txBox="1"/>
              <p:nvPr/>
            </p:nvSpPr>
            <p:spPr>
              <a:xfrm>
                <a:off x="2049223" y="1453520"/>
                <a:ext cx="2161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QCC Award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9E7F60C-F660-6E3F-29DC-6E505D0E2FB3}"/>
                  </a:ext>
                </a:extLst>
              </p:cNvPr>
              <p:cNvSpPr txBox="1"/>
              <p:nvPr/>
            </p:nvSpPr>
            <p:spPr>
              <a:xfrm>
                <a:off x="2081755" y="1981478"/>
                <a:ext cx="1219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Mu-Da prize</a:t>
                </a:r>
              </a:p>
            </p:txBody>
          </p:sp>
          <p:pic>
            <p:nvPicPr>
              <p:cNvPr id="2050" name="Picture 2" descr="Award Icons &amp; Symbols">
                <a:extLst>
                  <a:ext uri="{FF2B5EF4-FFF2-40B4-BE49-F238E27FC236}">
                    <a16:creationId xmlns:a16="http://schemas.microsoft.com/office/drawing/2014/main" id="{A8C44775-7799-E72B-328C-2D1603683A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7479" y="1944235"/>
                <a:ext cx="449855" cy="449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4E6393-18A5-4A8D-B68B-13C49B9C14FA}"/>
                  </a:ext>
                </a:extLst>
              </p:cNvPr>
              <p:cNvSpPr txBox="1"/>
              <p:nvPr/>
            </p:nvSpPr>
            <p:spPr>
              <a:xfrm>
                <a:off x="2286451" y="4673636"/>
                <a:ext cx="2161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QCC </a:t>
                </a:r>
                <a:r>
                  <a:rPr lang="en-US" sz="1400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Award</a:t>
                </a:r>
                <a:endParaRPr lang="en-US" sz="1600" b="1" i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7F5788-1B56-350B-E832-932F3921FC83}"/>
                  </a:ext>
                </a:extLst>
              </p:cNvPr>
              <p:cNvSpPr txBox="1"/>
              <p:nvPr/>
            </p:nvSpPr>
            <p:spPr>
              <a:xfrm>
                <a:off x="2634262" y="3771684"/>
                <a:ext cx="2161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QCC Award</a:t>
                </a:r>
              </a:p>
            </p:txBody>
          </p:sp>
          <p:pic>
            <p:nvPicPr>
              <p:cNvPr id="50" name="Picture 2" descr="Award Icons &amp; Symbols">
                <a:extLst>
                  <a:ext uri="{FF2B5EF4-FFF2-40B4-BE49-F238E27FC236}">
                    <a16:creationId xmlns:a16="http://schemas.microsoft.com/office/drawing/2014/main" id="{776CF579-4109-AC1E-8AE7-959FA5E9B4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1708" y="3764337"/>
                <a:ext cx="366184" cy="36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Award Icons &amp; Symbols">
                <a:extLst>
                  <a:ext uri="{FF2B5EF4-FFF2-40B4-BE49-F238E27FC236}">
                    <a16:creationId xmlns:a16="http://schemas.microsoft.com/office/drawing/2014/main" id="{D3560462-EAB1-6979-F85A-7626BF6A78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7062" y="4607774"/>
                <a:ext cx="366184" cy="36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4916C0-3920-75D1-3F62-9E40B068014B}"/>
                  </a:ext>
                </a:extLst>
              </p:cNvPr>
              <p:cNvGrpSpPr/>
              <p:nvPr/>
            </p:nvGrpSpPr>
            <p:grpSpPr>
              <a:xfrm>
                <a:off x="66270" y="937410"/>
                <a:ext cx="8809817" cy="5794860"/>
                <a:chOff x="104889" y="686721"/>
                <a:chExt cx="8809817" cy="5725794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0CB006F-958F-8A2A-AD58-AFA423097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9178" y="1098852"/>
                  <a:ext cx="6799612" cy="8794"/>
                </a:xfrm>
                <a:prstGeom prst="line">
                  <a:avLst/>
                </a:prstGeom>
                <a:ln w="50800">
                  <a:solidFill>
                    <a:srgbClr val="124D5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6DB52DE-EA5A-3C31-E9E8-79ED33DBC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6123" y="5800593"/>
                  <a:ext cx="2569792" cy="7645"/>
                </a:xfrm>
                <a:prstGeom prst="line">
                  <a:avLst/>
                </a:prstGeom>
                <a:ln w="50800">
                  <a:solidFill>
                    <a:srgbClr val="9B02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AB8F180B-F3BC-6AFE-30F2-195CC904A258}"/>
                    </a:ext>
                  </a:extLst>
                </p:cNvPr>
                <p:cNvSpPr/>
                <p:nvPr/>
              </p:nvSpPr>
              <p:spPr>
                <a:xfrm rot="16200000">
                  <a:off x="275236" y="1739752"/>
                  <a:ext cx="2681668" cy="1098539"/>
                </a:xfrm>
                <a:prstGeom prst="arc">
                  <a:avLst>
                    <a:gd name="adj1" fmla="val 16670390"/>
                    <a:gd name="adj2" fmla="val 20918976"/>
                  </a:avLst>
                </a:prstGeom>
                <a:ln w="50800">
                  <a:gradFill flip="none" rotWithShape="1">
                    <a:gsLst>
                      <a:gs pos="7000">
                        <a:srgbClr val="601141"/>
                      </a:gs>
                      <a:gs pos="31000">
                        <a:srgbClr val="124D5D"/>
                      </a:gs>
                      <a:gs pos="68000">
                        <a:srgbClr val="124D5D"/>
                      </a:gs>
                      <a:gs pos="100000">
                        <a:srgbClr val="124D5D"/>
                      </a:gs>
                    </a:gsLst>
                    <a:lin ang="54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124D5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762C9756-12B6-4547-2499-94E750ACFA11}"/>
                    </a:ext>
                  </a:extLst>
                </p:cNvPr>
                <p:cNvSpPr/>
                <p:nvPr/>
              </p:nvSpPr>
              <p:spPr>
                <a:xfrm rot="16200000" flipH="1">
                  <a:off x="-198267" y="3566083"/>
                  <a:ext cx="3695494" cy="1131494"/>
                </a:xfrm>
                <a:prstGeom prst="arc">
                  <a:avLst>
                    <a:gd name="adj1" fmla="val 16200000"/>
                    <a:gd name="adj2" fmla="val 21129201"/>
                  </a:avLst>
                </a:prstGeom>
                <a:ln w="50800">
                  <a:gradFill>
                    <a:gsLst>
                      <a:gs pos="100000">
                        <a:srgbClr val="9B0218"/>
                      </a:gs>
                      <a:gs pos="7000">
                        <a:srgbClr val="FB8B25"/>
                      </a:gs>
                      <a:gs pos="22000">
                        <a:srgbClr val="D5949D"/>
                      </a:gs>
                      <a:gs pos="67000">
                        <a:srgbClr val="9B0218"/>
                      </a:gs>
                      <a:gs pos="41000">
                        <a:srgbClr val="9B0218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195F7F2-443F-59E3-15FB-91C2896D8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8754" y="3441692"/>
                  <a:ext cx="5563202" cy="0"/>
                </a:xfrm>
                <a:prstGeom prst="line">
                  <a:avLst/>
                </a:prstGeom>
                <a:ln w="50800">
                  <a:solidFill>
                    <a:srgbClr val="E165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18A32AC-875E-6946-0DA1-422B3C4E5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7426" y="2225304"/>
                  <a:ext cx="6090180" cy="11720"/>
                </a:xfrm>
                <a:prstGeom prst="line">
                  <a:avLst/>
                </a:prstGeom>
                <a:ln w="50800">
                  <a:solidFill>
                    <a:srgbClr val="60114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Flowchart: Connector 53">
                  <a:extLst>
                    <a:ext uri="{FF2B5EF4-FFF2-40B4-BE49-F238E27FC236}">
                      <a16:creationId xmlns:a16="http://schemas.microsoft.com/office/drawing/2014/main" id="{8B2B74A2-90BA-EFAD-B584-71C654E1BE9D}"/>
                    </a:ext>
                  </a:extLst>
                </p:cNvPr>
                <p:cNvSpPr/>
                <p:nvPr/>
              </p:nvSpPr>
              <p:spPr>
                <a:xfrm>
                  <a:off x="3469590" y="5389437"/>
                  <a:ext cx="1035352" cy="1023078"/>
                </a:xfrm>
                <a:prstGeom prst="flowChartConnector">
                  <a:avLst/>
                </a:prstGeom>
                <a:solidFill>
                  <a:srgbClr val="C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82B9E7A5-CCE9-C9DF-4AB9-FDC6F2FCDBE1}"/>
                    </a:ext>
                  </a:extLst>
                </p:cNvPr>
                <p:cNvSpPr/>
                <p:nvPr/>
              </p:nvSpPr>
              <p:spPr>
                <a:xfrm>
                  <a:off x="104889" y="2207046"/>
                  <a:ext cx="2359152" cy="2556910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2100" dirty="0">
                    <a:solidFill>
                      <a:srgbClr val="41383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E110129-AF0E-AE9F-7340-8560F7D4BFEE}"/>
                    </a:ext>
                  </a:extLst>
                </p:cNvPr>
                <p:cNvSpPr txBox="1"/>
                <p:nvPr/>
              </p:nvSpPr>
              <p:spPr>
                <a:xfrm>
                  <a:off x="2088517" y="5379017"/>
                  <a:ext cx="1944929" cy="456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9B021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FY 2018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7A79933-01CD-57F5-E73D-18138BB5B662}"/>
                    </a:ext>
                  </a:extLst>
                </p:cNvPr>
                <p:cNvSpPr txBox="1"/>
                <p:nvPr/>
              </p:nvSpPr>
              <p:spPr>
                <a:xfrm>
                  <a:off x="4648359" y="5515780"/>
                  <a:ext cx="3218061" cy="8515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177800" indent="-177800">
                    <a:buFont typeface="Wingdings" panose="05000000000000000000" pitchFamily="2" charset="2"/>
                    <a:buChar char="q"/>
                  </a:pPr>
                  <a:r>
                    <a:rPr lang="en-US" sz="1400" b="1" dirty="0">
                      <a:highlight>
                        <a:srgbClr val="FFFF00"/>
                      </a:highlight>
                      <a:ea typeface="Meiryo UI" panose="020B0604030504040204" pitchFamily="50" charset="-128"/>
                      <a:cs typeface="Arial" panose="020B0604020202020204" pitchFamily="34" charset="0"/>
                    </a:rPr>
                    <a:t>ECN link to FA production plan </a:t>
                  </a:r>
                  <a:endParaRPr lang="en-US" sz="1400" b="1" dirty="0">
                    <a:cs typeface="Arial" panose="020B0604020202020204" pitchFamily="34" charset="0"/>
                  </a:endParaRPr>
                </a:p>
                <a:p>
                  <a:pPr marL="177800" indent="-177800">
                    <a:buFont typeface="Wingdings" panose="05000000000000000000" pitchFamily="2" charset="2"/>
                    <a:buChar char="q"/>
                  </a:pPr>
                  <a:r>
                    <a:rPr lang="en-US" sz="1400" b="1" dirty="0">
                      <a:cs typeface="Arial" panose="020B0604020202020204" pitchFamily="34" charset="0"/>
                    </a:rPr>
                    <a:t>Check Lot no on web</a:t>
                  </a:r>
                </a:p>
                <a:p>
                  <a:pPr marL="177800" indent="-177800">
                    <a:buFont typeface="Wingdings" panose="05000000000000000000" pitchFamily="2" charset="2"/>
                    <a:buChar char="q"/>
                  </a:pPr>
                  <a:r>
                    <a:rPr lang="en-US" sz="1400" b="1" dirty="0">
                      <a:solidFill>
                        <a:srgbClr val="000000"/>
                      </a:solidFill>
                      <a:ea typeface="Meiryo UI" panose="020B0604030504040204" pitchFamily="34" charset="-128"/>
                      <a:cs typeface="Arial" panose="020B0604020202020204" pitchFamily="34" charset="0"/>
                    </a:rPr>
                    <a:t>M-Traceability</a:t>
                  </a:r>
                  <a:r>
                    <a:rPr lang="en-US" sz="1400" b="1" dirty="0">
                      <a:solidFill>
                        <a:srgbClr val="000000"/>
                      </a:solidFill>
                      <a:ea typeface="Meiryo UI" panose="020B0604030504040204" pitchFamily="50" charset="-128"/>
                      <a:cs typeface="Arial" panose="020B0604020202020204" pitchFamily="34" charset="0"/>
                    </a:rPr>
                    <a:t> (critical part)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CFF58C4-FDFC-6935-B630-9F5BE1484054}"/>
                    </a:ext>
                  </a:extLst>
                </p:cNvPr>
                <p:cNvSpPr txBox="1"/>
                <p:nvPr/>
              </p:nvSpPr>
              <p:spPr>
                <a:xfrm>
                  <a:off x="3430354" y="4296982"/>
                  <a:ext cx="1944929" cy="456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B8B2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FY 2019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30F7362-6989-F600-FBA5-D709DC4D88F8}"/>
                    </a:ext>
                  </a:extLst>
                </p:cNvPr>
                <p:cNvSpPr txBox="1"/>
                <p:nvPr/>
              </p:nvSpPr>
              <p:spPr>
                <a:xfrm>
                  <a:off x="5733272" y="1787011"/>
                  <a:ext cx="1944929" cy="456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60114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FY 2021</a:t>
                  </a:r>
                </a:p>
              </p:txBody>
            </p:sp>
            <p:sp>
              <p:nvSpPr>
                <p:cNvPr id="40" name="Flowchart: Connector 39">
                  <a:extLst>
                    <a:ext uri="{FF2B5EF4-FFF2-40B4-BE49-F238E27FC236}">
                      <a16:creationId xmlns:a16="http://schemas.microsoft.com/office/drawing/2014/main" id="{252E0973-E9C7-8FD3-0606-29B7443EF29C}"/>
                    </a:ext>
                  </a:extLst>
                </p:cNvPr>
                <p:cNvSpPr/>
                <p:nvPr/>
              </p:nvSpPr>
              <p:spPr>
                <a:xfrm>
                  <a:off x="4696003" y="4183631"/>
                  <a:ext cx="1035352" cy="1023078"/>
                </a:xfrm>
                <a:prstGeom prst="flowChartConnector">
                  <a:avLst/>
                </a:prstGeom>
                <a:solidFill>
                  <a:schemeClr val="accent6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AFA175F7-C358-6017-F5AF-B0C0D6EEE8FF}"/>
                    </a:ext>
                  </a:extLst>
                </p:cNvPr>
                <p:cNvSpPr/>
                <p:nvPr/>
              </p:nvSpPr>
              <p:spPr>
                <a:xfrm>
                  <a:off x="5903668" y="2823698"/>
                  <a:ext cx="1035352" cy="1023078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B122AD9-F155-3039-D9E8-AE1D73AA374A}"/>
                    </a:ext>
                  </a:extLst>
                </p:cNvPr>
                <p:cNvSpPr txBox="1"/>
                <p:nvPr/>
              </p:nvSpPr>
              <p:spPr>
                <a:xfrm>
                  <a:off x="5794476" y="4470103"/>
                  <a:ext cx="2706718" cy="8515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171450" indent="-171450">
                    <a:buFont typeface="Arial" panose="020B0604020202020204" pitchFamily="34" charset="0"/>
                    <a:buChar char="•"/>
                    <a:defRPr sz="1400" b="1"/>
                  </a:lvl1pPr>
                </a:lstStyle>
                <a:p>
                  <a:pPr>
                    <a:buFont typeface="Wingdings" panose="05000000000000000000" pitchFamily="2" charset="2"/>
                    <a:buChar char="q"/>
                  </a:pPr>
                  <a:r>
                    <a:rPr lang="en-US" dirty="0">
                      <a:highlight>
                        <a:srgbClr val="FFFF00"/>
                      </a:highlight>
                      <a:cs typeface="Arial" panose="020B0604020202020204" pitchFamily="34" charset="0"/>
                    </a:rPr>
                    <a:t>Material control  PMG</a:t>
                  </a:r>
                </a:p>
                <a:p>
                  <a:pPr>
                    <a:buFont typeface="Wingdings" panose="05000000000000000000" pitchFamily="2" charset="2"/>
                    <a:buChar char="q"/>
                  </a:pPr>
                  <a:r>
                    <a:rPr lang="en-US" dirty="0">
                      <a:cs typeface="Arial" panose="020B0604020202020204" pitchFamily="34" charset="0"/>
                    </a:rPr>
                    <a:t>PAPVN part list tool</a:t>
                  </a:r>
                </a:p>
                <a:p>
                  <a:pPr>
                    <a:buFont typeface="Wingdings" panose="05000000000000000000" pitchFamily="2" charset="2"/>
                    <a:buChar char="q"/>
                  </a:pPr>
                  <a:r>
                    <a:rPr lang="en-US" altLang="ja-JP" dirty="0">
                      <a:cs typeface="Arial" panose="020B0604020202020204" pitchFamily="34" charset="0"/>
                    </a:rPr>
                    <a:t>Improve Labor</a:t>
                  </a:r>
                  <a:r>
                    <a:rPr lang="ja-JP" altLang="en-US" dirty="0">
                      <a:cs typeface="Arial" panose="020B0604020202020204" pitchFamily="34" charset="0"/>
                    </a:rPr>
                    <a:t> </a:t>
                  </a:r>
                  <a:r>
                    <a:rPr lang="en-US" altLang="ja-JP" dirty="0">
                      <a:cs typeface="Arial" panose="020B0604020202020204" pitchFamily="34" charset="0"/>
                    </a:rPr>
                    <a:t>Cost Forecast</a:t>
                  </a:r>
                  <a:endParaRPr lang="en-US" dirty="0">
                    <a:cs typeface="Arial" panose="020B0604020202020204" pitchFamily="34" charset="0"/>
                  </a:endParaRPr>
                </a:p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95B5F96-7456-4098-3969-636F1AF63DB0}"/>
                    </a:ext>
                  </a:extLst>
                </p:cNvPr>
                <p:cNvSpPr txBox="1"/>
                <p:nvPr/>
              </p:nvSpPr>
              <p:spPr>
                <a:xfrm>
                  <a:off x="3987266" y="3499100"/>
                  <a:ext cx="3197765" cy="8515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177800" indent="-177800">
                    <a:buFont typeface="Wingdings" panose="05000000000000000000" pitchFamily="2" charset="2"/>
                    <a:buChar char="q"/>
                  </a:pPr>
                  <a:r>
                    <a:rPr lang="en-US" sz="1400" b="1" dirty="0" err="1">
                      <a:highlight>
                        <a:srgbClr val="FFFF00"/>
                      </a:highlight>
                      <a:cs typeface="Arial" panose="020B0604020202020204" pitchFamily="34" charset="0"/>
                    </a:rPr>
                    <a:t>Orpart</a:t>
                  </a:r>
                  <a:r>
                    <a:rPr lang="en-US" sz="1400" b="1" dirty="0">
                      <a:highlight>
                        <a:srgbClr val="FFFF00"/>
                      </a:highlight>
                      <a:cs typeface="Arial" panose="020B0604020202020204" pitchFamily="34" charset="0"/>
                    </a:rPr>
                    <a:t> checking </a:t>
                  </a:r>
                </a:p>
                <a:p>
                  <a:pPr marL="177800" indent="-177800">
                    <a:buFont typeface="Wingdings" panose="05000000000000000000" pitchFamily="2" charset="2"/>
                    <a:buChar char="q"/>
                  </a:pPr>
                  <a:r>
                    <a:rPr lang="en-US" sz="1400" b="1" dirty="0">
                      <a:ea typeface="Meiryo UI" panose="020B0604030504040204" pitchFamily="50" charset="-128"/>
                      <a:cs typeface="Arial" panose="020B0604020202020204" pitchFamily="34" charset="0"/>
                    </a:rPr>
                    <a:t>Upload AP-PDM BOM</a:t>
                  </a:r>
                </a:p>
                <a:p>
                  <a:pPr marL="177800" indent="-177800">
                    <a:buFont typeface="Wingdings" panose="05000000000000000000" pitchFamily="2" charset="2"/>
                    <a:buChar char="q"/>
                  </a:pPr>
                  <a:r>
                    <a:rPr lang="en-US" sz="1400" b="1" dirty="0">
                      <a:solidFill>
                        <a:srgbClr val="000000"/>
                      </a:solidFill>
                      <a:ea typeface="Meiryo UI" panose="020B0604030504040204" pitchFamily="50" charset="-128"/>
                      <a:cs typeface="Arial" panose="020B0604020202020204" pitchFamily="34" charset="0"/>
                    </a:rPr>
                    <a:t>One plant for SMT</a:t>
                  </a:r>
                  <a:endParaRPr lang="en-US" sz="1400" b="1" dirty="0">
                    <a:ea typeface="Meiryo UI" panose="020B0604030504040204" pitchFamily="50" charset="-128"/>
                    <a:cs typeface="Arial" panose="020B0604020202020204" pitchFamily="34" charset="0"/>
                  </a:endParaRP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B50050A9-5804-5257-EA23-C08F8FA5D86E}"/>
                    </a:ext>
                  </a:extLst>
                </p:cNvPr>
                <p:cNvSpPr/>
                <p:nvPr/>
              </p:nvSpPr>
              <p:spPr>
                <a:xfrm>
                  <a:off x="6937715" y="1816279"/>
                  <a:ext cx="1035352" cy="1023078"/>
                </a:xfrm>
                <a:prstGeom prst="flowChartConnector">
                  <a:avLst/>
                </a:prstGeom>
                <a:solidFill>
                  <a:srgbClr val="60114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8" name="Flowchart: Connector 87">
                  <a:extLst>
                    <a:ext uri="{FF2B5EF4-FFF2-40B4-BE49-F238E27FC236}">
                      <a16:creationId xmlns:a16="http://schemas.microsoft.com/office/drawing/2014/main" id="{2569948F-D041-C39F-D1F8-49EF8B80D416}"/>
                    </a:ext>
                  </a:extLst>
                </p:cNvPr>
                <p:cNvSpPr/>
                <p:nvPr/>
              </p:nvSpPr>
              <p:spPr>
                <a:xfrm>
                  <a:off x="7879354" y="719327"/>
                  <a:ext cx="1035352" cy="1023078"/>
                </a:xfrm>
                <a:prstGeom prst="flowChartConnector">
                  <a:avLst/>
                </a:prstGeom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32D9F65-9BE1-057F-440F-DD37FB0DC8D7}"/>
                    </a:ext>
                  </a:extLst>
                </p:cNvPr>
                <p:cNvSpPr txBox="1"/>
                <p:nvPr/>
              </p:nvSpPr>
              <p:spPr>
                <a:xfrm>
                  <a:off x="3990901" y="2269044"/>
                  <a:ext cx="2191771" cy="6386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171450" indent="-171450">
                    <a:buFont typeface="Arial" panose="020B0604020202020204" pitchFamily="34" charset="0"/>
                    <a:buChar char="•"/>
                    <a:defRPr sz="1200" b="1"/>
                  </a:lvl1pPr>
                </a:lstStyle>
                <a:p>
                  <a:pPr>
                    <a:buFont typeface="Wingdings" panose="05000000000000000000" pitchFamily="2" charset="2"/>
                    <a:buChar char="q"/>
                  </a:pPr>
                  <a:r>
                    <a:rPr lang="en-US" sz="1400" dirty="0">
                      <a:highlight>
                        <a:srgbClr val="FFFF00"/>
                      </a:highlight>
                      <a:latin typeface="Arial" panose="020B0604020202020204" pitchFamily="34" charset="0"/>
                      <a:cs typeface="Arial" panose="020B0604020202020204" pitchFamily="34" charset="0"/>
                    </a:rPr>
                    <a:t>Convert BOM PAPVN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buFont typeface="Wingdings" panose="05000000000000000000" pitchFamily="2" charset="2"/>
                    <a:buChar char="q"/>
                  </a:pPr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Freight Management</a:t>
                  </a:r>
                </a:p>
                <a:p>
                  <a:pPr>
                    <a:buFont typeface="Wingdings" panose="05000000000000000000" pitchFamily="2" charset="2"/>
                    <a:buChar char="q"/>
                  </a:pPr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Sub material control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332B440-448E-2384-AECA-8A3AB3856E63}"/>
                    </a:ext>
                  </a:extLst>
                </p:cNvPr>
                <p:cNvSpPr txBox="1"/>
                <p:nvPr/>
              </p:nvSpPr>
              <p:spPr>
                <a:xfrm>
                  <a:off x="6615906" y="686721"/>
                  <a:ext cx="1514728" cy="456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124D5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FY 2022</a:t>
                  </a:r>
                </a:p>
              </p:txBody>
            </p:sp>
            <p:sp>
              <p:nvSpPr>
                <p:cNvPr id="4224" name="Flowchart: Connector 4223">
                  <a:extLst>
                    <a:ext uri="{FF2B5EF4-FFF2-40B4-BE49-F238E27FC236}">
                      <a16:creationId xmlns:a16="http://schemas.microsoft.com/office/drawing/2014/main" id="{AD3CB165-21CB-C644-3242-FA1E8F9E3F45}"/>
                    </a:ext>
                  </a:extLst>
                </p:cNvPr>
                <p:cNvSpPr/>
                <p:nvPr/>
              </p:nvSpPr>
              <p:spPr>
                <a:xfrm>
                  <a:off x="467010" y="2627296"/>
                  <a:ext cx="232764" cy="229510"/>
                </a:xfrm>
                <a:prstGeom prst="flowChartConnector">
                  <a:avLst/>
                </a:prstGeom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F34B854-5D2E-6270-61B8-FA0CB7BDFC80}"/>
                    </a:ext>
                  </a:extLst>
                </p:cNvPr>
                <p:cNvSpPr txBox="1"/>
                <p:nvPr/>
              </p:nvSpPr>
              <p:spPr>
                <a:xfrm>
                  <a:off x="3981936" y="1130308"/>
                  <a:ext cx="3380083" cy="6386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112713" indent="-112713">
                    <a:buFont typeface="Wingdings" panose="05000000000000000000" pitchFamily="2" charset="2"/>
                    <a:buChar char="q"/>
                  </a:pPr>
                  <a:r>
                    <a:rPr lang="en-US" sz="1400" b="1" dirty="0">
                      <a:highlight>
                        <a:srgbClr val="FFFF00"/>
                      </a:highlight>
                      <a:latin typeface="Arial" panose="020B0604020202020204" pitchFamily="34" charset="0"/>
                      <a:ea typeface="Meiryo UI" panose="020B0604030504040204" pitchFamily="50" charset="-128"/>
                      <a:cs typeface="Arial" panose="020B0604020202020204" pitchFamily="34" charset="0"/>
                    </a:rPr>
                    <a:t>E-invoice</a:t>
                  </a:r>
                  <a:endParaRPr 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112713" indent="-112713">
                    <a:buFont typeface="Wingdings" panose="05000000000000000000" pitchFamily="2" charset="2"/>
                    <a:buChar char="q"/>
                  </a:pPr>
                  <a:r>
                    <a:rPr lang="en-US" sz="1400" b="1" dirty="0">
                      <a:highlight>
                        <a:srgbClr val="FFFF00"/>
                      </a:highlight>
                      <a:latin typeface="Arial" panose="020B0604020202020204" pitchFamily="34" charset="0"/>
                      <a:cs typeface="Arial" panose="020B0604020202020204" pitchFamily="34" charset="0"/>
                    </a:rPr>
                    <a:t>Shipping advice analysis (SA) </a:t>
                  </a:r>
                </a:p>
                <a:p>
                  <a:pPr marL="112713" indent="-112713">
                    <a:buFont typeface="Wingdings" panose="05000000000000000000" pitchFamily="2" charset="2"/>
                    <a:buChar char="q"/>
                  </a:pPr>
                  <a:r>
                    <a:rPr lang="en-US" sz="1400" b="1" dirty="0">
                      <a:latin typeface="Arial" panose="020B0604020202020204" pitchFamily="34" charset="0"/>
                      <a:ea typeface="Meiryo UI" panose="020B0604030504040204" pitchFamily="50" charset="-128"/>
                      <a:cs typeface="Arial" panose="020B0604020202020204" pitchFamily="34" charset="0"/>
                    </a:rPr>
                    <a:t>Convert BOM refrigerator</a:t>
                  </a:r>
                  <a:endParaRPr 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Flowchart: Connector 51">
                  <a:extLst>
                    <a:ext uri="{FF2B5EF4-FFF2-40B4-BE49-F238E27FC236}">
                      <a16:creationId xmlns:a16="http://schemas.microsoft.com/office/drawing/2014/main" id="{AD3CB165-21CB-C644-3242-FA1E8F9E3F45}"/>
                    </a:ext>
                  </a:extLst>
                </p:cNvPr>
                <p:cNvSpPr/>
                <p:nvPr/>
              </p:nvSpPr>
              <p:spPr>
                <a:xfrm>
                  <a:off x="274238" y="2949021"/>
                  <a:ext cx="232764" cy="229510"/>
                </a:xfrm>
                <a:prstGeom prst="flowChartConnector">
                  <a:avLst/>
                </a:prstGeom>
                <a:solidFill>
                  <a:srgbClr val="60114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AD3CB165-21CB-C644-3242-FA1E8F9E3F45}"/>
                    </a:ext>
                  </a:extLst>
                </p:cNvPr>
                <p:cNvSpPr/>
                <p:nvPr/>
              </p:nvSpPr>
              <p:spPr>
                <a:xfrm>
                  <a:off x="165308" y="3326581"/>
                  <a:ext cx="232764" cy="229510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AD3CB165-21CB-C644-3242-FA1E8F9E3F45}"/>
                    </a:ext>
                  </a:extLst>
                </p:cNvPr>
                <p:cNvSpPr/>
                <p:nvPr/>
              </p:nvSpPr>
              <p:spPr>
                <a:xfrm>
                  <a:off x="243020" y="3697951"/>
                  <a:ext cx="232764" cy="229510"/>
                </a:xfrm>
                <a:prstGeom prst="flowChartConnector">
                  <a:avLst/>
                </a:prstGeom>
                <a:solidFill>
                  <a:schemeClr val="accent6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2" name="Flowchart: Connector 61">
                  <a:extLst>
                    <a:ext uri="{FF2B5EF4-FFF2-40B4-BE49-F238E27FC236}">
                      <a16:creationId xmlns:a16="http://schemas.microsoft.com/office/drawing/2014/main" id="{AD3CB165-21CB-C644-3242-FA1E8F9E3F45}"/>
                    </a:ext>
                  </a:extLst>
                </p:cNvPr>
                <p:cNvSpPr/>
                <p:nvPr/>
              </p:nvSpPr>
              <p:spPr>
                <a:xfrm>
                  <a:off x="390620" y="4041965"/>
                  <a:ext cx="232764" cy="229510"/>
                </a:xfrm>
                <a:prstGeom prst="flowChartConnector">
                  <a:avLst/>
                </a:prstGeom>
                <a:solidFill>
                  <a:srgbClr val="C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pic>
            <p:nvPicPr>
              <p:cNvPr id="80" name="Picture 2" descr="Award Icons &amp; Symbols">
                <a:extLst>
                  <a:ext uri="{FF2B5EF4-FFF2-40B4-BE49-F238E27FC236}">
                    <a16:creationId xmlns:a16="http://schemas.microsoft.com/office/drawing/2014/main" id="{2045C791-782A-777C-DBC8-1048CCCDDD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8266" y="1437897"/>
                <a:ext cx="449855" cy="449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332B440-448E-2384-AECA-8A3AB3856E63}"/>
              </a:ext>
            </a:extLst>
          </p:cNvPr>
          <p:cNvSpPr txBox="1"/>
          <p:nvPr/>
        </p:nvSpPr>
        <p:spPr>
          <a:xfrm>
            <a:off x="6732500" y="2379151"/>
            <a:ext cx="151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37.6K$</a:t>
            </a:r>
            <a:endParaRPr lang="en-US" sz="2000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32B440-448E-2384-AECA-8A3AB3856E63}"/>
              </a:ext>
            </a:extLst>
          </p:cNvPr>
          <p:cNvSpPr txBox="1"/>
          <p:nvPr/>
        </p:nvSpPr>
        <p:spPr>
          <a:xfrm>
            <a:off x="7609700" y="1269392"/>
            <a:ext cx="151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54K$</a:t>
            </a:r>
            <a:endParaRPr lang="en-US" sz="2000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32B440-448E-2384-AECA-8A3AB3856E63}"/>
              </a:ext>
            </a:extLst>
          </p:cNvPr>
          <p:cNvSpPr txBox="1"/>
          <p:nvPr/>
        </p:nvSpPr>
        <p:spPr>
          <a:xfrm>
            <a:off x="5647604" y="3434194"/>
            <a:ext cx="151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24.6K$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32B440-448E-2384-AECA-8A3AB3856E63}"/>
              </a:ext>
            </a:extLst>
          </p:cNvPr>
          <p:cNvSpPr txBox="1"/>
          <p:nvPr/>
        </p:nvSpPr>
        <p:spPr>
          <a:xfrm>
            <a:off x="4473090" y="4775454"/>
            <a:ext cx="151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7.2K$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32B440-448E-2384-AECA-8A3AB3856E63}"/>
              </a:ext>
            </a:extLst>
          </p:cNvPr>
          <p:cNvSpPr txBox="1"/>
          <p:nvPr/>
        </p:nvSpPr>
        <p:spPr>
          <a:xfrm>
            <a:off x="3205637" y="6014396"/>
            <a:ext cx="151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8.4K$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728" y="3310706"/>
            <a:ext cx="1924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latin typeface="Arial Black" pitchFamily="34" charset="0"/>
              </a:rPr>
              <a:t>My   </a:t>
            </a:r>
          </a:p>
          <a:p>
            <a:pPr algn="ctr"/>
            <a:r>
              <a:rPr lang="en-US" altLang="ja-JP" b="1" dirty="0">
                <a:latin typeface="Arial Black" pitchFamily="34" charset="0"/>
              </a:rPr>
              <a:t>Achievement</a:t>
            </a:r>
            <a:endParaRPr lang="en-US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2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59BEB73B-2EA7-89BE-3212-119EE48F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55004"/>
              </p:ext>
            </p:extLst>
          </p:nvPr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7565E845-CC47-EBE0-7EEF-E22139938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93324"/>
              </p:ext>
            </p:extLst>
          </p:nvPr>
        </p:nvGraphicFramePr>
        <p:xfrm>
          <a:off x="4664751" y="3388039"/>
          <a:ext cx="2369114" cy="1587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391">
                  <a:extLst>
                    <a:ext uri="{9D8B030D-6E8A-4147-A177-3AD203B41FA5}">
                      <a16:colId xmlns:a16="http://schemas.microsoft.com/office/drawing/2014/main" val="131349360"/>
                    </a:ext>
                  </a:extLst>
                </a:gridCol>
                <a:gridCol w="423731">
                  <a:extLst>
                    <a:ext uri="{9D8B030D-6E8A-4147-A177-3AD203B41FA5}">
                      <a16:colId xmlns:a16="http://schemas.microsoft.com/office/drawing/2014/main" val="2636949474"/>
                    </a:ext>
                  </a:extLst>
                </a:gridCol>
                <a:gridCol w="423731">
                  <a:extLst>
                    <a:ext uri="{9D8B030D-6E8A-4147-A177-3AD203B41FA5}">
                      <a16:colId xmlns:a16="http://schemas.microsoft.com/office/drawing/2014/main" val="1520475251"/>
                    </a:ext>
                  </a:extLst>
                </a:gridCol>
                <a:gridCol w="423731">
                  <a:extLst>
                    <a:ext uri="{9D8B030D-6E8A-4147-A177-3AD203B41FA5}">
                      <a16:colId xmlns:a16="http://schemas.microsoft.com/office/drawing/2014/main" val="986602058"/>
                    </a:ext>
                  </a:extLst>
                </a:gridCol>
                <a:gridCol w="407530">
                  <a:extLst>
                    <a:ext uri="{9D8B030D-6E8A-4147-A177-3AD203B41FA5}">
                      <a16:colId xmlns:a16="http://schemas.microsoft.com/office/drawing/2014/main" val="1658295185"/>
                    </a:ext>
                  </a:extLst>
                </a:gridCol>
              </a:tblGrid>
              <a:tr h="2157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Activity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Apr-22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Jul-22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499"/>
                  </a:ext>
                </a:extLst>
              </a:tr>
              <a:tr h="272640">
                <a:tc>
                  <a:txBody>
                    <a:bodyPr/>
                    <a:lstStyle/>
                    <a:p>
                      <a:r>
                        <a:rPr lang="en-US" sz="1200" b="1" dirty="0"/>
                        <a:t>Analysis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47610"/>
                  </a:ext>
                </a:extLst>
              </a:tr>
              <a:tr h="272640">
                <a:tc>
                  <a:txBody>
                    <a:bodyPr/>
                    <a:lstStyle/>
                    <a:p>
                      <a:r>
                        <a:rPr lang="en-US" sz="1200" b="1" dirty="0"/>
                        <a:t>Dev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79401"/>
                  </a:ext>
                </a:extLst>
              </a:tr>
              <a:tr h="272640">
                <a:tc>
                  <a:txBody>
                    <a:bodyPr/>
                    <a:lstStyle/>
                    <a:p>
                      <a:r>
                        <a:rPr lang="en-US" sz="1200" b="1" dirty="0"/>
                        <a:t>Test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09176"/>
                  </a:ext>
                </a:extLst>
              </a:tr>
              <a:tr h="272640">
                <a:tc>
                  <a:txBody>
                    <a:bodyPr/>
                    <a:lstStyle/>
                    <a:p>
                      <a:r>
                        <a:rPr lang="en-US" sz="1200" b="1" dirty="0"/>
                        <a:t>Adjust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9435"/>
                  </a:ext>
                </a:extLst>
              </a:tr>
              <a:tr h="272640">
                <a:tc>
                  <a:txBody>
                    <a:bodyPr/>
                    <a:lstStyle/>
                    <a:p>
                      <a:r>
                        <a:rPr lang="en-US" sz="1200" b="1" dirty="0"/>
                        <a:t>Go live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984958"/>
                  </a:ext>
                </a:extLst>
              </a:tr>
            </a:tbl>
          </a:graphicData>
        </a:graphic>
      </p:graphicFrame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76DAA9-62B9-D2E9-CE37-398352F9BE28}"/>
              </a:ext>
            </a:extLst>
          </p:cNvPr>
          <p:cNvGrpSpPr/>
          <p:nvPr/>
        </p:nvGrpSpPr>
        <p:grpSpPr>
          <a:xfrm>
            <a:off x="-27494" y="606681"/>
            <a:ext cx="4540829" cy="6118146"/>
            <a:chOff x="-27494" y="606681"/>
            <a:chExt cx="4540829" cy="611814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6565022-1F31-54B6-323A-774A84148A4F}"/>
                </a:ext>
              </a:extLst>
            </p:cNvPr>
            <p:cNvGrpSpPr/>
            <p:nvPr/>
          </p:nvGrpSpPr>
          <p:grpSpPr>
            <a:xfrm>
              <a:off x="-27494" y="606681"/>
              <a:ext cx="4540829" cy="6118146"/>
              <a:chOff x="-27494" y="606681"/>
              <a:chExt cx="4540829" cy="611814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EEFBA7-86CB-4DC2-171F-69B8F3B77097}"/>
                  </a:ext>
                </a:extLst>
              </p:cNvPr>
              <p:cNvSpPr txBox="1"/>
              <p:nvPr/>
            </p:nvSpPr>
            <p:spPr>
              <a:xfrm>
                <a:off x="-27494" y="606681"/>
                <a:ext cx="44676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4625" indent="-174625">
                  <a:buFont typeface="Wingdings" panose="05000000000000000000" pitchFamily="2" charset="2"/>
                  <a:buChar char="q"/>
                </a:pPr>
                <a:r>
                  <a:rPr lang="en-US" altLang="ja-JP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ISD-SAP </a:t>
                </a:r>
                <a:r>
                  <a:rPr lang="en-US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Situation ~ FY2022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7CF6648-1BC4-8A34-2BBE-91B347E04A40}"/>
                  </a:ext>
                </a:extLst>
              </p:cNvPr>
              <p:cNvGrpSpPr/>
              <p:nvPr/>
            </p:nvGrpSpPr>
            <p:grpSpPr>
              <a:xfrm>
                <a:off x="-27494" y="991480"/>
                <a:ext cx="4540829" cy="5733347"/>
                <a:chOff x="-27494" y="931946"/>
                <a:chExt cx="4540829" cy="5733347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B2E23FE-158A-8508-B68B-638879E1796B}"/>
                    </a:ext>
                  </a:extLst>
                </p:cNvPr>
                <p:cNvSpPr txBox="1"/>
                <p:nvPr/>
              </p:nvSpPr>
              <p:spPr>
                <a:xfrm>
                  <a:off x="161245" y="3107280"/>
                  <a:ext cx="3728903" cy="283219"/>
                </a:xfrm>
                <a:prstGeom prst="rect">
                  <a:avLst/>
                </a:prstGeom>
                <a:noFill/>
              </p:spPr>
              <p:txBody>
                <a:bodyPr wrap="square" tIns="0" rIns="0" bIns="0" rtlCol="0">
                  <a:spAutoFit/>
                </a:bodyPr>
                <a:lstStyle/>
                <a:p>
                  <a:pPr marL="173038" indent="-173038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4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Actual approached 45 %</a:t>
                  </a:r>
                  <a:r>
                    <a: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400" dirty="0">
                      <a:solidFill>
                        <a:srgbClr val="FF0000"/>
                      </a:solidFill>
                      <a:highlight>
                        <a:srgbClr val="FFFF00"/>
                      </a:highlight>
                      <a:latin typeface="Arial" panose="020B0604020202020204" pitchFamily="34" charset="0"/>
                      <a:cs typeface="Arial" panose="020B0604020202020204" pitchFamily="34" charset="0"/>
                    </a:rPr>
                    <a:t>VS</a:t>
                  </a:r>
                  <a:r>
                    <a: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4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Plan 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5D3B267F-382B-4AE3-9DBC-07C60087AB7C}"/>
                    </a:ext>
                  </a:extLst>
                </p:cNvPr>
                <p:cNvGrpSpPr/>
                <p:nvPr/>
              </p:nvGrpSpPr>
              <p:grpSpPr>
                <a:xfrm>
                  <a:off x="-27494" y="4135208"/>
                  <a:ext cx="4516594" cy="2530085"/>
                  <a:chOff x="-3422" y="4209880"/>
                  <a:chExt cx="4516594" cy="2530085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664E041-DFA9-ECA0-9886-F990DAF47579}"/>
                      </a:ext>
                    </a:extLst>
                  </p:cNvPr>
                  <p:cNvSpPr txBox="1"/>
                  <p:nvPr/>
                </p:nvSpPr>
                <p:spPr>
                  <a:xfrm>
                    <a:off x="-3422" y="4209880"/>
                    <a:ext cx="2898499" cy="3608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174625" indent="-174625">
                      <a:buFont typeface="Wingdings" panose="05000000000000000000" pitchFamily="2" charset="2"/>
                      <a:buChar char="q"/>
                    </a:pPr>
                    <a:r>
                      <a:rPr lang="en-US" sz="1600" b="1" u="sng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SAP team organization</a:t>
                    </a:r>
                  </a:p>
                  <a:p>
                    <a:endPara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7DE7210B-6ECE-C5E1-64AC-EA0028325946}"/>
                      </a:ext>
                    </a:extLst>
                  </p:cNvPr>
                  <p:cNvGrpSpPr/>
                  <p:nvPr/>
                </p:nvGrpSpPr>
                <p:grpSpPr>
                  <a:xfrm>
                    <a:off x="187398" y="4519883"/>
                    <a:ext cx="4325774" cy="2220082"/>
                    <a:chOff x="300157" y="3903439"/>
                    <a:chExt cx="4325774" cy="2220082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3E859851-A0D4-A41F-245F-8185A4F7E7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0157" y="3903439"/>
                      <a:ext cx="4325774" cy="2220082"/>
                      <a:chOff x="300157" y="3903439"/>
                      <a:chExt cx="4325774" cy="2220082"/>
                    </a:xfrm>
                  </p:grpSpPr>
                  <p:sp>
                    <p:nvSpPr>
                      <p:cNvPr id="47" name="TextBox 77">
                        <a:extLst>
                          <a:ext uri="{FF2B5EF4-FFF2-40B4-BE49-F238E27FC236}">
                            <a16:creationId xmlns:a16="http://schemas.microsoft.com/office/drawing/2014/main" id="{D74A89BA-EC7F-9054-6F7C-108385D719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73286" y="5633737"/>
                        <a:ext cx="2180298" cy="475915"/>
                      </a:xfrm>
                      <a:prstGeom prst="rect">
                        <a:avLst/>
                      </a:prstGeom>
                      <a:noFill/>
                      <a:ln w="317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lIns="91440" tIns="0" rIns="0" bIns="0"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173038" indent="-173038">
                          <a:buFont typeface="Wingdings" panose="05000000000000000000" pitchFamily="2" charset="2"/>
                          <a:buChar char="ü"/>
                        </a:pPr>
                        <a:r>
                          <a:rPr lang="en-US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Daily support</a:t>
                        </a:r>
                      </a:p>
                      <a:p>
                        <a:pPr marL="173038" indent="-173038">
                          <a:buFont typeface="Wingdings" panose="05000000000000000000" pitchFamily="2" charset="2"/>
                          <a:buChar char="ü"/>
                        </a:pP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No development</a:t>
                        </a:r>
                      </a:p>
                    </p:txBody>
                  </p:sp>
                  <p:sp>
                    <p:nvSpPr>
                      <p:cNvPr id="64" name="TextBox 77">
                        <a:extLst>
                          <a:ext uri="{FF2B5EF4-FFF2-40B4-BE49-F238E27FC236}">
                            <a16:creationId xmlns:a16="http://schemas.microsoft.com/office/drawing/2014/main" id="{AC9C07C5-5C2C-7416-1CC8-1A1729A66E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74201" y="5152489"/>
                        <a:ext cx="1679365" cy="475915"/>
                      </a:xfrm>
                      <a:prstGeom prst="rect">
                        <a:avLst/>
                      </a:prstGeom>
                      <a:noFill/>
                      <a:ln w="317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lIns="91440" tIns="0" rIns="0" bIns="0" rtlCol="0" anchor="ctr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173038" indent="-173038">
                          <a:buFont typeface="Wingdings" panose="05000000000000000000" pitchFamily="2" charset="2"/>
                          <a:buChar char="ü"/>
                        </a:pPr>
                        <a:r>
                          <a:rPr lang="en-US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Beginner</a:t>
                        </a:r>
                      </a:p>
                    </p:txBody>
                  </p:sp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7C25F28F-993D-C80B-7F76-66D575C2EB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0157" y="3903439"/>
                        <a:ext cx="4325774" cy="2220082"/>
                        <a:chOff x="2670634" y="1071577"/>
                        <a:chExt cx="2743364" cy="2099067"/>
                      </a:xfrm>
                    </p:grpSpPr>
                    <p:sp>
                      <p:nvSpPr>
                        <p:cNvPr id="26" name="TextBox 73">
                          <a:extLst>
                            <a:ext uri="{FF2B5EF4-FFF2-40B4-BE49-F238E27FC236}">
                              <a16:creationId xmlns:a16="http://schemas.microsoft.com/office/drawing/2014/main" id="{00000000-0008-0000-0800-00004A0000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09856" y="1721655"/>
                          <a:ext cx="712118" cy="45567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>
                          <a:lvl1pPr marL="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Lam</a:t>
                          </a:r>
                        </a:p>
                      </p:txBody>
                    </p:sp>
                    <p:cxnSp>
                      <p:nvCxnSpPr>
                        <p:cNvPr id="122" name="Straight Connector 121">
                          <a:extLst>
                            <a:ext uri="{FF2B5EF4-FFF2-40B4-BE49-F238E27FC236}">
                              <a16:creationId xmlns:a16="http://schemas.microsoft.com/office/drawing/2014/main" id="{F04233CF-7416-3BFD-F021-4A9689705B5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96761" y="1650923"/>
                          <a:ext cx="0" cy="1206332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" name="TextBox 72">
                          <a:extLst>
                            <a:ext uri="{FF2B5EF4-FFF2-40B4-BE49-F238E27FC236}">
                              <a16:creationId xmlns:a16="http://schemas.microsoft.com/office/drawing/2014/main" id="{00000000-0008-0000-0800-0000490000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11449" y="2221057"/>
                          <a:ext cx="702186" cy="44888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  <p:txBody>
                        <a:bodyPr wrap="square" lIns="0" tIns="0" rIns="0" bIns="0" rtlCol="0" anchor="ctr">
                          <a:noAutofit/>
                        </a:bodyPr>
                        <a:lstStyle>
                          <a:lvl1pPr marL="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Trung</a:t>
                          </a:r>
                        </a:p>
                      </p:txBody>
                    </p:sp>
                    <p:sp>
                      <p:nvSpPr>
                        <p:cNvPr id="28" name="TextBox 74">
                          <a:extLst>
                            <a:ext uri="{FF2B5EF4-FFF2-40B4-BE49-F238E27FC236}">
                              <a16:creationId xmlns:a16="http://schemas.microsoft.com/office/drawing/2014/main" id="{00000000-0008-0000-0800-00004B0000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08544" y="2714966"/>
                          <a:ext cx="705088" cy="455678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>
                          <a:lvl1pPr marL="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Hoa </a:t>
                          </a:r>
                        </a:p>
                      </p:txBody>
                    </p:sp>
                    <p:sp>
                      <p:nvSpPr>
                        <p:cNvPr id="54" name="TextBox 77">
                          <a:extLst>
                            <a:ext uri="{FF2B5EF4-FFF2-40B4-BE49-F238E27FC236}">
                              <a16:creationId xmlns:a16="http://schemas.microsoft.com/office/drawing/2014/main" id="{00000000-0008-0000-0800-00004E0000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13632" y="1633922"/>
                          <a:ext cx="1500366" cy="657112"/>
                        </a:xfrm>
                        <a:prstGeom prst="rect">
                          <a:avLst/>
                        </a:prstGeom>
                        <a:noFill/>
                        <a:ln w="3175" cmpd="sng"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lIns="91440" tIns="0" rIns="0" bIns="0" rtlCol="0" anchor="ctr"/>
                        <a:lstStyle>
                          <a:lvl1pPr marL="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173038" indent="-173038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Main development</a:t>
                          </a:r>
                        </a:p>
                        <a:p>
                          <a:pPr marL="173038" indent="-173038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Support issue</a:t>
                          </a:r>
                        </a:p>
                        <a:p>
                          <a:pPr marL="173038" indent="-173038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Training beginner</a:t>
                          </a:r>
                        </a:p>
                      </p:txBody>
                    </p:sp>
                    <p:sp>
                      <p:nvSpPr>
                        <p:cNvPr id="57" name="TextBox 80">
                          <a:extLst>
                            <a:ext uri="{FF2B5EF4-FFF2-40B4-BE49-F238E27FC236}">
                              <a16:creationId xmlns:a16="http://schemas.microsoft.com/office/drawing/2014/main" id="{00000000-0008-0000-0800-0000510000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70634" y="1071577"/>
                          <a:ext cx="1331012" cy="290782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3175" cmpd="sng">
                          <a:solidFill>
                            <a:schemeClr val="tx1"/>
                          </a:solidFill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lIns="0" tIns="0" rIns="0" bIns="0" rtlCol="0" anchor="ctr" anchorCtr="0"/>
                        <a:lstStyle>
                          <a:lvl1pPr marL="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en-US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GM. Teramoto</a:t>
                          </a:r>
                        </a:p>
                      </p:txBody>
                    </p:sp>
                    <p:sp>
                      <p:nvSpPr>
                        <p:cNvPr id="123" name="TextBox 122">
                          <a:extLst>
                            <a:ext uri="{FF2B5EF4-FFF2-40B4-BE49-F238E27FC236}">
                              <a16:creationId xmlns:a16="http://schemas.microsoft.com/office/drawing/2014/main" id="{E8D54165-21AB-4401-8DA1-A8CF691D1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96307" y="1391618"/>
                          <a:ext cx="765280" cy="291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M. Thuy</a:t>
                          </a:r>
                        </a:p>
                      </p:txBody>
                    </p:sp>
                    <p:cxnSp>
                      <p:nvCxnSpPr>
                        <p:cNvPr id="125" name="Straight Arrow Connector 124">
                          <a:extLst>
                            <a:ext uri="{FF2B5EF4-FFF2-40B4-BE49-F238E27FC236}">
                              <a16:creationId xmlns:a16="http://schemas.microsoft.com/office/drawing/2014/main" id="{DF357C1A-C95A-AB1F-EED7-1C3C46FA281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97216" y="1927678"/>
                          <a:ext cx="159226" cy="0"/>
                        </a:xfrm>
                        <a:prstGeom prst="straightConnector1">
                          <a:avLst/>
                        </a:prstGeom>
                        <a:ln w="31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71" name="Straight Arrow Connector 4170">
                          <a:extLst>
                            <a:ext uri="{FF2B5EF4-FFF2-40B4-BE49-F238E27FC236}">
                              <a16:creationId xmlns:a16="http://schemas.microsoft.com/office/drawing/2014/main" id="{C2100066-43A4-535F-CA0F-5DE8C8E1CAA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97216" y="2432003"/>
                          <a:ext cx="159226" cy="0"/>
                        </a:xfrm>
                        <a:prstGeom prst="straightConnector1">
                          <a:avLst/>
                        </a:prstGeom>
                        <a:ln w="31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75D95431-BFE1-2444-545B-6C6E350402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4399" y="5792065"/>
                      <a:ext cx="251070" cy="0"/>
                    </a:xfrm>
                    <a:prstGeom prst="straightConnector1">
                      <a:avLst/>
                    </a:prstGeom>
                    <a:ln w="31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F5814C1-9826-2DB6-4BFD-680E65EF6EFC}"/>
                    </a:ext>
                  </a:extLst>
                </p:cNvPr>
                <p:cNvGrpSpPr/>
                <p:nvPr/>
              </p:nvGrpSpPr>
              <p:grpSpPr>
                <a:xfrm>
                  <a:off x="167423" y="931946"/>
                  <a:ext cx="4236483" cy="2085485"/>
                  <a:chOff x="190943" y="1290731"/>
                  <a:chExt cx="3162780" cy="1896569"/>
                </a:xfrm>
              </p:grpSpPr>
              <p:graphicFrame>
                <p:nvGraphicFramePr>
                  <p:cNvPr id="12" name="Chart 11">
                    <a:extLst>
                      <a:ext uri="{FF2B5EF4-FFF2-40B4-BE49-F238E27FC236}">
                        <a16:creationId xmlns:a16="http://schemas.microsoft.com/office/drawing/2014/main" id="{1ACE8D69-201C-32F5-FC06-625B5DC6F404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119483402"/>
                      </p:ext>
                    </p:extLst>
                  </p:nvPr>
                </p:nvGraphicFramePr>
                <p:xfrm>
                  <a:off x="190943" y="1290731"/>
                  <a:ext cx="3162780" cy="1896569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63658A-65F3-5667-9124-73CFAF7212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67380" y="1372441"/>
                    <a:ext cx="612068" cy="440508"/>
                  </a:xfrm>
                  <a:prstGeom prst="straightConnector1">
                    <a:avLst/>
                  </a:prstGeom>
                  <a:ln w="31750">
                    <a:gradFill>
                      <a:gsLst>
                        <a:gs pos="0">
                          <a:srgbClr val="F79646"/>
                        </a:gs>
                        <a:gs pos="52000">
                          <a:schemeClr val="accent5">
                            <a:lumMod val="75000"/>
                          </a:schemeClr>
                        </a:gs>
                        <a:gs pos="70000">
                          <a:schemeClr val="accent1">
                            <a:lumMod val="45000"/>
                            <a:lumOff val="55000"/>
                          </a:schemeClr>
                        </a:gs>
                        <a:gs pos="91000">
                          <a:schemeClr val="accent2">
                            <a:lumMod val="75000"/>
                          </a:schemeClr>
                        </a:gs>
                      </a:gsLst>
                      <a:lin ang="5400000" scaled="1"/>
                    </a:gra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1B0DFEC-0386-CD39-5206-CA10A0625E8C}"/>
                    </a:ext>
                  </a:extLst>
                </p:cNvPr>
                <p:cNvSpPr/>
                <p:nvPr/>
              </p:nvSpPr>
              <p:spPr>
                <a:xfrm>
                  <a:off x="93425" y="3471298"/>
                  <a:ext cx="4419910" cy="500407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C77B13-146D-430F-1943-9AB81DB56D89}"/>
                </a:ext>
              </a:extLst>
            </p:cNvPr>
            <p:cNvSpPr txBox="1"/>
            <p:nvPr/>
          </p:nvSpPr>
          <p:spPr>
            <a:xfrm>
              <a:off x="3614671" y="95693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K$</a:t>
              </a:r>
              <a:endParaRPr 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0CCF42-0D4F-8C98-B0CF-4C4E8C428890}"/>
                </a:ext>
              </a:extLst>
            </p:cNvPr>
            <p:cNvSpPr txBox="1"/>
            <p:nvPr/>
          </p:nvSpPr>
          <p:spPr>
            <a:xfrm>
              <a:off x="-27494" y="3643307"/>
              <a:ext cx="4506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Increase project </a:t>
              </a:r>
              <a:r>
                <a:rPr lang="en-U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Dept efficient improve</a:t>
              </a:r>
              <a:r>
                <a:rPr lang="en-U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4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202519D-5C5B-7DCF-7CE6-B475093300AD}"/>
              </a:ext>
            </a:extLst>
          </p:cNvPr>
          <p:cNvSpPr txBox="1"/>
          <p:nvPr/>
        </p:nvSpPr>
        <p:spPr>
          <a:xfrm>
            <a:off x="4572000" y="611983"/>
            <a:ext cx="4311876" cy="320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4625" indent="-174625">
              <a:buFont typeface="Wingdings" panose="05000000000000000000" pitchFamily="2" charset="2"/>
              <a:buChar char="q"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General SAP development flow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79EB0D-5CCE-89F8-03D8-3292DB28B975}"/>
              </a:ext>
            </a:extLst>
          </p:cNvPr>
          <p:cNvGrpSpPr/>
          <p:nvPr/>
        </p:nvGrpSpPr>
        <p:grpSpPr>
          <a:xfrm>
            <a:off x="6678547" y="3124200"/>
            <a:ext cx="2683195" cy="2233326"/>
            <a:chOff x="7102235" y="3114553"/>
            <a:chExt cx="2061206" cy="182919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6A9E16-6667-88B8-40DE-A1CC2A434BDA}"/>
                </a:ext>
              </a:extLst>
            </p:cNvPr>
            <p:cNvSpPr txBox="1"/>
            <p:nvPr/>
          </p:nvSpPr>
          <p:spPr>
            <a:xfrm>
              <a:off x="7102235" y="3114553"/>
              <a:ext cx="50" cy="1764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400" b="1" dirty="0"/>
            </a:p>
          </p:txBody>
        </p:sp>
        <p:graphicFrame>
          <p:nvGraphicFramePr>
            <p:cNvPr id="4226" name="Chart 4225">
              <a:extLst>
                <a:ext uri="{FF2B5EF4-FFF2-40B4-BE49-F238E27FC236}">
                  <a16:creationId xmlns:a16="http://schemas.microsoft.com/office/drawing/2014/main" id="{9CD91626-DE98-AD22-7F3F-E5BD4BFFFD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36549171"/>
                </p:ext>
              </p:extLst>
            </p:nvPr>
          </p:nvGraphicFramePr>
          <p:xfrm>
            <a:off x="7229678" y="3267140"/>
            <a:ext cx="1933763" cy="16766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2BD134-9D0B-467D-BA8E-9088A52BBCF3}"/>
              </a:ext>
            </a:extLst>
          </p:cNvPr>
          <p:cNvGrpSpPr/>
          <p:nvPr/>
        </p:nvGrpSpPr>
        <p:grpSpPr>
          <a:xfrm>
            <a:off x="4843771" y="3090801"/>
            <a:ext cx="2179412" cy="1835709"/>
            <a:chOff x="4636131" y="2690733"/>
            <a:chExt cx="2318476" cy="22172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E4BD0A-A0DC-530E-AE81-DEAEB8219403}"/>
                </a:ext>
              </a:extLst>
            </p:cNvPr>
            <p:cNvSpPr txBox="1"/>
            <p:nvPr/>
          </p:nvSpPr>
          <p:spPr>
            <a:xfrm>
              <a:off x="4636131" y="2690733"/>
              <a:ext cx="1898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Actual</a:t>
              </a:r>
              <a:endParaRPr lang="en-US" sz="1400" b="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53B2B3-113C-B74C-BE24-5C311769CF5E}"/>
                </a:ext>
              </a:extLst>
            </p:cNvPr>
            <p:cNvGrpSpPr/>
            <p:nvPr/>
          </p:nvGrpSpPr>
          <p:grpSpPr>
            <a:xfrm>
              <a:off x="5259782" y="3421832"/>
              <a:ext cx="1694825" cy="1486109"/>
              <a:chOff x="5259782" y="3421832"/>
              <a:chExt cx="1694825" cy="1486109"/>
            </a:xfrm>
          </p:grpSpPr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13F2ECCB-6F24-D3E0-3380-609F579D303F}"/>
                  </a:ext>
                </a:extLst>
              </p:cNvPr>
              <p:cNvSpPr/>
              <p:nvPr/>
            </p:nvSpPr>
            <p:spPr>
              <a:xfrm>
                <a:off x="5259782" y="3421832"/>
                <a:ext cx="193000" cy="155448"/>
              </a:xfrm>
              <a:prstGeom prst="rightArrow">
                <a:avLst/>
              </a:prstGeom>
              <a:solidFill>
                <a:srgbClr val="51637B"/>
              </a:solidFill>
              <a:ln>
                <a:solidFill>
                  <a:srgbClr val="5163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row: Right 48">
                <a:extLst>
                  <a:ext uri="{FF2B5EF4-FFF2-40B4-BE49-F238E27FC236}">
                    <a16:creationId xmlns:a16="http://schemas.microsoft.com/office/drawing/2014/main" id="{9C4D2E8B-09B4-74A5-7018-7427FA1F8977}"/>
                  </a:ext>
                </a:extLst>
              </p:cNvPr>
              <p:cNvSpPr/>
              <p:nvPr/>
            </p:nvSpPr>
            <p:spPr>
              <a:xfrm>
                <a:off x="5495505" y="3755462"/>
                <a:ext cx="219144" cy="155448"/>
              </a:xfrm>
              <a:prstGeom prst="rightArrow">
                <a:avLst/>
              </a:prstGeom>
              <a:solidFill>
                <a:srgbClr val="1680C3"/>
              </a:solidFill>
              <a:ln>
                <a:solidFill>
                  <a:srgbClr val="1680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2D791B42-4002-B385-16A0-6EE6C5997B30}"/>
                  </a:ext>
                </a:extLst>
              </p:cNvPr>
              <p:cNvSpPr/>
              <p:nvPr/>
            </p:nvSpPr>
            <p:spPr>
              <a:xfrm>
                <a:off x="5788659" y="4057536"/>
                <a:ext cx="583648" cy="157979"/>
              </a:xfrm>
              <a:prstGeom prst="rightArrow">
                <a:avLst/>
              </a:prstGeom>
              <a:solidFill>
                <a:srgbClr val="8FC320"/>
              </a:solidFill>
              <a:ln>
                <a:solidFill>
                  <a:srgbClr val="8FC3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8C57D7B7-2B30-B523-D120-D8678C471BA4}"/>
                  </a:ext>
                </a:extLst>
              </p:cNvPr>
              <p:cNvSpPr/>
              <p:nvPr/>
            </p:nvSpPr>
            <p:spPr>
              <a:xfrm>
                <a:off x="6090881" y="4408466"/>
                <a:ext cx="731520" cy="157979"/>
              </a:xfrm>
              <a:prstGeom prst="rightArrow">
                <a:avLst/>
              </a:prstGeom>
              <a:solidFill>
                <a:srgbClr val="0AA296"/>
              </a:solidFill>
              <a:ln>
                <a:solidFill>
                  <a:srgbClr val="0AA2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Right 52">
                <a:extLst>
                  <a:ext uri="{FF2B5EF4-FFF2-40B4-BE49-F238E27FC236}">
                    <a16:creationId xmlns:a16="http://schemas.microsoft.com/office/drawing/2014/main" id="{16203EAD-FD30-7877-784E-A811FED323BD}"/>
                  </a:ext>
                </a:extLst>
              </p:cNvPr>
              <p:cNvSpPr/>
              <p:nvPr/>
            </p:nvSpPr>
            <p:spPr>
              <a:xfrm>
                <a:off x="6735463" y="4749962"/>
                <a:ext cx="219144" cy="15797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EBAE3E1-1E9B-38A2-E2A4-F6870CADC9AA}"/>
              </a:ext>
            </a:extLst>
          </p:cNvPr>
          <p:cNvGrpSpPr/>
          <p:nvPr/>
        </p:nvGrpSpPr>
        <p:grpSpPr>
          <a:xfrm>
            <a:off x="4595850" y="5049495"/>
            <a:ext cx="4371728" cy="1687491"/>
            <a:chOff x="4595850" y="5049495"/>
            <a:chExt cx="4371728" cy="16874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07CE25-680A-FE0C-4671-D7E26EEDB9BA}"/>
                </a:ext>
              </a:extLst>
            </p:cNvPr>
            <p:cNvSpPr txBox="1"/>
            <p:nvPr/>
          </p:nvSpPr>
          <p:spPr>
            <a:xfrm>
              <a:off x="4595850" y="5049495"/>
              <a:ext cx="3764481" cy="77837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112713" indent="-112713">
                <a:buFont typeface="Wingdings" panose="05000000000000000000" pitchFamily="2" charset="2"/>
                <a:buChar char="Ø"/>
              </a:pPr>
              <a:r>
                <a:rPr lang="en-US" altLang="ja-JP" sz="1600" b="1" dirty="0">
                  <a:cs typeface="Arial" panose="020B0604020202020204" pitchFamily="34" charset="0"/>
                </a:rPr>
                <a:t>Problem: </a:t>
              </a:r>
            </a:p>
            <a:p>
              <a:pPr marL="406400"/>
              <a:r>
                <a:rPr lang="en-US" altLang="ja-JP" sz="14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- Adjust many times</a:t>
              </a:r>
            </a:p>
            <a:p>
              <a:pPr marL="406400"/>
              <a:r>
                <a:rPr lang="en-US" altLang="ja-JP" sz="14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- Not archive schedule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7E991-F7E7-D4C0-4686-E6D2F1794518}"/>
                </a:ext>
              </a:extLst>
            </p:cNvPr>
            <p:cNvSpPr txBox="1"/>
            <p:nvPr/>
          </p:nvSpPr>
          <p:spPr>
            <a:xfrm>
              <a:off x="4680592" y="5774646"/>
              <a:ext cx="4286986" cy="962340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112713" indent="-112713">
                <a:buFont typeface="Wingdings" panose="05000000000000000000" pitchFamily="2" charset="2"/>
                <a:buChar char="Ø"/>
              </a:pPr>
              <a:r>
                <a:rPr lang="en-US" altLang="ja-JP" sz="1600" b="1" dirty="0">
                  <a:cs typeface="Arial" panose="020B0604020202020204" pitchFamily="34" charset="0"/>
                </a:rPr>
                <a:t>Reason: </a:t>
              </a:r>
            </a:p>
            <a:p>
              <a:pPr marL="406400"/>
              <a:r>
                <a:rPr lang="en-US" altLang="ja-JP" sz="1600" b="1" dirty="0">
                  <a:cs typeface="Arial" panose="020B0604020202020204" pitchFamily="34" charset="0"/>
                </a:rPr>
                <a:t>- Not clear project scope</a:t>
              </a:r>
            </a:p>
            <a:p>
              <a:pPr marL="406400"/>
              <a:r>
                <a:rPr lang="en-US" altLang="ja-JP" sz="1600" b="1" dirty="0">
                  <a:cs typeface="Arial" panose="020B0604020202020204" pitchFamily="34" charset="0"/>
                </a:rPr>
                <a:t>- At testing times not meet requirement</a:t>
              </a:r>
            </a:p>
            <a:p>
              <a:pPr marL="406400"/>
              <a:r>
                <a:rPr lang="en-US" altLang="ja-JP" sz="1600" b="1" dirty="0">
                  <a:cs typeface="Arial" panose="020B0604020202020204" pitchFamily="34" charset="0"/>
                </a:rPr>
                <a:t>- Many additional requests</a:t>
              </a:r>
            </a:p>
            <a:p>
              <a:pPr marL="233363" indent="-233363">
                <a:buFont typeface="Wingdings" panose="05000000000000000000" pitchFamily="2" charset="2"/>
                <a:buChar char="Ø"/>
              </a:pPr>
              <a:endParaRPr lang="en-US" altLang="ja-JP" sz="1600" b="1" dirty="0"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BFDC2C-D389-BDBB-0E09-81D79A4DA96D}"/>
              </a:ext>
            </a:extLst>
          </p:cNvPr>
          <p:cNvGrpSpPr/>
          <p:nvPr/>
        </p:nvGrpSpPr>
        <p:grpSpPr>
          <a:xfrm>
            <a:off x="4718144" y="889946"/>
            <a:ext cx="4168520" cy="1650797"/>
            <a:chOff x="4696357" y="1074045"/>
            <a:chExt cx="4168520" cy="1650797"/>
          </a:xfrm>
        </p:grpSpPr>
        <p:sp>
          <p:nvSpPr>
            <p:cNvPr id="16" name="Arrow: Curved Up 15">
              <a:extLst>
                <a:ext uri="{FF2B5EF4-FFF2-40B4-BE49-F238E27FC236}">
                  <a16:creationId xmlns:a16="http://schemas.microsoft.com/office/drawing/2014/main" id="{40331C63-A09D-A32D-82F1-3391752999E2}"/>
                </a:ext>
              </a:extLst>
            </p:cNvPr>
            <p:cNvSpPr/>
            <p:nvPr/>
          </p:nvSpPr>
          <p:spPr>
            <a:xfrm rot="19807212" flipH="1" flipV="1">
              <a:off x="4716529" y="2279673"/>
              <a:ext cx="971541" cy="386697"/>
            </a:xfrm>
            <a:prstGeom prst="curvedUpArrow">
              <a:avLst/>
            </a:prstGeom>
            <a:solidFill>
              <a:srgbClr val="51637B"/>
            </a:solidFill>
            <a:ln>
              <a:solidFill>
                <a:srgbClr val="516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DE1CF9A-EA83-4EF8-BE02-6E3557045AED}"/>
                </a:ext>
              </a:extLst>
            </p:cNvPr>
            <p:cNvGrpSpPr/>
            <p:nvPr/>
          </p:nvGrpSpPr>
          <p:grpSpPr>
            <a:xfrm>
              <a:off x="4847577" y="1074045"/>
              <a:ext cx="4017300" cy="1650797"/>
              <a:chOff x="4772542" y="565126"/>
              <a:chExt cx="4017300" cy="1650797"/>
            </a:xfrm>
          </p:grpSpPr>
          <p:grpSp>
            <p:nvGrpSpPr>
              <p:cNvPr id="4246" name="Group 4245">
                <a:extLst>
                  <a:ext uri="{FF2B5EF4-FFF2-40B4-BE49-F238E27FC236}">
                    <a16:creationId xmlns:a16="http://schemas.microsoft.com/office/drawing/2014/main" id="{A66A889A-CB9A-546B-04CC-DD0F5773624F}"/>
                  </a:ext>
                </a:extLst>
              </p:cNvPr>
              <p:cNvGrpSpPr/>
              <p:nvPr/>
            </p:nvGrpSpPr>
            <p:grpSpPr>
              <a:xfrm>
                <a:off x="4772542" y="565126"/>
                <a:ext cx="4017300" cy="1650797"/>
                <a:chOff x="4772542" y="565126"/>
                <a:chExt cx="4017300" cy="1650797"/>
              </a:xfrm>
            </p:grpSpPr>
            <p:grpSp>
              <p:nvGrpSpPr>
                <p:cNvPr id="4244" name="Group 4243">
                  <a:extLst>
                    <a:ext uri="{FF2B5EF4-FFF2-40B4-BE49-F238E27FC236}">
                      <a16:creationId xmlns:a16="http://schemas.microsoft.com/office/drawing/2014/main" id="{22E21A0A-03F7-FA23-4D70-951CF8626309}"/>
                    </a:ext>
                  </a:extLst>
                </p:cNvPr>
                <p:cNvGrpSpPr/>
                <p:nvPr/>
              </p:nvGrpSpPr>
              <p:grpSpPr>
                <a:xfrm>
                  <a:off x="4772542" y="565126"/>
                  <a:ext cx="4017300" cy="1650797"/>
                  <a:chOff x="4772542" y="565126"/>
                  <a:chExt cx="4017300" cy="1650797"/>
                </a:xfrm>
              </p:grpSpPr>
              <p:grpSp>
                <p:nvGrpSpPr>
                  <p:cNvPr id="4218" name="Group 4217">
                    <a:extLst>
                      <a:ext uri="{FF2B5EF4-FFF2-40B4-BE49-F238E27FC236}">
                        <a16:creationId xmlns:a16="http://schemas.microsoft.com/office/drawing/2014/main" id="{99BA1E5E-BD83-A8D9-72D7-86FE5990F19F}"/>
                      </a:ext>
                    </a:extLst>
                  </p:cNvPr>
                  <p:cNvGrpSpPr/>
                  <p:nvPr/>
                </p:nvGrpSpPr>
                <p:grpSpPr>
                  <a:xfrm>
                    <a:off x="4772542" y="565126"/>
                    <a:ext cx="3928439" cy="1650797"/>
                    <a:chOff x="4675533" y="564950"/>
                    <a:chExt cx="3822300" cy="1650797"/>
                  </a:xfrm>
                </p:grpSpPr>
                <p:grpSp>
                  <p:nvGrpSpPr>
                    <p:cNvPr id="4216" name="Group 4215">
                      <a:extLst>
                        <a:ext uri="{FF2B5EF4-FFF2-40B4-BE49-F238E27FC236}">
                          <a16:creationId xmlns:a16="http://schemas.microsoft.com/office/drawing/2014/main" id="{D07AF8F5-106C-F141-112B-8056C9BB6C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23401" y="564950"/>
                      <a:ext cx="3574432" cy="1650797"/>
                      <a:chOff x="4923401" y="564950"/>
                      <a:chExt cx="3574432" cy="1650797"/>
                    </a:xfrm>
                  </p:grpSpPr>
                  <p:grpSp>
                    <p:nvGrpSpPr>
                      <p:cNvPr id="124" name="Group 123">
                        <a:extLst>
                          <a:ext uri="{FF2B5EF4-FFF2-40B4-BE49-F238E27FC236}">
                            <a16:creationId xmlns:a16="http://schemas.microsoft.com/office/drawing/2014/main" id="{9280DCD1-CDBC-0F30-9E48-5CA66F56AA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3401" y="564950"/>
                        <a:ext cx="3574432" cy="1650797"/>
                        <a:chOff x="4923401" y="564950"/>
                        <a:chExt cx="3574432" cy="1650797"/>
                      </a:xfrm>
                    </p:grpSpPr>
                    <p:grpSp>
                      <p:nvGrpSpPr>
                        <p:cNvPr id="30" name="Group 29">
                          <a:extLst>
                            <a:ext uri="{FF2B5EF4-FFF2-40B4-BE49-F238E27FC236}">
                              <a16:creationId xmlns:a16="http://schemas.microsoft.com/office/drawing/2014/main" id="{21A99364-29AC-D1ED-BD96-30ADE0D728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947270" y="1065142"/>
                          <a:ext cx="3535371" cy="922005"/>
                          <a:chOff x="4947270" y="1065142"/>
                          <a:chExt cx="3535371" cy="922005"/>
                        </a:xfrm>
                      </p:grpSpPr>
                      <p:cxnSp>
                        <p:nvCxnSpPr>
                          <p:cNvPr id="8" name="Straight Connector 7">
                            <a:extLst>
                              <a:ext uri="{FF2B5EF4-FFF2-40B4-BE49-F238E27FC236}">
                                <a16:creationId xmlns:a16="http://schemas.microsoft.com/office/drawing/2014/main" id="{7F7311C8-8DC8-7A00-B593-2890E687E0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131416" y="1987147"/>
                            <a:ext cx="1894025" cy="0"/>
                          </a:xfrm>
                          <a:prstGeom prst="line">
                            <a:avLst/>
                          </a:prstGeom>
                          <a:ln w="31750">
                            <a:solidFill>
                              <a:srgbClr val="6F7B89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" name="Straight Connector 5">
                            <a:extLst>
                              <a:ext uri="{FF2B5EF4-FFF2-40B4-BE49-F238E27FC236}">
                                <a16:creationId xmlns:a16="http://schemas.microsoft.com/office/drawing/2014/main" id="{ABC89350-A04B-8C64-97A0-6818AFAF8C8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4947270" y="1073685"/>
                            <a:ext cx="3104400" cy="0"/>
                          </a:xfrm>
                          <a:prstGeom prst="line">
                            <a:avLst/>
                          </a:prstGeom>
                          <a:ln w="31750">
                            <a:solidFill>
                              <a:srgbClr val="6F7B89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" name="Arc 22">
                            <a:extLst>
                              <a:ext uri="{FF2B5EF4-FFF2-40B4-BE49-F238E27FC236}">
                                <a16:creationId xmlns:a16="http://schemas.microsoft.com/office/drawing/2014/main" id="{662E7883-52A6-A936-96AD-A45AA70F99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568241" y="1065142"/>
                            <a:ext cx="914400" cy="914400"/>
                          </a:xfrm>
                          <a:prstGeom prst="arc">
                            <a:avLst>
                              <a:gd name="adj1" fmla="val 10741739"/>
                              <a:gd name="adj2" fmla="val 0"/>
                            </a:avLst>
                          </a:prstGeom>
                          <a:ln w="31750">
                            <a:solidFill>
                              <a:srgbClr val="6F7B89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7C568260-8A53-8702-2644-256F815E82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23401" y="841441"/>
                          <a:ext cx="453295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51637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55B03725-A420-D893-F646-AB3493C6CC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2823" y="838024"/>
                          <a:ext cx="453295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1680C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1E7B1E5F-2522-DAEF-E01F-CFA274471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44154" y="1738179"/>
                          <a:ext cx="453295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8FC3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DED3701C-86D8-20CA-3414-352182660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73010" y="1758547"/>
                          <a:ext cx="453295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46" name="Group 45">
                          <a:extLst>
                            <a:ext uri="{FF2B5EF4-FFF2-40B4-BE49-F238E27FC236}">
                              <a16:creationId xmlns:a16="http://schemas.microsoft.com/office/drawing/2014/main" id="{6D439957-3DCB-209D-7638-B7FD6935AF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13705" y="944917"/>
                          <a:ext cx="232347" cy="225671"/>
                          <a:chOff x="5662555" y="944206"/>
                          <a:chExt cx="232347" cy="225671"/>
                        </a:xfrm>
                      </p:grpSpPr>
                      <p:sp>
                        <p:nvSpPr>
                          <p:cNvPr id="43" name="Flowchart: Connector 42">
                            <a:extLst>
                              <a:ext uri="{FF2B5EF4-FFF2-40B4-BE49-F238E27FC236}">
                                <a16:creationId xmlns:a16="http://schemas.microsoft.com/office/drawing/2014/main" id="{2C6BBB9D-5333-13FC-C31D-1E22ADC650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62555" y="944206"/>
                            <a:ext cx="232347" cy="225671"/>
                          </a:xfrm>
                          <a:prstGeom prst="flowChartConnector">
                            <a:avLst/>
                          </a:prstGeom>
                          <a:solidFill>
                            <a:srgbClr val="51637B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5" name="Arrow: Chevron 44">
                            <a:extLst>
                              <a:ext uri="{FF2B5EF4-FFF2-40B4-BE49-F238E27FC236}">
                                <a16:creationId xmlns:a16="http://schemas.microsoft.com/office/drawing/2014/main" id="{438E187A-643B-8460-C65D-1581EB68146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28861" y="991540"/>
                            <a:ext cx="99734" cy="121832"/>
                          </a:xfrm>
                          <a:prstGeom prst="chevron">
                            <a:avLst/>
                          </a:prstGeom>
                          <a:solidFill>
                            <a:schemeClr val="bg1"/>
                          </a:solidFill>
                          <a:ln w="127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pic>
                      <p:nvPicPr>
                        <p:cNvPr id="90" name="Picture 89" descr="Icon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28A14D48-4645-125F-C035-D84305FCF01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60098" y="893118"/>
                          <a:ext cx="374101" cy="37410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Picture 92" descr="Icon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56B3F849-70D0-DE46-E679-851BC37F7C2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15710" y="879293"/>
                          <a:ext cx="369461" cy="36946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2" name="Picture 111" descr="Icon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135B0154-C69E-2898-6B43-44E451D253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93335" y="1836479"/>
                          <a:ext cx="403625" cy="302179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14" name="TextBox 113">
                          <a:extLst>
                            <a:ext uri="{FF2B5EF4-FFF2-40B4-BE49-F238E27FC236}">
                              <a16:creationId xmlns:a16="http://schemas.microsoft.com/office/drawing/2014/main" id="{5A7DA458-ED71-D8B2-CE91-F3D7925AC2E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44884" y="572723"/>
                          <a:ext cx="1139353" cy="2601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r>
                            <a:rPr lang="en-US" sz="1600" b="1" u="sng" dirty="0"/>
                            <a:t>2</a:t>
                          </a:r>
                          <a:r>
                            <a:rPr lang="en-US" sz="1400" b="1" dirty="0"/>
                            <a:t>.Develop</a:t>
                          </a:r>
                        </a:p>
                      </p:txBody>
                    </p:sp>
                    <p:sp>
                      <p:nvSpPr>
                        <p:cNvPr id="115" name="TextBox 114">
                          <a:extLst>
                            <a:ext uri="{FF2B5EF4-FFF2-40B4-BE49-F238E27FC236}">
                              <a16:creationId xmlns:a16="http://schemas.microsoft.com/office/drawing/2014/main" id="{700AC78F-9186-6306-C549-6AFD7D9A331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36352" y="564950"/>
                          <a:ext cx="889635" cy="2917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r>
                            <a:rPr lang="en-US" sz="1600" b="1" u="sng" dirty="0"/>
                            <a:t>3.</a:t>
                          </a:r>
                          <a:r>
                            <a:rPr lang="en-US" sz="1400" b="1" dirty="0"/>
                            <a:t>Test</a:t>
                          </a:r>
                        </a:p>
                      </p:txBody>
                    </p:sp>
                    <p:sp>
                      <p:nvSpPr>
                        <p:cNvPr id="118" name="TextBox 117">
                          <a:extLst>
                            <a:ext uri="{FF2B5EF4-FFF2-40B4-BE49-F238E27FC236}">
                              <a16:creationId xmlns:a16="http://schemas.microsoft.com/office/drawing/2014/main" id="{80220C6B-B3E9-55EC-780D-29DE4143867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65212" y="1470064"/>
                          <a:ext cx="1132621" cy="3807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r>
                            <a:rPr lang="en-US" sz="1600" b="1" u="sng" dirty="0"/>
                            <a:t>4.</a:t>
                          </a:r>
                          <a:r>
                            <a:rPr lang="en-US" sz="1400" b="1" dirty="0"/>
                            <a:t>Adjust</a:t>
                          </a:r>
                        </a:p>
                      </p:txBody>
                    </p:sp>
                    <p:sp>
                      <p:nvSpPr>
                        <p:cNvPr id="119" name="TextBox 118">
                          <a:extLst>
                            <a:ext uri="{FF2B5EF4-FFF2-40B4-BE49-F238E27FC236}">
                              <a16:creationId xmlns:a16="http://schemas.microsoft.com/office/drawing/2014/main" id="{00F39FEC-8878-4C06-9065-B0CE352F5E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76754" y="1484811"/>
                          <a:ext cx="1026326" cy="2896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r>
                            <a:rPr lang="en-US" sz="1600" b="1" u="sng" dirty="0"/>
                            <a:t>5.</a:t>
                          </a:r>
                          <a:r>
                            <a:rPr lang="en-US" sz="1400" b="1" dirty="0"/>
                            <a:t>Golive</a:t>
                          </a:r>
                        </a:p>
                      </p:txBody>
                    </p:sp>
                    <p:sp>
                      <p:nvSpPr>
                        <p:cNvPr id="126" name="Rectangle 125">
                          <a:extLst>
                            <a:ext uri="{FF2B5EF4-FFF2-40B4-BE49-F238E27FC236}">
                              <a16:creationId xmlns:a16="http://schemas.microsoft.com/office/drawing/2014/main" id="{84A476F1-6497-1804-D4FB-C9EEE0011D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15887" y="845085"/>
                          <a:ext cx="453295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AA29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01" name="Picture 100" descr="A picture containing text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8A4F34A7-0BE4-BF7B-09BF-865C5EA0AC6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73498" y="871304"/>
                          <a:ext cx="434026" cy="43402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108" name="Picture 107" descr="Icon&#10;&#10;Description automatically generated">
                        <a:extLst>
                          <a:ext uri="{FF2B5EF4-FFF2-40B4-BE49-F238E27FC236}">
                            <a16:creationId xmlns:a16="http://schemas.microsoft.com/office/drawing/2014/main" id="{20B26C9B-1A93-6B6E-83E1-C78F95A4FB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677426" y="1784973"/>
                        <a:ext cx="365592" cy="374416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FB532AA4-6F41-5D71-1D2C-A21B1061E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5533" y="570112"/>
                      <a:ext cx="1222664" cy="2931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r>
                        <a:rPr lang="en-US" sz="1600" b="1" u="sng" dirty="0"/>
                        <a:t>1</a:t>
                      </a:r>
                      <a:r>
                        <a:rPr lang="en-US" sz="1600" b="1" dirty="0"/>
                        <a:t>.</a:t>
                      </a:r>
                      <a:r>
                        <a:rPr lang="en-US" sz="1400" b="1" dirty="0"/>
                        <a:t>Analysis</a:t>
                      </a:r>
                    </a:p>
                  </p:txBody>
                </p:sp>
              </p:grpSp>
              <p:grpSp>
                <p:nvGrpSpPr>
                  <p:cNvPr id="4243" name="Group 4242">
                    <a:extLst>
                      <a:ext uri="{FF2B5EF4-FFF2-40B4-BE49-F238E27FC236}">
                        <a16:creationId xmlns:a16="http://schemas.microsoft.com/office/drawing/2014/main" id="{119232D1-E56E-46AF-CA88-BC28C51BE119}"/>
                      </a:ext>
                    </a:extLst>
                  </p:cNvPr>
                  <p:cNvGrpSpPr/>
                  <p:nvPr/>
                </p:nvGrpSpPr>
                <p:grpSpPr>
                  <a:xfrm>
                    <a:off x="8564171" y="1423782"/>
                    <a:ext cx="225671" cy="238799"/>
                    <a:chOff x="8564171" y="1423782"/>
                    <a:chExt cx="225671" cy="238799"/>
                  </a:xfrm>
                </p:grpSpPr>
                <p:sp>
                  <p:nvSpPr>
                    <p:cNvPr id="4238" name="Flowchart: Connector 4237">
                      <a:extLst>
                        <a:ext uri="{FF2B5EF4-FFF2-40B4-BE49-F238E27FC236}">
                          <a16:creationId xmlns:a16="http://schemas.microsoft.com/office/drawing/2014/main" id="{E1EFFE38-DCEC-C8F0-1345-461958E23F2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57607" y="1430346"/>
                      <a:ext cx="238799" cy="225671"/>
                    </a:xfrm>
                    <a:prstGeom prst="flowChartConnector">
                      <a:avLst/>
                    </a:prstGeom>
                    <a:solidFill>
                      <a:srgbClr val="0AA29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39" name="Arrow: Chevron 4238">
                      <a:extLst>
                        <a:ext uri="{FF2B5EF4-FFF2-40B4-BE49-F238E27FC236}">
                          <a16:creationId xmlns:a16="http://schemas.microsoft.com/office/drawing/2014/main" id="{AADA8752-74B1-F0A6-D061-D86915C77C2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629660" y="1482266"/>
                      <a:ext cx="102503" cy="121832"/>
                    </a:xfrm>
                    <a:prstGeom prst="chevron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245" name="Group 4244">
                  <a:extLst>
                    <a:ext uri="{FF2B5EF4-FFF2-40B4-BE49-F238E27FC236}">
                      <a16:creationId xmlns:a16="http://schemas.microsoft.com/office/drawing/2014/main" id="{40B4D368-07E6-2870-3756-8560E8121CDA}"/>
                    </a:ext>
                  </a:extLst>
                </p:cNvPr>
                <p:cNvGrpSpPr/>
                <p:nvPr/>
              </p:nvGrpSpPr>
              <p:grpSpPr>
                <a:xfrm>
                  <a:off x="7234288" y="975320"/>
                  <a:ext cx="238799" cy="225671"/>
                  <a:chOff x="7217905" y="1285024"/>
                  <a:chExt cx="238799" cy="225671"/>
                </a:xfrm>
              </p:grpSpPr>
              <p:sp>
                <p:nvSpPr>
                  <p:cNvPr id="4236" name="Flowchart: Connector 4235">
                    <a:extLst>
                      <a:ext uri="{FF2B5EF4-FFF2-40B4-BE49-F238E27FC236}">
                        <a16:creationId xmlns:a16="http://schemas.microsoft.com/office/drawing/2014/main" id="{3A5EAD28-948F-026C-3A02-6C36CA656E7F}"/>
                      </a:ext>
                    </a:extLst>
                  </p:cNvPr>
                  <p:cNvSpPr/>
                  <p:nvPr/>
                </p:nvSpPr>
                <p:spPr>
                  <a:xfrm>
                    <a:off x="7217905" y="1285024"/>
                    <a:ext cx="238799" cy="225671"/>
                  </a:xfrm>
                  <a:prstGeom prst="flowChartConnector">
                    <a:avLst/>
                  </a:prstGeom>
                  <a:solidFill>
                    <a:srgbClr val="1680C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7" name="Arrow: Chevron 4236">
                    <a:extLst>
                      <a:ext uri="{FF2B5EF4-FFF2-40B4-BE49-F238E27FC236}">
                        <a16:creationId xmlns:a16="http://schemas.microsoft.com/office/drawing/2014/main" id="{C239C66A-D3C4-F6CA-8DD6-A34D0D2457B1}"/>
                      </a:ext>
                    </a:extLst>
                  </p:cNvPr>
                  <p:cNvSpPr/>
                  <p:nvPr/>
                </p:nvSpPr>
                <p:spPr>
                  <a:xfrm>
                    <a:off x="7292057" y="1327170"/>
                    <a:ext cx="102503" cy="121832"/>
                  </a:xfrm>
                  <a:prstGeom prst="chevron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247" name="Group 4246">
                <a:extLst>
                  <a:ext uri="{FF2B5EF4-FFF2-40B4-BE49-F238E27FC236}">
                    <a16:creationId xmlns:a16="http://schemas.microsoft.com/office/drawing/2014/main" id="{19764B2D-3A26-8CA1-EF4D-388682FAEE4C}"/>
                  </a:ext>
                </a:extLst>
              </p:cNvPr>
              <p:cNvGrpSpPr/>
              <p:nvPr/>
            </p:nvGrpSpPr>
            <p:grpSpPr>
              <a:xfrm>
                <a:off x="6954622" y="1882939"/>
                <a:ext cx="238799" cy="225671"/>
                <a:chOff x="6924197" y="1868124"/>
                <a:chExt cx="238799" cy="225671"/>
              </a:xfrm>
            </p:grpSpPr>
            <p:sp>
              <p:nvSpPr>
                <p:cNvPr id="4240" name="Flowchart: Connector 4239">
                  <a:extLst>
                    <a:ext uri="{FF2B5EF4-FFF2-40B4-BE49-F238E27FC236}">
                      <a16:creationId xmlns:a16="http://schemas.microsoft.com/office/drawing/2014/main" id="{AB87A44F-08CD-5023-495B-22E5080BB9EF}"/>
                    </a:ext>
                  </a:extLst>
                </p:cNvPr>
                <p:cNvSpPr/>
                <p:nvPr/>
              </p:nvSpPr>
              <p:spPr>
                <a:xfrm rot="10800000">
                  <a:off x="6924197" y="1868124"/>
                  <a:ext cx="238799" cy="225671"/>
                </a:xfrm>
                <a:prstGeom prst="flowChartConnector">
                  <a:avLst/>
                </a:prstGeom>
                <a:solidFill>
                  <a:srgbClr val="8FC32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1" name="Arrow: Chevron 4240">
                  <a:extLst>
                    <a:ext uri="{FF2B5EF4-FFF2-40B4-BE49-F238E27FC236}">
                      <a16:creationId xmlns:a16="http://schemas.microsoft.com/office/drawing/2014/main" id="{12D030FA-DF85-5CCA-6B40-47BBAC784013}"/>
                    </a:ext>
                  </a:extLst>
                </p:cNvPr>
                <p:cNvSpPr/>
                <p:nvPr/>
              </p:nvSpPr>
              <p:spPr>
                <a:xfrm rot="10800000">
                  <a:off x="6992344" y="1915458"/>
                  <a:ext cx="102503" cy="121832"/>
                </a:xfrm>
                <a:prstGeom prst="chevron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6370D-7672-6EC4-BB51-16998B0C2CEF}"/>
                </a:ext>
              </a:extLst>
            </p:cNvPr>
            <p:cNvSpPr txBox="1"/>
            <p:nvPr/>
          </p:nvSpPr>
          <p:spPr>
            <a:xfrm rot="19807089">
              <a:off x="4696357" y="207654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</a:t>
              </a:r>
              <a:endParaRPr lang="en-US" sz="14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Business Analyze (Background To Select Theme)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6" name="TextBox 45">
            <a:extLst>
              <a:ext uri="{FF2B5EF4-FFF2-40B4-BE49-F238E27FC236}">
                <a16:creationId xmlns:a16="http://schemas.microsoft.com/office/drawing/2014/main" id="{00000000-0008-0000-0800-00002E000000}"/>
              </a:ext>
            </a:extLst>
          </p:cNvPr>
          <p:cNvSpPr txBox="1"/>
          <p:nvPr/>
        </p:nvSpPr>
        <p:spPr>
          <a:xfrm>
            <a:off x="4650438" y="2766613"/>
            <a:ext cx="4333490" cy="32161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indent="-112713" algn="ctr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 "/>
                <a:cs typeface="Arial" panose="020B0604020202020204" pitchFamily="34" charset="0"/>
              </a:rPr>
              <a:t>Analysis: Project “Shipping Advise Ver 1”</a:t>
            </a:r>
            <a:r>
              <a:rPr lang="en-US" sz="1400" b="1" dirty="0">
                <a:ln w="12700">
                  <a:noFill/>
                  <a:prstDash val="solid"/>
                </a:ln>
                <a:effectLst>
                  <a:glow rad="279400">
                    <a:srgbClr val="FFFFFF"/>
                  </a:glow>
                </a:effectLst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33363" indent="-233363" algn="ctr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latin typeface="Arial "/>
              <a:cs typeface="Arial" panose="020B0604020202020204" pitchFamily="34" charset="0"/>
            </a:endParaRPr>
          </a:p>
        </p:txBody>
      </p:sp>
      <p:sp>
        <p:nvSpPr>
          <p:cNvPr id="65" name="Callout: Bent Line 64">
            <a:extLst>
              <a:ext uri="{FF2B5EF4-FFF2-40B4-BE49-F238E27FC236}">
                <a16:creationId xmlns:a16="http://schemas.microsoft.com/office/drawing/2014/main" id="{3C7B93BA-7416-1A3E-B150-8068F2806FB8}"/>
              </a:ext>
            </a:extLst>
          </p:cNvPr>
          <p:cNvSpPr/>
          <p:nvPr/>
        </p:nvSpPr>
        <p:spPr>
          <a:xfrm>
            <a:off x="3901525" y="1820710"/>
            <a:ext cx="473764" cy="242466"/>
          </a:xfrm>
          <a:prstGeom prst="borderCallout2">
            <a:avLst/>
          </a:prstGeom>
          <a:solidFill>
            <a:srgbClr val="4C5C73"/>
          </a:solidFill>
          <a:ln>
            <a:solidFill>
              <a:srgbClr val="4C5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 anchorCtr="1"/>
          <a:lstStyle/>
          <a:p>
            <a:pPr algn="ctr"/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35A0C-DCA5-FEF5-4153-8E69B1AD40C0}"/>
              </a:ext>
            </a:extLst>
          </p:cNvPr>
          <p:cNvSpPr txBox="1"/>
          <p:nvPr/>
        </p:nvSpPr>
        <p:spPr>
          <a:xfrm>
            <a:off x="7125247" y="3075655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Implementation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873ED-AED5-5270-52CA-19B8A19F8CFE}"/>
              </a:ext>
            </a:extLst>
          </p:cNvPr>
          <p:cNvSpPr txBox="1"/>
          <p:nvPr/>
        </p:nvSpPr>
        <p:spPr>
          <a:xfrm>
            <a:off x="3846855" y="181340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D9500-26CF-F26C-B1A7-995BD42E1D13}"/>
              </a:ext>
            </a:extLst>
          </p:cNvPr>
          <p:cNvSpPr txBox="1"/>
          <p:nvPr/>
        </p:nvSpPr>
        <p:spPr>
          <a:xfrm>
            <a:off x="3337005" y="204632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59BEB73B-2EA7-89BE-3212-119EE48F20AC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E230C42-AB01-C742-5731-C5DE6306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10" y="2279811"/>
            <a:ext cx="2481919" cy="1778041"/>
          </a:xfrm>
          <a:prstGeom prst="rect">
            <a:avLst/>
          </a:prstGeom>
        </p:spPr>
      </p:pic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Setup Target (Current Situation &amp; Pending Issues)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92543-61E9-2C1E-EFFB-C4953B45A048}"/>
              </a:ext>
            </a:extLst>
          </p:cNvPr>
          <p:cNvSpPr txBox="1"/>
          <p:nvPr/>
        </p:nvSpPr>
        <p:spPr>
          <a:xfrm>
            <a:off x="45647" y="652708"/>
            <a:ext cx="4558056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solving 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1A57C6-E974-9B8E-8FED-DCFF80396030}"/>
              </a:ext>
            </a:extLst>
          </p:cNvPr>
          <p:cNvSpPr txBox="1"/>
          <p:nvPr/>
        </p:nvSpPr>
        <p:spPr>
          <a:xfrm>
            <a:off x="0" y="3463138"/>
            <a:ext cx="1506546" cy="3641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1600"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7013" indent="-227013"/>
            <a:r>
              <a:rPr lang="en-US" dirty="0"/>
              <a:t>Definition</a:t>
            </a:r>
            <a:r>
              <a:rPr lang="en-US" u="none" dirty="0"/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215687-9E7F-4668-B6E2-D23205E3A6B5}"/>
              </a:ext>
            </a:extLst>
          </p:cNvPr>
          <p:cNvSpPr txBox="1"/>
          <p:nvPr/>
        </p:nvSpPr>
        <p:spPr>
          <a:xfrm>
            <a:off x="-448674" y="1748478"/>
            <a:ext cx="4927454" cy="3762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27063" lvl="1" indent="-169863">
              <a:buFont typeface="Wingdings" panose="05000000000000000000" pitchFamily="2" charset="2"/>
              <a:buChar char="q"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General new development flow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905547-3BE9-66DD-DE55-DD138A6B969C}"/>
              </a:ext>
            </a:extLst>
          </p:cNvPr>
          <p:cNvGrpSpPr/>
          <p:nvPr/>
        </p:nvGrpSpPr>
        <p:grpSpPr>
          <a:xfrm>
            <a:off x="234298" y="2023453"/>
            <a:ext cx="4275050" cy="1465745"/>
            <a:chOff x="340893" y="1104838"/>
            <a:chExt cx="4291669" cy="175791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E96330A-347F-1943-32F7-B7C9DB4D57E2}"/>
                </a:ext>
              </a:extLst>
            </p:cNvPr>
            <p:cNvGrpSpPr/>
            <p:nvPr/>
          </p:nvGrpSpPr>
          <p:grpSpPr>
            <a:xfrm>
              <a:off x="340893" y="1104838"/>
              <a:ext cx="4291669" cy="1757913"/>
              <a:chOff x="4583192" y="458010"/>
              <a:chExt cx="4291669" cy="175791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027F964-8502-4BA6-FF93-64F5F2D13A47}"/>
                  </a:ext>
                </a:extLst>
              </p:cNvPr>
              <p:cNvGrpSpPr/>
              <p:nvPr/>
            </p:nvGrpSpPr>
            <p:grpSpPr>
              <a:xfrm>
                <a:off x="4583192" y="458010"/>
                <a:ext cx="4291669" cy="1757913"/>
                <a:chOff x="4491300" y="457834"/>
                <a:chExt cx="4175717" cy="1757913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A4DC5DB-0AB6-07EB-754C-1723BCB09511}"/>
                    </a:ext>
                  </a:extLst>
                </p:cNvPr>
                <p:cNvGrpSpPr/>
                <p:nvPr/>
              </p:nvGrpSpPr>
              <p:grpSpPr>
                <a:xfrm>
                  <a:off x="4530323" y="486285"/>
                  <a:ext cx="4136694" cy="1729462"/>
                  <a:chOff x="4530323" y="486285"/>
                  <a:chExt cx="4136694" cy="1729462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5B897547-52CB-1B2D-013D-607AC432BA5D}"/>
                      </a:ext>
                    </a:extLst>
                  </p:cNvPr>
                  <p:cNvGrpSpPr/>
                  <p:nvPr/>
                </p:nvGrpSpPr>
                <p:grpSpPr>
                  <a:xfrm>
                    <a:off x="4530323" y="486285"/>
                    <a:ext cx="4136694" cy="1729462"/>
                    <a:chOff x="4530323" y="486285"/>
                    <a:chExt cx="4136694" cy="1729462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9FC77147-549E-F698-9AEB-0CBAB4655E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30323" y="1065143"/>
                      <a:ext cx="3952318" cy="922004"/>
                      <a:chOff x="4530323" y="1065143"/>
                      <a:chExt cx="3952318" cy="922004"/>
                    </a:xfrm>
                  </p:grpSpPr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9A414CB6-6A33-2039-88B2-0D81F713566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1416" y="1987147"/>
                        <a:ext cx="1894025" cy="0"/>
                      </a:xfrm>
                      <a:prstGeom prst="line">
                        <a:avLst/>
                      </a:prstGeom>
                      <a:ln w="31750">
                        <a:solidFill>
                          <a:srgbClr val="6F7B8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Straight Connector 106">
                        <a:extLst>
                          <a:ext uri="{FF2B5EF4-FFF2-40B4-BE49-F238E27FC236}">
                            <a16:creationId xmlns:a16="http://schemas.microsoft.com/office/drawing/2014/main" id="{0DBC319C-E02F-D366-8F42-0708BF87E39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530323" y="1073685"/>
                        <a:ext cx="3558779" cy="0"/>
                      </a:xfrm>
                      <a:prstGeom prst="line">
                        <a:avLst/>
                      </a:prstGeom>
                      <a:ln w="31750">
                        <a:solidFill>
                          <a:srgbClr val="6F7B8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Arc 108">
                        <a:extLst>
                          <a:ext uri="{FF2B5EF4-FFF2-40B4-BE49-F238E27FC236}">
                            <a16:creationId xmlns:a16="http://schemas.microsoft.com/office/drawing/2014/main" id="{810EA583-1567-561C-8269-9AF9977064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568241" y="1065143"/>
                        <a:ext cx="914400" cy="914400"/>
                      </a:xfrm>
                      <a:prstGeom prst="arc">
                        <a:avLst>
                          <a:gd name="adj1" fmla="val 10741739"/>
                          <a:gd name="adj2" fmla="val 0"/>
                        </a:avLst>
                      </a:prstGeom>
                      <a:ln w="31750">
                        <a:solidFill>
                          <a:srgbClr val="6F7B8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B1D027A3-ACDF-7BBA-0A46-9AA67D14D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4078" y="842335"/>
                      <a:ext cx="453295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51637B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52BA03C9-FEF1-2E89-3A89-9D96BBB12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0823" y="836953"/>
                      <a:ext cx="453295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1680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673DE526-A793-6821-0D89-A4B68F2BF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4154" y="1738179"/>
                      <a:ext cx="453295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8FC3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B2FA9F11-F4BF-2253-B62C-BBE1FC5BE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010" y="1758547"/>
                      <a:ext cx="453295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92" name="Picture 91" descr="Icon&#10;&#10;Description automatically generated">
                      <a:extLst>
                        <a:ext uri="{FF2B5EF4-FFF2-40B4-BE49-F238E27FC236}">
                          <a16:creationId xmlns:a16="http://schemas.microsoft.com/office/drawing/2014/main" id="{FCAB1FA4-3316-8095-A664-FF1D14E51E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23366" y="907885"/>
                      <a:ext cx="374101" cy="3741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4" name="Picture 93" descr="Icon&#10;&#10;Description automatically generated">
                      <a:extLst>
                        <a:ext uri="{FF2B5EF4-FFF2-40B4-BE49-F238E27FC236}">
                          <a16:creationId xmlns:a16="http://schemas.microsoft.com/office/drawing/2014/main" id="{9CE8E4AD-F20E-0B88-9DB1-A233AD119D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52740" y="893645"/>
                      <a:ext cx="369461" cy="3694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Picture 96" descr="Icon&#10;&#10;Description automatically generated">
                      <a:extLst>
                        <a:ext uri="{FF2B5EF4-FFF2-40B4-BE49-F238E27FC236}">
                          <a16:creationId xmlns:a16="http://schemas.microsoft.com/office/drawing/2014/main" id="{73033CA0-A56D-EB64-8907-865D302627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93335" y="1836479"/>
                      <a:ext cx="403625" cy="30217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809C4E4E-26FA-27D7-44D4-078EB9EBD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4800" y="486285"/>
                      <a:ext cx="1139354" cy="2601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r>
                        <a:rPr lang="en-US" sz="1600" b="1" u="sng" dirty="0"/>
                        <a:t>3</a:t>
                      </a:r>
                      <a:r>
                        <a:rPr lang="en-US" sz="1400" b="1" dirty="0"/>
                        <a:t>.Develop</a:t>
                      </a:r>
                    </a:p>
                  </p:txBody>
                </p:sp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F6E27BC1-F399-AE7B-864F-E872E5052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29357" y="488011"/>
                      <a:ext cx="889635" cy="2917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r>
                        <a:rPr lang="en-US" sz="1600" b="1" u="sng" dirty="0"/>
                        <a:t>4.</a:t>
                      </a:r>
                      <a:r>
                        <a:rPr lang="en-US" sz="1400" b="1" dirty="0"/>
                        <a:t>Test</a:t>
                      </a:r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32B461C0-7A9D-EFE4-5F91-3A7A5E7F30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4396" y="1411563"/>
                      <a:ext cx="1132621" cy="3807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r>
                        <a:rPr lang="en-US" sz="1600" b="1" u="sng" dirty="0"/>
                        <a:t>5.</a:t>
                      </a:r>
                      <a:r>
                        <a:rPr lang="en-US" sz="1400" b="1" dirty="0"/>
                        <a:t>Adjust</a:t>
                      </a: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01399E94-1B0B-DA3E-5D6B-1148D3B347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69167" y="1398855"/>
                      <a:ext cx="1014837" cy="2764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r>
                        <a:rPr lang="en-US" sz="1600" b="1" u="sng" dirty="0"/>
                        <a:t>6.</a:t>
                      </a:r>
                      <a:r>
                        <a:rPr lang="en-US" sz="1400" b="1" dirty="0"/>
                        <a:t>Golive</a:t>
                      </a:r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C34C4F10-A22E-ED48-5DC3-35F426FC0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5887" y="845085"/>
                      <a:ext cx="453295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AA2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4" name="Picture 103" descr="A picture containing text&#10;&#10;Description automatically generated">
                      <a:extLst>
                        <a:ext uri="{FF2B5EF4-FFF2-40B4-BE49-F238E27FC236}">
                          <a16:creationId xmlns:a16="http://schemas.microsoft.com/office/drawing/2014/main" id="{4FC2ACBA-9BF5-3C7D-842A-179CD2F14B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673498" y="871304"/>
                      <a:ext cx="434026" cy="43402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1CCCA795-928D-E3D0-CFCD-9D3FCAB80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2086" y="842335"/>
                      <a:ext cx="453295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E46C0A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FS</a:t>
                      </a:r>
                    </a:p>
                  </p:txBody>
                </p:sp>
              </p:grpSp>
              <p:pic>
                <p:nvPicPr>
                  <p:cNvPr id="85" name="Picture 84" descr="Icon&#10;&#10;Description automatically generated">
                    <a:extLst>
                      <a:ext uri="{FF2B5EF4-FFF2-40B4-BE49-F238E27FC236}">
                        <a16:creationId xmlns:a16="http://schemas.microsoft.com/office/drawing/2014/main" id="{6331AAAD-9223-15FC-DA7E-ABF757246C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7426" y="1784973"/>
                    <a:ext cx="365592" cy="37441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59C0997-100B-BB5E-18AB-67EC65FF3F5F}"/>
                    </a:ext>
                  </a:extLst>
                </p:cNvPr>
                <p:cNvSpPr txBox="1"/>
                <p:nvPr/>
              </p:nvSpPr>
              <p:spPr>
                <a:xfrm>
                  <a:off x="5483166" y="479620"/>
                  <a:ext cx="1258527" cy="373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sz="1600" b="1" u="sng" dirty="0"/>
                    <a:t>2</a:t>
                  </a:r>
                  <a:r>
                    <a:rPr lang="en-US" sz="1600" b="1" dirty="0"/>
                    <a:t>.</a:t>
                  </a:r>
                  <a:r>
                    <a:rPr lang="en-US" sz="1400" b="1" dirty="0"/>
                    <a:t>Analysis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1B183D3-CF14-37DC-C836-65CA64CC7F5D}"/>
                    </a:ext>
                  </a:extLst>
                </p:cNvPr>
                <p:cNvSpPr txBox="1"/>
                <p:nvPr/>
              </p:nvSpPr>
              <p:spPr>
                <a:xfrm>
                  <a:off x="4491300" y="457834"/>
                  <a:ext cx="680494" cy="260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sz="1600" b="1" u="sng" dirty="0"/>
                    <a:t>1</a:t>
                  </a:r>
                  <a:r>
                    <a:rPr lang="en-US" sz="1600" b="1" dirty="0"/>
                    <a:t>.</a:t>
                  </a:r>
                  <a:r>
                    <a:rPr lang="en-US" sz="1400" b="1" dirty="0"/>
                    <a:t>FS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B525F14-3DA1-EE2F-9C77-AA7A4FD0EFDC}"/>
                  </a:ext>
                </a:extLst>
              </p:cNvPr>
              <p:cNvGrpSpPr/>
              <p:nvPr/>
            </p:nvGrpSpPr>
            <p:grpSpPr>
              <a:xfrm>
                <a:off x="8564171" y="1423782"/>
                <a:ext cx="225671" cy="238799"/>
                <a:chOff x="8564171" y="1423782"/>
                <a:chExt cx="225671" cy="238799"/>
              </a:xfrm>
            </p:grpSpPr>
            <p:sp>
              <p:nvSpPr>
                <p:cNvPr id="79" name="Flowchart: Connector 78">
                  <a:extLst>
                    <a:ext uri="{FF2B5EF4-FFF2-40B4-BE49-F238E27FC236}">
                      <a16:creationId xmlns:a16="http://schemas.microsoft.com/office/drawing/2014/main" id="{C57B55B9-A1FE-7221-677F-89B2C5EF4EFC}"/>
                    </a:ext>
                  </a:extLst>
                </p:cNvPr>
                <p:cNvSpPr/>
                <p:nvPr/>
              </p:nvSpPr>
              <p:spPr>
                <a:xfrm rot="5400000">
                  <a:off x="8557607" y="1430346"/>
                  <a:ext cx="238799" cy="225671"/>
                </a:xfrm>
                <a:prstGeom prst="flowChartConnector">
                  <a:avLst/>
                </a:prstGeom>
                <a:solidFill>
                  <a:srgbClr val="0AA29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Arrow: Chevron 79">
                  <a:extLst>
                    <a:ext uri="{FF2B5EF4-FFF2-40B4-BE49-F238E27FC236}">
                      <a16:creationId xmlns:a16="http://schemas.microsoft.com/office/drawing/2014/main" id="{568FEFF2-9445-C362-F34F-EC011060DE95}"/>
                    </a:ext>
                  </a:extLst>
                </p:cNvPr>
                <p:cNvSpPr/>
                <p:nvPr/>
              </p:nvSpPr>
              <p:spPr>
                <a:xfrm rot="5400000">
                  <a:off x="8629660" y="1482266"/>
                  <a:ext cx="102503" cy="121832"/>
                </a:xfrm>
                <a:prstGeom prst="chevron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92A2147-12B7-57D3-BC9C-C87961F3708F}"/>
                </a:ext>
              </a:extLst>
            </p:cNvPr>
            <p:cNvGrpSpPr/>
            <p:nvPr/>
          </p:nvGrpSpPr>
          <p:grpSpPr>
            <a:xfrm rot="10800000">
              <a:off x="1025045" y="1593824"/>
              <a:ext cx="264133" cy="253730"/>
              <a:chOff x="789241" y="3993492"/>
              <a:chExt cx="715155" cy="801489"/>
            </a:xfrm>
          </p:grpSpPr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FA6FDD40-4173-84BC-8903-F0C9FB5980A8}"/>
                  </a:ext>
                </a:extLst>
              </p:cNvPr>
              <p:cNvSpPr/>
              <p:nvPr/>
            </p:nvSpPr>
            <p:spPr>
              <a:xfrm>
                <a:off x="789241" y="3993492"/>
                <a:ext cx="715155" cy="801489"/>
              </a:xfrm>
              <a:prstGeom prst="flowChartConnector">
                <a:avLst/>
              </a:prstGeom>
              <a:solidFill>
                <a:srgbClr val="D7A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B0473985-54E0-590E-509C-74B0C2A324F8}"/>
                  </a:ext>
                </a:extLst>
              </p:cNvPr>
              <p:cNvSpPr/>
              <p:nvPr/>
            </p:nvSpPr>
            <p:spPr>
              <a:xfrm rot="10800000">
                <a:off x="1006385" y="4173381"/>
                <a:ext cx="253620" cy="413439"/>
              </a:xfrm>
              <a:prstGeom prst="chevron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1568A43-6FDD-FAE4-31FE-61714E82B977}"/>
                </a:ext>
              </a:extLst>
            </p:cNvPr>
            <p:cNvGrpSpPr/>
            <p:nvPr/>
          </p:nvGrpSpPr>
          <p:grpSpPr>
            <a:xfrm rot="10800000">
              <a:off x="2085318" y="1579348"/>
              <a:ext cx="264133" cy="253730"/>
              <a:chOff x="789241" y="3993492"/>
              <a:chExt cx="715155" cy="801489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19A537A2-2878-A035-AD1F-AD16EF126371}"/>
                  </a:ext>
                </a:extLst>
              </p:cNvPr>
              <p:cNvSpPr/>
              <p:nvPr/>
            </p:nvSpPr>
            <p:spPr>
              <a:xfrm>
                <a:off x="789241" y="3993492"/>
                <a:ext cx="715155" cy="801489"/>
              </a:xfrm>
              <a:prstGeom prst="flowChartConnector">
                <a:avLst/>
              </a:prstGeom>
              <a:solidFill>
                <a:srgbClr val="51637B"/>
              </a:solidFill>
              <a:ln>
                <a:solidFill>
                  <a:srgbClr val="5163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A73F72B3-2B75-D215-E7B8-3CA4D88892D1}"/>
                  </a:ext>
                </a:extLst>
              </p:cNvPr>
              <p:cNvSpPr/>
              <p:nvPr/>
            </p:nvSpPr>
            <p:spPr>
              <a:xfrm rot="10800000">
                <a:off x="1006385" y="4173381"/>
                <a:ext cx="253620" cy="413439"/>
              </a:xfrm>
              <a:prstGeom prst="chevron">
                <a:avLst/>
              </a:prstGeom>
              <a:solidFill>
                <a:schemeClr val="bg1"/>
              </a:solidFill>
              <a:ln w="12700">
                <a:solidFill>
                  <a:srgbClr val="5163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F4C1B4-EB88-E5CB-58EC-52D70E541B9B}"/>
                </a:ext>
              </a:extLst>
            </p:cNvPr>
            <p:cNvGrpSpPr/>
            <p:nvPr/>
          </p:nvGrpSpPr>
          <p:grpSpPr>
            <a:xfrm rot="10800000">
              <a:off x="3147410" y="1594189"/>
              <a:ext cx="264133" cy="253730"/>
              <a:chOff x="789241" y="3993492"/>
              <a:chExt cx="715155" cy="801489"/>
            </a:xfrm>
          </p:grpSpPr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29CB77E6-D027-BDD0-1AC6-B7EDA83441DF}"/>
                  </a:ext>
                </a:extLst>
              </p:cNvPr>
              <p:cNvSpPr/>
              <p:nvPr/>
            </p:nvSpPr>
            <p:spPr>
              <a:xfrm>
                <a:off x="789241" y="3993492"/>
                <a:ext cx="715155" cy="801489"/>
              </a:xfrm>
              <a:prstGeom prst="flowChartConnector">
                <a:avLst/>
              </a:prstGeom>
              <a:solidFill>
                <a:srgbClr val="1680C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rrow: Chevron 71">
                <a:extLst>
                  <a:ext uri="{FF2B5EF4-FFF2-40B4-BE49-F238E27FC236}">
                    <a16:creationId xmlns:a16="http://schemas.microsoft.com/office/drawing/2014/main" id="{C37C4598-3875-0C5F-176D-F2039589A103}"/>
                  </a:ext>
                </a:extLst>
              </p:cNvPr>
              <p:cNvSpPr/>
              <p:nvPr/>
            </p:nvSpPr>
            <p:spPr>
              <a:xfrm rot="10800000">
                <a:off x="1006385" y="4173381"/>
                <a:ext cx="253620" cy="413439"/>
              </a:xfrm>
              <a:prstGeom prst="chevron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642773C-6D85-501D-8FD8-476210958F13}"/>
                </a:ext>
              </a:extLst>
            </p:cNvPr>
            <p:cNvGrpSpPr/>
            <p:nvPr/>
          </p:nvGrpSpPr>
          <p:grpSpPr>
            <a:xfrm>
              <a:off x="2631920" y="2507584"/>
              <a:ext cx="264133" cy="253730"/>
              <a:chOff x="789241" y="3993492"/>
              <a:chExt cx="715155" cy="801489"/>
            </a:xfrm>
          </p:grpSpPr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B612AC7D-07FF-6E3C-8F2F-C52F830C641E}"/>
                  </a:ext>
                </a:extLst>
              </p:cNvPr>
              <p:cNvSpPr/>
              <p:nvPr/>
            </p:nvSpPr>
            <p:spPr>
              <a:xfrm>
                <a:off x="789241" y="3993492"/>
                <a:ext cx="715155" cy="801489"/>
              </a:xfrm>
              <a:prstGeom prst="flowChartConnector">
                <a:avLst/>
              </a:prstGeom>
              <a:solidFill>
                <a:srgbClr val="8FC32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row: Chevron 69">
                <a:extLst>
                  <a:ext uri="{FF2B5EF4-FFF2-40B4-BE49-F238E27FC236}">
                    <a16:creationId xmlns:a16="http://schemas.microsoft.com/office/drawing/2014/main" id="{4E6557FB-291B-A5FA-CE6F-BBD143330DF3}"/>
                  </a:ext>
                </a:extLst>
              </p:cNvPr>
              <p:cNvSpPr/>
              <p:nvPr/>
            </p:nvSpPr>
            <p:spPr>
              <a:xfrm rot="10800000">
                <a:off x="1006385" y="4173381"/>
                <a:ext cx="253620" cy="413439"/>
              </a:xfrm>
              <a:prstGeom prst="chevron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3F8E70B-4FFF-1378-51E0-333ADECD7DD2}"/>
              </a:ext>
            </a:extLst>
          </p:cNvPr>
          <p:cNvSpPr/>
          <p:nvPr/>
        </p:nvSpPr>
        <p:spPr>
          <a:xfrm>
            <a:off x="122493" y="2052269"/>
            <a:ext cx="750394" cy="839189"/>
          </a:xfrm>
          <a:prstGeom prst="rect">
            <a:avLst/>
          </a:prstGeom>
          <a:noFill/>
          <a:ln w="412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6" name="TextBox 4185">
            <a:extLst>
              <a:ext uri="{FF2B5EF4-FFF2-40B4-BE49-F238E27FC236}">
                <a16:creationId xmlns:a16="http://schemas.microsoft.com/office/drawing/2014/main" id="{922FC067-5645-BE21-F6BD-D864DA8B8F18}"/>
              </a:ext>
            </a:extLst>
          </p:cNvPr>
          <p:cNvSpPr txBox="1"/>
          <p:nvPr/>
        </p:nvSpPr>
        <p:spPr>
          <a:xfrm>
            <a:off x="3194" y="1040682"/>
            <a:ext cx="4353007" cy="723386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rtlCol="0" anchor="ctr" anchorCtr="0">
            <a:noAutofit/>
          </a:bodyPr>
          <a:lstStyle/>
          <a:p>
            <a:pPr marL="174625" indent="-174625">
              <a:buFont typeface="Wingdings" panose="05000000000000000000" pitchFamily="2" charset="2"/>
              <a:buChar char="q"/>
            </a:pPr>
            <a:r>
              <a:rPr lang="en-US" altLang="ja-JP" sz="1600" b="1" u="sng" dirty="0">
                <a:cs typeface="Arial" panose="020B0604020202020204" pitchFamily="34" charset="0"/>
              </a:rPr>
              <a:t>Solution:</a:t>
            </a:r>
            <a:endParaRPr lang="en-US" sz="1600" b="1" i="1" u="sng" dirty="0">
              <a:solidFill>
                <a:srgbClr val="FFFFFF"/>
              </a:solidFill>
              <a:highlight>
                <a:srgbClr val="1508B8"/>
              </a:highlight>
              <a:cs typeface="Arial" panose="020B0604020202020204" pitchFamily="34" charset="0"/>
            </a:endParaRPr>
          </a:p>
          <a:p>
            <a:pPr algn="ctr"/>
            <a:r>
              <a:rPr lang="en-US" sz="16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 Functional Specification (FS) for improve develop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89" name="TextBox 4188">
            <a:extLst>
              <a:ext uri="{FF2B5EF4-FFF2-40B4-BE49-F238E27FC236}">
                <a16:creationId xmlns:a16="http://schemas.microsoft.com/office/drawing/2014/main" id="{12127B0C-DDDA-0F45-0725-FAD2A1EC0BA3}"/>
              </a:ext>
            </a:extLst>
          </p:cNvPr>
          <p:cNvSpPr txBox="1"/>
          <p:nvPr/>
        </p:nvSpPr>
        <p:spPr>
          <a:xfrm>
            <a:off x="4639261" y="655457"/>
            <a:ext cx="444398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To be applied FS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90" name="TextBox 4189">
            <a:extLst>
              <a:ext uri="{FF2B5EF4-FFF2-40B4-BE49-F238E27FC236}">
                <a16:creationId xmlns:a16="http://schemas.microsoft.com/office/drawing/2014/main" id="{B24A7A4F-CFD6-B121-3C50-BAC27962AE20}"/>
              </a:ext>
            </a:extLst>
          </p:cNvPr>
          <p:cNvSpPr txBox="1"/>
          <p:nvPr/>
        </p:nvSpPr>
        <p:spPr>
          <a:xfrm>
            <a:off x="4568145" y="991045"/>
            <a:ext cx="4687381" cy="3217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4625" indent="-174625">
              <a:buFont typeface="Wingdings" panose="05000000000000000000" pitchFamily="2" charset="2"/>
              <a:buChar char="q"/>
            </a:pPr>
            <a:r>
              <a:rPr lang="en-US" sz="1600" b="1" u="sng" dirty="0"/>
              <a:t>Apply: Shipping Advice V2 project</a:t>
            </a:r>
          </a:p>
          <a:p>
            <a:pPr>
              <a:lnSpc>
                <a:spcPct val="150000"/>
              </a:lnSpc>
            </a:pPr>
            <a:endParaRPr 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1" name="TextBox 4190">
            <a:extLst>
              <a:ext uri="{FF2B5EF4-FFF2-40B4-BE49-F238E27FC236}">
                <a16:creationId xmlns:a16="http://schemas.microsoft.com/office/drawing/2014/main" id="{60E06186-9DC3-25B5-5DF7-F5CF8A5FAD33}"/>
              </a:ext>
            </a:extLst>
          </p:cNvPr>
          <p:cNvSpPr txBox="1"/>
          <p:nvPr/>
        </p:nvSpPr>
        <p:spPr>
          <a:xfrm>
            <a:off x="4583091" y="4731730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Wingdings" panose="05000000000000000000" pitchFamily="2" charset="2"/>
              <a:buChar char="q"/>
            </a:pPr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when apply FS</a:t>
            </a: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</p:txBody>
      </p:sp>
      <p:grpSp>
        <p:nvGrpSpPr>
          <p:cNvPr id="4192" name="Group 4191">
            <a:extLst>
              <a:ext uri="{FF2B5EF4-FFF2-40B4-BE49-F238E27FC236}">
                <a16:creationId xmlns:a16="http://schemas.microsoft.com/office/drawing/2014/main" id="{F9DD2AF8-5BE8-1211-080C-B7EC225D2818}"/>
              </a:ext>
            </a:extLst>
          </p:cNvPr>
          <p:cNvGrpSpPr/>
          <p:nvPr/>
        </p:nvGrpSpPr>
        <p:grpSpPr>
          <a:xfrm>
            <a:off x="4667177" y="1571312"/>
            <a:ext cx="4277482" cy="3178947"/>
            <a:chOff x="7152277" y="1140941"/>
            <a:chExt cx="1622273" cy="3178947"/>
          </a:xfrm>
        </p:grpSpPr>
        <p:sp>
          <p:nvSpPr>
            <p:cNvPr id="4212" name="Rectangle 4211">
              <a:extLst>
                <a:ext uri="{FF2B5EF4-FFF2-40B4-BE49-F238E27FC236}">
                  <a16:creationId xmlns:a16="http://schemas.microsoft.com/office/drawing/2014/main" id="{28E04F7D-1A2F-76AC-A9FD-7BDC116F20D7}"/>
                </a:ext>
              </a:extLst>
            </p:cNvPr>
            <p:cNvSpPr/>
            <p:nvPr/>
          </p:nvSpPr>
          <p:spPr>
            <a:xfrm>
              <a:off x="7243078" y="3904845"/>
              <a:ext cx="1531472" cy="387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u="sng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</a:t>
              </a:r>
              <a:r>
                <a:rPr lang="en-US" sz="1400" b="1" u="sng" dirty="0">
                  <a:solidFill>
                    <a:srgbClr val="0000FF"/>
                  </a:solidFill>
                  <a:cs typeface="Arial" panose="020B0604020202020204" pitchFamily="34" charset="0"/>
                </a:rPr>
                <a:t>Implementation</a:t>
              </a:r>
              <a:r>
                <a:rPr lang="en-US" sz="1400" b="1" u="sng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u="sng" dirty="0">
                  <a:solidFill>
                    <a:srgbClr val="0000FF"/>
                  </a:solidFill>
                  <a:cs typeface="Arial" panose="020B0604020202020204" pitchFamily="34" charset="0"/>
                </a:rPr>
                <a:t>time</a:t>
              </a:r>
              <a:r>
                <a:rPr lang="en-US" sz="1400" b="1" u="sng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u="sng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30%</a:t>
              </a:r>
            </a:p>
          </p:txBody>
        </p:sp>
        <p:sp>
          <p:nvSpPr>
            <p:cNvPr id="4213" name="Flowchart: Merge 4212">
              <a:extLst>
                <a:ext uri="{FF2B5EF4-FFF2-40B4-BE49-F238E27FC236}">
                  <a16:creationId xmlns:a16="http://schemas.microsoft.com/office/drawing/2014/main" id="{CFC86309-D4E7-0158-1B0B-0D5586978017}"/>
                </a:ext>
              </a:extLst>
            </p:cNvPr>
            <p:cNvSpPr/>
            <p:nvPr/>
          </p:nvSpPr>
          <p:spPr>
            <a:xfrm rot="16200000">
              <a:off x="7047990" y="4097087"/>
              <a:ext cx="327088" cy="118513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645759-20CB-184B-C7EC-1D4808941357}"/>
                </a:ext>
              </a:extLst>
            </p:cNvPr>
            <p:cNvSpPr/>
            <p:nvPr/>
          </p:nvSpPr>
          <p:spPr>
            <a:xfrm>
              <a:off x="7227722" y="1140941"/>
              <a:ext cx="1531472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sz="1400" b="1" u="sng" dirty="0">
                  <a:solidFill>
                    <a:schemeClr val="tx1"/>
                  </a:solidFill>
                  <a:highlight>
                    <a:srgbClr val="FFFF00"/>
                  </a:highlight>
                  <a:sym typeface="Wingdings" panose="05000000000000000000" pitchFamily="2" charset="2"/>
                </a:rPr>
                <a:t></a:t>
              </a:r>
              <a:r>
                <a:rPr lang="en-US" sz="1400" b="1" u="sng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Target : Reduce Implementation times </a:t>
              </a:r>
            </a:p>
          </p:txBody>
        </p:sp>
      </p:grpSp>
      <p:sp>
        <p:nvSpPr>
          <p:cNvPr id="4202" name="TextBox 4201">
            <a:extLst>
              <a:ext uri="{FF2B5EF4-FFF2-40B4-BE49-F238E27FC236}">
                <a16:creationId xmlns:a16="http://schemas.microsoft.com/office/drawing/2014/main" id="{342C4F21-A821-C2DE-F751-767962AAD2E0}"/>
              </a:ext>
            </a:extLst>
          </p:cNvPr>
          <p:cNvSpPr txBox="1"/>
          <p:nvPr/>
        </p:nvSpPr>
        <p:spPr>
          <a:xfrm>
            <a:off x="4604175" y="1870959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2713" indent="-112713">
              <a:buFont typeface="Wingdings" panose="05000000000000000000" pitchFamily="2" charset="2"/>
              <a:buChar char="Ø"/>
            </a:pPr>
            <a:r>
              <a:rPr lang="en-US" sz="1400" b="1" dirty="0"/>
              <a:t>Development Plan</a:t>
            </a:r>
          </a:p>
        </p:txBody>
      </p:sp>
      <p:sp>
        <p:nvSpPr>
          <p:cNvPr id="4203" name="TextBox 4202">
            <a:extLst>
              <a:ext uri="{FF2B5EF4-FFF2-40B4-BE49-F238E27FC236}">
                <a16:creationId xmlns:a16="http://schemas.microsoft.com/office/drawing/2014/main" id="{91505000-6F28-0838-8587-B7A90D943DC3}"/>
              </a:ext>
            </a:extLst>
          </p:cNvPr>
          <p:cNvSpPr txBox="1"/>
          <p:nvPr/>
        </p:nvSpPr>
        <p:spPr>
          <a:xfrm>
            <a:off x="6666577" y="3758944"/>
            <a:ext cx="620950" cy="2506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Reduce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04" name="Arrow: Right 4203">
            <a:extLst>
              <a:ext uri="{FF2B5EF4-FFF2-40B4-BE49-F238E27FC236}">
                <a16:creationId xmlns:a16="http://schemas.microsoft.com/office/drawing/2014/main" id="{3C62E18F-9BFD-AF36-A9EC-F27C70D1B1ED}"/>
              </a:ext>
            </a:extLst>
          </p:cNvPr>
          <p:cNvSpPr/>
          <p:nvPr/>
        </p:nvSpPr>
        <p:spPr>
          <a:xfrm>
            <a:off x="5463904" y="2750373"/>
            <a:ext cx="173315" cy="527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5" name="Arrow: Right 4204">
            <a:extLst>
              <a:ext uri="{FF2B5EF4-FFF2-40B4-BE49-F238E27FC236}">
                <a16:creationId xmlns:a16="http://schemas.microsoft.com/office/drawing/2014/main" id="{E5F9A2A6-5EE6-115F-2192-1081563A85E5}"/>
              </a:ext>
            </a:extLst>
          </p:cNvPr>
          <p:cNvSpPr/>
          <p:nvPr/>
        </p:nvSpPr>
        <p:spPr>
          <a:xfrm>
            <a:off x="5652635" y="2964966"/>
            <a:ext cx="173315" cy="52759"/>
          </a:xfrm>
          <a:prstGeom prst="rightArrow">
            <a:avLst/>
          </a:prstGeom>
          <a:solidFill>
            <a:srgbClr val="51637B"/>
          </a:solidFill>
          <a:ln>
            <a:solidFill>
              <a:srgbClr val="516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6" name="Arrow: Right 4205">
            <a:extLst>
              <a:ext uri="{FF2B5EF4-FFF2-40B4-BE49-F238E27FC236}">
                <a16:creationId xmlns:a16="http://schemas.microsoft.com/office/drawing/2014/main" id="{D3FB0A0B-7746-16CE-57B8-5F38DC75F8D8}"/>
              </a:ext>
            </a:extLst>
          </p:cNvPr>
          <p:cNvSpPr/>
          <p:nvPr/>
        </p:nvSpPr>
        <p:spPr>
          <a:xfrm>
            <a:off x="5861202" y="3160178"/>
            <a:ext cx="259972" cy="52759"/>
          </a:xfrm>
          <a:prstGeom prst="rightArrow">
            <a:avLst/>
          </a:prstGeom>
          <a:solidFill>
            <a:srgbClr val="1680C3"/>
          </a:solidFill>
          <a:ln>
            <a:solidFill>
              <a:srgbClr val="168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7" name="Arrow: Right 4206">
            <a:extLst>
              <a:ext uri="{FF2B5EF4-FFF2-40B4-BE49-F238E27FC236}">
                <a16:creationId xmlns:a16="http://schemas.microsoft.com/office/drawing/2014/main" id="{51E1A364-2BC5-83BC-6BD4-65E3F9C47B27}"/>
              </a:ext>
            </a:extLst>
          </p:cNvPr>
          <p:cNvSpPr/>
          <p:nvPr/>
        </p:nvSpPr>
        <p:spPr>
          <a:xfrm>
            <a:off x="6137492" y="3402620"/>
            <a:ext cx="259972" cy="52759"/>
          </a:xfrm>
          <a:prstGeom prst="rightArrow">
            <a:avLst/>
          </a:prstGeom>
          <a:solidFill>
            <a:srgbClr val="8FC320"/>
          </a:solidFill>
          <a:ln>
            <a:solidFill>
              <a:srgbClr val="8FC3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9" name="Arrow: Right 4198">
            <a:extLst>
              <a:ext uri="{FF2B5EF4-FFF2-40B4-BE49-F238E27FC236}">
                <a16:creationId xmlns:a16="http://schemas.microsoft.com/office/drawing/2014/main" id="{60C43A5F-6DC5-08A3-B207-AA6678078FF4}"/>
              </a:ext>
            </a:extLst>
          </p:cNvPr>
          <p:cNvSpPr/>
          <p:nvPr/>
        </p:nvSpPr>
        <p:spPr>
          <a:xfrm>
            <a:off x="6274908" y="3620240"/>
            <a:ext cx="320040" cy="52759"/>
          </a:xfrm>
          <a:prstGeom prst="rightArrow">
            <a:avLst/>
          </a:prstGeom>
          <a:solidFill>
            <a:srgbClr val="0AA296"/>
          </a:solidFill>
          <a:ln>
            <a:solidFill>
              <a:srgbClr val="0AA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0" name="Arrow: Left-Right 4199">
            <a:extLst>
              <a:ext uri="{FF2B5EF4-FFF2-40B4-BE49-F238E27FC236}">
                <a16:creationId xmlns:a16="http://schemas.microsoft.com/office/drawing/2014/main" id="{1FA0E35A-0B35-0F5D-A113-EF55C48A1C67}"/>
              </a:ext>
            </a:extLst>
          </p:cNvPr>
          <p:cNvSpPr/>
          <p:nvPr/>
        </p:nvSpPr>
        <p:spPr>
          <a:xfrm>
            <a:off x="6644171" y="3631017"/>
            <a:ext cx="548640" cy="5694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4" name="TextBox 4213">
            <a:extLst>
              <a:ext uri="{FF2B5EF4-FFF2-40B4-BE49-F238E27FC236}">
                <a16:creationId xmlns:a16="http://schemas.microsoft.com/office/drawing/2014/main" id="{3B1842DE-A2CD-7292-7C35-1A1F82A87DBB}"/>
              </a:ext>
            </a:extLst>
          </p:cNvPr>
          <p:cNvSpPr txBox="1"/>
          <p:nvPr/>
        </p:nvSpPr>
        <p:spPr>
          <a:xfrm>
            <a:off x="1996" y="3824162"/>
            <a:ext cx="4197865" cy="3641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7013" indent="-114300">
              <a:buFont typeface="Wingdings" panose="05000000000000000000" pitchFamily="2" charset="2"/>
              <a:buChar char="Ø"/>
            </a:pPr>
            <a:r>
              <a:rPr lang="en-US" sz="1400" b="1" dirty="0"/>
              <a:t> FS is a </a:t>
            </a:r>
            <a:r>
              <a:rPr lang="en-US" sz="1400" b="1" dirty="0">
                <a:solidFill>
                  <a:srgbClr val="1508B8"/>
                </a:solidFill>
              </a:rPr>
              <a:t>document specifies </a:t>
            </a:r>
            <a:r>
              <a:rPr lang="en-US" sz="1400" b="1" dirty="0">
                <a:solidFill>
                  <a:srgbClr val="202122"/>
                </a:solidFill>
              </a:rPr>
              <a:t>the </a:t>
            </a:r>
            <a:r>
              <a:rPr lang="en-US" sz="1400" b="1" dirty="0">
                <a:solidFill>
                  <a:srgbClr val="1508B8"/>
                </a:solidFill>
              </a:rPr>
              <a:t>functions</a:t>
            </a:r>
            <a:r>
              <a:rPr lang="en-US" sz="1400" b="1" dirty="0">
                <a:solidFill>
                  <a:srgbClr val="202122"/>
                </a:solidFill>
              </a:rPr>
              <a:t> </a:t>
            </a:r>
            <a:endParaRPr lang="en-US" sz="14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F87B4A-0370-DFEC-44D9-0EA6CA4F42A2}"/>
              </a:ext>
            </a:extLst>
          </p:cNvPr>
          <p:cNvGrpSpPr/>
          <p:nvPr/>
        </p:nvGrpSpPr>
        <p:grpSpPr>
          <a:xfrm>
            <a:off x="4161542" y="5246760"/>
            <a:ext cx="5528176" cy="1380333"/>
            <a:chOff x="4161542" y="5246760"/>
            <a:chExt cx="5528176" cy="1380333"/>
          </a:xfrm>
        </p:grpSpPr>
        <p:grpSp>
          <p:nvGrpSpPr>
            <p:cNvPr id="4193" name="Group 4192">
              <a:extLst>
                <a:ext uri="{FF2B5EF4-FFF2-40B4-BE49-F238E27FC236}">
                  <a16:creationId xmlns:a16="http://schemas.microsoft.com/office/drawing/2014/main" id="{2ABA7113-6B63-A55F-FE16-D455A2E3FFF4}"/>
                </a:ext>
              </a:extLst>
            </p:cNvPr>
            <p:cNvGrpSpPr/>
            <p:nvPr/>
          </p:nvGrpSpPr>
          <p:grpSpPr>
            <a:xfrm>
              <a:off x="4161542" y="5246760"/>
              <a:ext cx="5528176" cy="1380333"/>
              <a:chOff x="3987971" y="4924425"/>
              <a:chExt cx="5922997" cy="1792500"/>
            </a:xfrm>
          </p:grpSpPr>
          <p:graphicFrame>
            <p:nvGraphicFramePr>
              <p:cNvPr id="4208" name="Diagram 4207">
                <a:extLst>
                  <a:ext uri="{FF2B5EF4-FFF2-40B4-BE49-F238E27FC236}">
                    <a16:creationId xmlns:a16="http://schemas.microsoft.com/office/drawing/2014/main" id="{F6F93DF4-38B7-C258-B64B-0AB4305F77FC}"/>
                  </a:ext>
                </a:extLst>
              </p:cNvPr>
              <p:cNvGraphicFramePr/>
              <p:nvPr/>
            </p:nvGraphicFramePr>
            <p:xfrm>
              <a:off x="3987971" y="4924425"/>
              <a:ext cx="5922997" cy="17925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sp>
            <p:nvSpPr>
              <p:cNvPr id="4209" name="Flowchart: Connector 4208">
                <a:extLst>
                  <a:ext uri="{FF2B5EF4-FFF2-40B4-BE49-F238E27FC236}">
                    <a16:creationId xmlns:a16="http://schemas.microsoft.com/office/drawing/2014/main" id="{5AA8F8EE-74FF-C48E-3ADA-7B8C31DBDD54}"/>
                  </a:ext>
                </a:extLst>
              </p:cNvPr>
              <p:cNvSpPr/>
              <p:nvPr/>
            </p:nvSpPr>
            <p:spPr>
              <a:xfrm>
                <a:off x="4918423" y="4939605"/>
                <a:ext cx="293912" cy="356232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210" name="Flowchart: Connector 4209">
                <a:extLst>
                  <a:ext uri="{FF2B5EF4-FFF2-40B4-BE49-F238E27FC236}">
                    <a16:creationId xmlns:a16="http://schemas.microsoft.com/office/drawing/2014/main" id="{DF55EFF8-9017-2B90-F547-23600070C1A4}"/>
                  </a:ext>
                </a:extLst>
              </p:cNvPr>
              <p:cNvSpPr/>
              <p:nvPr/>
            </p:nvSpPr>
            <p:spPr>
              <a:xfrm>
                <a:off x="4907933" y="5417803"/>
                <a:ext cx="293912" cy="356232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US" b="1" dirty="0"/>
                  <a:t>2</a:t>
                </a:r>
              </a:p>
            </p:txBody>
          </p:sp>
          <p:sp>
            <p:nvSpPr>
              <p:cNvPr id="4211" name="Flowchart: Connector 4210">
                <a:extLst>
                  <a:ext uri="{FF2B5EF4-FFF2-40B4-BE49-F238E27FC236}">
                    <a16:creationId xmlns:a16="http://schemas.microsoft.com/office/drawing/2014/main" id="{DA9AEB25-D9C6-7C91-054B-B2F72A92B940}"/>
                  </a:ext>
                </a:extLst>
              </p:cNvPr>
              <p:cNvSpPr/>
              <p:nvPr/>
            </p:nvSpPr>
            <p:spPr>
              <a:xfrm>
                <a:off x="4907933" y="5886291"/>
                <a:ext cx="293912" cy="356232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US" b="1" dirty="0"/>
                  <a:t>3</a:t>
                </a:r>
              </a:p>
            </p:txBody>
          </p:sp>
        </p:grp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9D9CE0C1-2C6D-152E-534B-A5E0747FB35E}"/>
                </a:ext>
              </a:extLst>
            </p:cNvPr>
            <p:cNvSpPr/>
            <p:nvPr/>
          </p:nvSpPr>
          <p:spPr>
            <a:xfrm>
              <a:off x="5020180" y="6334047"/>
              <a:ext cx="274320" cy="27432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en-US" b="1" dirty="0"/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50FAF0-D35D-D9B5-8754-3DD5BD98EDAF}"/>
              </a:ext>
            </a:extLst>
          </p:cNvPr>
          <p:cNvGrpSpPr/>
          <p:nvPr/>
        </p:nvGrpSpPr>
        <p:grpSpPr>
          <a:xfrm>
            <a:off x="7172033" y="2157872"/>
            <a:ext cx="2132009" cy="2103260"/>
            <a:chOff x="7142582" y="2042316"/>
            <a:chExt cx="2132009" cy="2103260"/>
          </a:xfrm>
        </p:grpSpPr>
        <p:graphicFrame>
          <p:nvGraphicFramePr>
            <p:cNvPr id="4197" name="Chart 4196">
              <a:extLst>
                <a:ext uri="{FF2B5EF4-FFF2-40B4-BE49-F238E27FC236}">
                  <a16:creationId xmlns:a16="http://schemas.microsoft.com/office/drawing/2014/main" id="{E46BCE46-7D53-015D-E539-25D225FC50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06925926"/>
                </p:ext>
              </p:extLst>
            </p:nvPr>
          </p:nvGraphicFramePr>
          <p:xfrm>
            <a:off x="7142582" y="2062191"/>
            <a:ext cx="2132009" cy="20833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28DF86-EA3C-33F3-D97C-F5BB492AEF40}"/>
                </a:ext>
              </a:extLst>
            </p:cNvPr>
            <p:cNvSpPr/>
            <p:nvPr/>
          </p:nvSpPr>
          <p:spPr>
            <a:xfrm rot="19391846">
              <a:off x="7470814" y="2244405"/>
              <a:ext cx="576657" cy="64158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9C5F49-D9C5-BB44-1C83-7B7CC5FEE28D}"/>
                </a:ext>
              </a:extLst>
            </p:cNvPr>
            <p:cNvSpPr/>
            <p:nvPr/>
          </p:nvSpPr>
          <p:spPr>
            <a:xfrm rot="19210824">
              <a:off x="7667798" y="3506927"/>
              <a:ext cx="611331" cy="587997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1C85283-E691-6DFD-54C3-F5C2D12751D7}"/>
                </a:ext>
              </a:extLst>
            </p:cNvPr>
            <p:cNvGrpSpPr/>
            <p:nvPr/>
          </p:nvGrpSpPr>
          <p:grpSpPr>
            <a:xfrm>
              <a:off x="8447686" y="2042316"/>
              <a:ext cx="643146" cy="152737"/>
              <a:chOff x="8447686" y="2041103"/>
              <a:chExt cx="643146" cy="152737"/>
            </a:xfrm>
          </p:grpSpPr>
          <p:sp>
            <p:nvSpPr>
              <p:cNvPr id="21" name="Callout: Bent Line 20">
                <a:extLst>
                  <a:ext uri="{FF2B5EF4-FFF2-40B4-BE49-F238E27FC236}">
                    <a16:creationId xmlns:a16="http://schemas.microsoft.com/office/drawing/2014/main" id="{D509681C-1523-91F5-E507-C4DA054B013A}"/>
                  </a:ext>
                </a:extLst>
              </p:cNvPr>
              <p:cNvSpPr/>
              <p:nvPr/>
            </p:nvSpPr>
            <p:spPr>
              <a:xfrm>
                <a:off x="8497891" y="2041103"/>
                <a:ext cx="520135" cy="152737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83398"/>
                  <a:gd name="adj6" fmla="val -46667"/>
                </a:avLst>
              </a:prstGeom>
              <a:noFill/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0B360E-4ABF-A18E-43F8-8B1791E02A0A}"/>
                  </a:ext>
                </a:extLst>
              </p:cNvPr>
              <p:cNvSpPr txBox="1"/>
              <p:nvPr/>
            </p:nvSpPr>
            <p:spPr>
              <a:xfrm>
                <a:off x="8447686" y="2051708"/>
                <a:ext cx="643146" cy="13671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n-US" sz="1000" dirty="0"/>
                  <a:t>Addition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9D4714-2E96-16B5-2D12-83BD02423E48}"/>
              </a:ext>
            </a:extLst>
          </p:cNvPr>
          <p:cNvSpPr txBox="1"/>
          <p:nvPr/>
        </p:nvSpPr>
        <p:spPr>
          <a:xfrm>
            <a:off x="760" y="4101105"/>
            <a:ext cx="4723225" cy="3641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7013" indent="-114300">
              <a:buFont typeface="Wingdings" panose="05000000000000000000" pitchFamily="2" charset="2"/>
              <a:buChar char="Ø"/>
            </a:pPr>
            <a:r>
              <a:rPr lang="en-US" sz="1400" b="1" dirty="0"/>
              <a:t> FS is a </a:t>
            </a:r>
            <a:r>
              <a:rPr lang="en-US" sz="1400" b="1" dirty="0">
                <a:solidFill>
                  <a:srgbClr val="1508B8"/>
                </a:solidFill>
              </a:rPr>
              <a:t>communication documents </a:t>
            </a:r>
            <a:r>
              <a:rPr lang="en-US" sz="1400" b="1" dirty="0">
                <a:solidFill>
                  <a:srgbClr val="202122"/>
                </a:solidFill>
              </a:rPr>
              <a:t> 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EEE72-C7CA-9CAB-C184-C30241306DFF}"/>
              </a:ext>
            </a:extLst>
          </p:cNvPr>
          <p:cNvSpPr txBox="1"/>
          <p:nvPr/>
        </p:nvSpPr>
        <p:spPr>
          <a:xfrm>
            <a:off x="7097149" y="186510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Implementation time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84DAB2-D788-E38F-D438-67A4CD15A0C1}"/>
              </a:ext>
            </a:extLst>
          </p:cNvPr>
          <p:cNvGrpSpPr/>
          <p:nvPr/>
        </p:nvGrpSpPr>
        <p:grpSpPr>
          <a:xfrm>
            <a:off x="189047" y="4344900"/>
            <a:ext cx="4033951" cy="2047812"/>
            <a:chOff x="189047" y="4344900"/>
            <a:chExt cx="4033951" cy="204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DAD614-E604-89AC-B434-69EE0A49E893}"/>
                </a:ext>
              </a:extLst>
            </p:cNvPr>
            <p:cNvGrpSpPr/>
            <p:nvPr/>
          </p:nvGrpSpPr>
          <p:grpSpPr>
            <a:xfrm>
              <a:off x="189047" y="4344900"/>
              <a:ext cx="4033951" cy="2047812"/>
              <a:chOff x="141113" y="4485373"/>
              <a:chExt cx="4033951" cy="204781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2DFD44-AB74-2EDD-803B-14C3E28DAE66}"/>
                  </a:ext>
                </a:extLst>
              </p:cNvPr>
              <p:cNvGrpSpPr/>
              <p:nvPr/>
            </p:nvGrpSpPr>
            <p:grpSpPr>
              <a:xfrm>
                <a:off x="141113" y="4485373"/>
                <a:ext cx="4033951" cy="2047812"/>
                <a:chOff x="141113" y="4485373"/>
                <a:chExt cx="4033951" cy="204781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9C4F37E2-9FA3-AE14-480F-F36DA199C8D6}"/>
                    </a:ext>
                  </a:extLst>
                </p:cNvPr>
                <p:cNvGrpSpPr/>
                <p:nvPr/>
              </p:nvGrpSpPr>
              <p:grpSpPr>
                <a:xfrm>
                  <a:off x="1838222" y="5362890"/>
                  <a:ext cx="1292003" cy="246826"/>
                  <a:chOff x="2079234" y="5283899"/>
                  <a:chExt cx="1292003" cy="246826"/>
                </a:xfrm>
              </p:grpSpPr>
              <p:sp>
                <p:nvSpPr>
                  <p:cNvPr id="3" name="Arrow: Right 2">
                    <a:extLst>
                      <a:ext uri="{FF2B5EF4-FFF2-40B4-BE49-F238E27FC236}">
                        <a16:creationId xmlns:a16="http://schemas.microsoft.com/office/drawing/2014/main" id="{B0CBB408-9432-1530-5763-1A782F83F3EC}"/>
                      </a:ext>
                    </a:extLst>
                  </p:cNvPr>
                  <p:cNvSpPr/>
                  <p:nvPr/>
                </p:nvSpPr>
                <p:spPr>
                  <a:xfrm rot="2108364">
                    <a:off x="2213673" y="5439285"/>
                    <a:ext cx="1157564" cy="91440"/>
                  </a:xfrm>
                  <a:prstGeom prst="rightArrow">
                    <a:avLst/>
                  </a:prstGeom>
                  <a:solidFill>
                    <a:srgbClr val="4E5F77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C130DA54-D91D-8563-A021-D7ACE74CCD92}"/>
                      </a:ext>
                    </a:extLst>
                  </p:cNvPr>
                  <p:cNvGrpSpPr/>
                  <p:nvPr/>
                </p:nvGrpSpPr>
                <p:grpSpPr>
                  <a:xfrm>
                    <a:off x="2079234" y="5283899"/>
                    <a:ext cx="1280160" cy="144170"/>
                    <a:chOff x="2447432" y="5033329"/>
                    <a:chExt cx="1306902" cy="156084"/>
                  </a:xfrm>
                </p:grpSpPr>
                <p:sp>
                  <p:nvSpPr>
                    <p:cNvPr id="4183" name="Arrow: Right 4182">
                      <a:extLst>
                        <a:ext uri="{FF2B5EF4-FFF2-40B4-BE49-F238E27FC236}">
                          <a16:creationId xmlns:a16="http://schemas.microsoft.com/office/drawing/2014/main" id="{3E1F1954-5A68-8900-5EAD-12CFE9E13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9617" y="5090417"/>
                      <a:ext cx="1120202" cy="98996"/>
                    </a:xfrm>
                    <a:prstGeom prst="rightArrow">
                      <a:avLst/>
                    </a:prstGeom>
                    <a:solidFill>
                      <a:srgbClr val="4E5F77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85" name="Arrow: Right 4184">
                      <a:extLst>
                        <a:ext uri="{FF2B5EF4-FFF2-40B4-BE49-F238E27FC236}">
                          <a16:creationId xmlns:a16="http://schemas.microsoft.com/office/drawing/2014/main" id="{02A20F0F-4F17-EDCF-00A3-C3409C5CAAE6}"/>
                        </a:ext>
                      </a:extLst>
                    </p:cNvPr>
                    <p:cNvSpPr/>
                    <p:nvPr/>
                  </p:nvSpPr>
                  <p:spPr>
                    <a:xfrm rot="19582317">
                      <a:off x="2447432" y="5033329"/>
                      <a:ext cx="1306902" cy="98996"/>
                    </a:xfrm>
                    <a:prstGeom prst="rightArrow">
                      <a:avLst/>
                    </a:prstGeom>
                    <a:solidFill>
                      <a:srgbClr val="4E5F77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3E27CC3A-44EA-5246-0C6B-EE1BF815BFEA}"/>
                    </a:ext>
                  </a:extLst>
                </p:cNvPr>
                <p:cNvGrpSpPr/>
                <p:nvPr/>
              </p:nvGrpSpPr>
              <p:grpSpPr>
                <a:xfrm>
                  <a:off x="141113" y="4665031"/>
                  <a:ext cx="2476027" cy="1767468"/>
                  <a:chOff x="467309" y="4392515"/>
                  <a:chExt cx="2527751" cy="1913526"/>
                </a:xfrm>
              </p:grpSpPr>
              <p:sp>
                <p:nvSpPr>
                  <p:cNvPr id="4177" name="Parallelogram 4176">
                    <a:extLst>
                      <a:ext uri="{FF2B5EF4-FFF2-40B4-BE49-F238E27FC236}">
                        <a16:creationId xmlns:a16="http://schemas.microsoft.com/office/drawing/2014/main" id="{9DB5B9D8-7135-AB1F-6C92-6EBAE4C77A7B}"/>
                      </a:ext>
                    </a:extLst>
                  </p:cNvPr>
                  <p:cNvSpPr/>
                  <p:nvPr/>
                </p:nvSpPr>
                <p:spPr>
                  <a:xfrm>
                    <a:off x="467309" y="4458049"/>
                    <a:ext cx="2527751" cy="1847992"/>
                  </a:xfrm>
                  <a:prstGeom prst="parallelogram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179" name="Group 4178">
                    <a:extLst>
                      <a:ext uri="{FF2B5EF4-FFF2-40B4-BE49-F238E27FC236}">
                        <a16:creationId xmlns:a16="http://schemas.microsoft.com/office/drawing/2014/main" id="{5BC0B574-28C0-13FE-1511-C29B23A3F77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13053" y="4392515"/>
                    <a:ext cx="2033306" cy="1785882"/>
                    <a:chOff x="1776563" y="4538843"/>
                    <a:chExt cx="2384954" cy="1990464"/>
                  </a:xfrm>
                  <a:effectLst>
                    <a:outerShdw blurRad="50800" dist="50800" dir="5400000" sx="104000" sy="104000" algn="ctr" rotWithShape="0">
                      <a:srgbClr val="000000">
                        <a:alpha val="43137"/>
                      </a:srgbClr>
                    </a:outerShdw>
                  </a:effectLst>
                </p:grpSpPr>
                <p:sp>
                  <p:nvSpPr>
                    <p:cNvPr id="4180" name="TextBox 4179">
                      <a:extLst>
                        <a:ext uri="{FF2B5EF4-FFF2-40B4-BE49-F238E27FC236}">
                          <a16:creationId xmlns:a16="http://schemas.microsoft.com/office/drawing/2014/main" id="{D359D76C-516F-988B-81ED-A03BD02BF6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76563" y="4961841"/>
                      <a:ext cx="2384954" cy="15674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400" dirty="0"/>
                        <a:t>Requirement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en-US" sz="1400" dirty="0"/>
                        <a:t>Scope &amp; solutions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en-US" sz="1400" dirty="0"/>
                        <a:t> Acceptant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en-US" sz="1400" dirty="0"/>
                        <a:t>Demo Interface</a:t>
                      </a:r>
                    </a:p>
                  </p:txBody>
                </p:sp>
                <p:sp>
                  <p:nvSpPr>
                    <p:cNvPr id="4181" name="TextBox 4180">
                      <a:extLst>
                        <a:ext uri="{FF2B5EF4-FFF2-40B4-BE49-F238E27FC236}">
                          <a16:creationId xmlns:a16="http://schemas.microsoft.com/office/drawing/2014/main" id="{43E337CD-31DE-5AE6-F98A-B50912E734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3743" y="4538843"/>
                      <a:ext cx="1989989" cy="5508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FS Document</a:t>
                      </a:r>
                    </a:p>
                  </p:txBody>
                </p:sp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69C4C26-D673-11ED-52BE-C641FB64F18E}"/>
                    </a:ext>
                  </a:extLst>
                </p:cNvPr>
                <p:cNvGrpSpPr/>
                <p:nvPr/>
              </p:nvGrpSpPr>
              <p:grpSpPr>
                <a:xfrm>
                  <a:off x="3153202" y="4485373"/>
                  <a:ext cx="722913" cy="653561"/>
                  <a:chOff x="3913719" y="4520221"/>
                  <a:chExt cx="1040635" cy="1000455"/>
                </a:xfrm>
              </p:grpSpPr>
              <p:pic>
                <p:nvPicPr>
                  <p:cNvPr id="4175" name="Picture 4174" descr="Icon&#10;&#10;Description automatically generated">
                    <a:extLst>
                      <a:ext uri="{FF2B5EF4-FFF2-40B4-BE49-F238E27FC236}">
                        <a16:creationId xmlns:a16="http://schemas.microsoft.com/office/drawing/2014/main" id="{E8282DD4-C66B-18F0-4ADE-FCFA835142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59296" y="4520221"/>
                    <a:ext cx="642441" cy="69987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4176" name="TextBox 4175">
                    <a:extLst>
                      <a:ext uri="{FF2B5EF4-FFF2-40B4-BE49-F238E27FC236}">
                        <a16:creationId xmlns:a16="http://schemas.microsoft.com/office/drawing/2014/main" id="{4BD7373A-A28A-0786-A33B-F282E06C0634}"/>
                      </a:ext>
                    </a:extLst>
                  </p:cNvPr>
                  <p:cNvSpPr txBox="1"/>
                  <p:nvPr/>
                </p:nvSpPr>
                <p:spPr>
                  <a:xfrm>
                    <a:off x="3913719" y="5186226"/>
                    <a:ext cx="1040635" cy="33445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91440"/>
                    <a:r>
                      <a:rPr lang="en-US" sz="1400" b="1" dirty="0"/>
                      <a:t> User</a:t>
                    </a:r>
                  </a:p>
                </p:txBody>
              </p:sp>
            </p:grpSp>
            <p:grpSp>
              <p:nvGrpSpPr>
                <p:cNvPr id="4161" name="Group 4160">
                  <a:extLst>
                    <a:ext uri="{FF2B5EF4-FFF2-40B4-BE49-F238E27FC236}">
                      <a16:creationId xmlns:a16="http://schemas.microsoft.com/office/drawing/2014/main" id="{1FE664AB-07F9-1E4A-D313-86947F66E006}"/>
                    </a:ext>
                  </a:extLst>
                </p:cNvPr>
                <p:cNvGrpSpPr/>
                <p:nvPr/>
              </p:nvGrpSpPr>
              <p:grpSpPr>
                <a:xfrm>
                  <a:off x="2973812" y="5866541"/>
                  <a:ext cx="1201252" cy="666644"/>
                  <a:chOff x="1549189" y="5381647"/>
                  <a:chExt cx="1226346" cy="721734"/>
                </a:xfrm>
              </p:grpSpPr>
              <p:grpSp>
                <p:nvGrpSpPr>
                  <p:cNvPr id="4162" name="Group 4161">
                    <a:extLst>
                      <a:ext uri="{FF2B5EF4-FFF2-40B4-BE49-F238E27FC236}">
                        <a16:creationId xmlns:a16="http://schemas.microsoft.com/office/drawing/2014/main" id="{CD83970A-6F51-9A1F-B63E-06748D36E682}"/>
                      </a:ext>
                    </a:extLst>
                  </p:cNvPr>
                  <p:cNvGrpSpPr/>
                  <p:nvPr/>
                </p:nvGrpSpPr>
                <p:grpSpPr>
                  <a:xfrm>
                    <a:off x="1865107" y="5381647"/>
                    <a:ext cx="457200" cy="485081"/>
                    <a:chOff x="2237317" y="5616503"/>
                    <a:chExt cx="457200" cy="485081"/>
                  </a:xfrm>
                </p:grpSpPr>
                <p:sp>
                  <p:nvSpPr>
                    <p:cNvPr id="4164" name="Flowchart: Connector 4163">
                      <a:extLst>
                        <a:ext uri="{FF2B5EF4-FFF2-40B4-BE49-F238E27FC236}">
                          <a16:creationId xmlns:a16="http://schemas.microsoft.com/office/drawing/2014/main" id="{281D1E06-9A97-E98B-AD54-B8A7275F6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17" y="5616503"/>
                      <a:ext cx="457200" cy="485081"/>
                    </a:xfrm>
                    <a:prstGeom prst="flowChartConnec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165" name="Picture 4164" descr="Icon&#10;&#10;Description automatically generated">
                      <a:extLst>
                        <a:ext uri="{FF2B5EF4-FFF2-40B4-BE49-F238E27FC236}">
                          <a16:creationId xmlns:a16="http://schemas.microsoft.com/office/drawing/2014/main" id="{2B1BB756-5D52-3141-E93F-DA8658FCD9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3768" y="5696706"/>
                      <a:ext cx="324674" cy="32467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163" name="TextBox 4162">
                    <a:extLst>
                      <a:ext uri="{FF2B5EF4-FFF2-40B4-BE49-F238E27FC236}">
                        <a16:creationId xmlns:a16="http://schemas.microsoft.com/office/drawing/2014/main" id="{EEF865F4-CB4D-B4DF-0DDE-BA2DE096C42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9189" y="5809942"/>
                    <a:ext cx="1226346" cy="2934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91440"/>
                    <a:r>
                      <a:rPr lang="en-US" sz="1400" b="1" dirty="0"/>
                      <a:t> Developer</a:t>
                    </a: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821B391E-D7E5-6C12-E924-AA52FB1EAF63}"/>
                    </a:ext>
                  </a:extLst>
                </p:cNvPr>
                <p:cNvGrpSpPr/>
                <p:nvPr/>
              </p:nvGrpSpPr>
              <p:grpSpPr>
                <a:xfrm>
                  <a:off x="3018185" y="5188904"/>
                  <a:ext cx="896765" cy="636364"/>
                  <a:chOff x="3018185" y="5188904"/>
                  <a:chExt cx="896765" cy="636364"/>
                </a:xfrm>
              </p:grpSpPr>
              <p:grpSp>
                <p:nvGrpSpPr>
                  <p:cNvPr id="4160" name="Group 4159">
                    <a:extLst>
                      <a:ext uri="{FF2B5EF4-FFF2-40B4-BE49-F238E27FC236}">
                        <a16:creationId xmlns:a16="http://schemas.microsoft.com/office/drawing/2014/main" id="{FF6A3C43-2DB6-D4C0-3064-12075125CC4C}"/>
                      </a:ext>
                    </a:extLst>
                  </p:cNvPr>
                  <p:cNvGrpSpPr/>
                  <p:nvPr/>
                </p:nvGrpSpPr>
                <p:grpSpPr>
                  <a:xfrm>
                    <a:off x="3018185" y="5188904"/>
                    <a:ext cx="896765" cy="636364"/>
                    <a:chOff x="3667610" y="5477927"/>
                    <a:chExt cx="915499" cy="688952"/>
                  </a:xfrm>
                </p:grpSpPr>
                <p:sp>
                  <p:nvSpPr>
                    <p:cNvPr id="4169" name="Flowchart: Connector 4168">
                      <a:extLst>
                        <a:ext uri="{FF2B5EF4-FFF2-40B4-BE49-F238E27FC236}">
                          <a16:creationId xmlns:a16="http://schemas.microsoft.com/office/drawing/2014/main" id="{25D938BE-493B-4EF7-6DE7-5D2C5B27D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5417" y="5477927"/>
                      <a:ext cx="457200" cy="485082"/>
                    </a:xfrm>
                    <a:prstGeom prst="flowChartConnec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67" name="TextBox 4166">
                      <a:extLst>
                        <a:ext uri="{FF2B5EF4-FFF2-40B4-BE49-F238E27FC236}">
                          <a16:creationId xmlns:a16="http://schemas.microsoft.com/office/drawing/2014/main" id="{2F7415A1-FAC2-EECC-0C4C-8BDD15D82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610" y="5920319"/>
                      <a:ext cx="915499" cy="2465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marL="91440"/>
                      <a:r>
                        <a:rPr lang="en-US" sz="1400" b="1" dirty="0"/>
                        <a:t> Manager</a:t>
                      </a:r>
                    </a:p>
                  </p:txBody>
                </p:sp>
              </p:grpSp>
              <p:pic>
                <p:nvPicPr>
                  <p:cNvPr id="4" name="Picture 3" descr="A mannequin wearing a white shirt and red ti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477FED81-2C76-68E9-BAC6-FC6445295D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97314" y="5207516"/>
                    <a:ext cx="344393" cy="32905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" name="Arrow: Curved Down 7">
                <a:extLst>
                  <a:ext uri="{FF2B5EF4-FFF2-40B4-BE49-F238E27FC236}">
                    <a16:creationId xmlns:a16="http://schemas.microsoft.com/office/drawing/2014/main" id="{0C03410D-484B-1BA4-8332-7333BD0EB770}"/>
                  </a:ext>
                </a:extLst>
              </p:cNvPr>
              <p:cNvSpPr/>
              <p:nvPr/>
            </p:nvSpPr>
            <p:spPr>
              <a:xfrm rot="5400000">
                <a:off x="3509911" y="5746181"/>
                <a:ext cx="697662" cy="184358"/>
              </a:xfrm>
              <a:prstGeom prst="curvedDownArrow">
                <a:avLst/>
              </a:prstGeom>
              <a:solidFill>
                <a:srgbClr val="39B54A"/>
              </a:solidFill>
              <a:ln w="12700">
                <a:solidFill>
                  <a:srgbClr val="39B54A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row: Curved Down 9">
                <a:extLst>
                  <a:ext uri="{FF2B5EF4-FFF2-40B4-BE49-F238E27FC236}">
                    <a16:creationId xmlns:a16="http://schemas.microsoft.com/office/drawing/2014/main" id="{E533C393-B3F0-0B91-B5A2-C38D94C85C6A}"/>
                  </a:ext>
                </a:extLst>
              </p:cNvPr>
              <p:cNvSpPr/>
              <p:nvPr/>
            </p:nvSpPr>
            <p:spPr>
              <a:xfrm rot="5400000" flipV="1">
                <a:off x="2806806" y="5730082"/>
                <a:ext cx="697662" cy="184354"/>
              </a:xfrm>
              <a:prstGeom prst="curvedDownArrow">
                <a:avLst/>
              </a:prstGeom>
              <a:solidFill>
                <a:srgbClr val="39B54A"/>
              </a:solidFill>
              <a:ln w="12700">
                <a:solidFill>
                  <a:srgbClr val="39B54A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row: Curved Down 10">
                <a:extLst>
                  <a:ext uri="{FF2B5EF4-FFF2-40B4-BE49-F238E27FC236}">
                    <a16:creationId xmlns:a16="http://schemas.microsoft.com/office/drawing/2014/main" id="{92831BA4-1230-6A6B-6450-37C07B4E233C}"/>
                  </a:ext>
                </a:extLst>
              </p:cNvPr>
              <p:cNvSpPr/>
              <p:nvPr/>
            </p:nvSpPr>
            <p:spPr>
              <a:xfrm rot="5400000" flipH="1" flipV="1">
                <a:off x="2761786" y="4997049"/>
                <a:ext cx="713117" cy="184353"/>
              </a:xfrm>
              <a:prstGeom prst="curvedDownArrow">
                <a:avLst/>
              </a:prstGeom>
              <a:solidFill>
                <a:srgbClr val="39B54A"/>
              </a:solidFill>
              <a:ln w="12700">
                <a:solidFill>
                  <a:srgbClr val="39B54A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Arrow: Curved Down 25">
              <a:extLst>
                <a:ext uri="{FF2B5EF4-FFF2-40B4-BE49-F238E27FC236}">
                  <a16:creationId xmlns:a16="http://schemas.microsoft.com/office/drawing/2014/main" id="{0A7A589D-90CD-ACA6-EFE8-5872C57D68D4}"/>
                </a:ext>
              </a:extLst>
            </p:cNvPr>
            <p:cNvSpPr/>
            <p:nvPr/>
          </p:nvSpPr>
          <p:spPr>
            <a:xfrm rot="5400000">
              <a:off x="3526121" y="4852229"/>
              <a:ext cx="697662" cy="184358"/>
            </a:xfrm>
            <a:prstGeom prst="curvedDownArrow">
              <a:avLst/>
            </a:prstGeom>
            <a:solidFill>
              <a:srgbClr val="39B54A"/>
            </a:solidFill>
            <a:ln w="12700">
              <a:solidFill>
                <a:srgbClr val="39B54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D340EA8-D611-B2D9-3BAE-17A66A3BA762}"/>
              </a:ext>
            </a:extLst>
          </p:cNvPr>
          <p:cNvSpPr txBox="1"/>
          <p:nvPr/>
        </p:nvSpPr>
        <p:spPr>
          <a:xfrm>
            <a:off x="5577286" y="1257649"/>
            <a:ext cx="32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(Analysis Shipping </a:t>
            </a:r>
            <a:r>
              <a:rPr lang="en-US" b="1" dirty="0"/>
              <a:t>A</a:t>
            </a:r>
            <a:r>
              <a:rPr lang="en-US" sz="1800" b="1" dirty="0"/>
              <a:t>dvice) </a:t>
            </a:r>
          </a:p>
        </p:txBody>
      </p:sp>
    </p:spTree>
    <p:extLst>
      <p:ext uri="{BB962C8B-B14F-4D97-AF65-F5344CB8AC3E}">
        <p14:creationId xmlns:p14="http://schemas.microsoft.com/office/powerpoint/2010/main" val="289811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28517"/>
              </p:ext>
            </p:extLst>
          </p:nvPr>
        </p:nvGraphicFramePr>
        <p:xfrm>
          <a:off x="54864" y="660466"/>
          <a:ext cx="9025129" cy="581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50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589108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2633863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146272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659546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630011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551579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51846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 marL="90535" marR="90535" marT="45267" marB="45267" anchor="ctr"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WHEN (Oct.22)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63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45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637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How to combine conditions</a:t>
                      </a:r>
                    </a:p>
                  </a:txBody>
                  <a:tcPr marL="86400" marR="86400" marT="40284" marB="40284" anchor="ctr" anchorCtr="1" horzOverflow="overflow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Analyze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find out </a:t>
                      </a:r>
                    </a:p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</a:p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common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Lam, Local PIC,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Oversea PIC</a:t>
                      </a:r>
                    </a:p>
                  </a:txBody>
                  <a:tcPr marL="86400" marR="86400" marT="40284" marB="40284" anchor="ctr" horzOverflow="overflow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1508B8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Make general common for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1508B8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30 PICs</a:t>
                      </a:r>
                    </a:p>
                  </a:txBody>
                  <a:tcPr marT="42644" marB="42644" anchor="ctr">
                    <a:lnT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to control requests </a:t>
                      </a:r>
                    </a:p>
                  </a:txBody>
                  <a:tcPr marL="86400" marR="86400" marT="40284" marB="40284" anchor="ctr" anchorCtr="1" horzOverflow="overflow"/>
                </a:tc>
                <a:tc>
                  <a:txBody>
                    <a:bodyPr/>
                    <a:lstStyle/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&amp; release</a:t>
                      </a:r>
                    </a:p>
                    <a:p>
                      <a:pPr lvl="0" algn="ctr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1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6666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“SAP project scope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 marL="86400" marR="86400" marT="40284" marB="402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Lam,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PIC, Manager</a:t>
                      </a:r>
                    </a:p>
                  </a:txBody>
                  <a:tcPr marL="86400" marR="86400" marT="40284" marB="4028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1508B8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400" b="1" kern="1200" dirty="0">
                          <a:solidFill>
                            <a:srgbClr val="2B20BD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Make SA scope project for  17 requests</a:t>
                      </a:r>
                    </a:p>
                  </a:txBody>
                  <a:tcPr marT="42644" marB="42644" anchor="ctr"/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/>
                        <a:t>How to get acceptant</a:t>
                      </a:r>
                    </a:p>
                  </a:txBody>
                  <a:tcPr marL="86400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Analyze</a:t>
                      </a: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400" b="1" u="non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visualization for each process</a:t>
                      </a:r>
                      <a:endParaRPr kumimoji="0" lang="en-US" altLang="en-US" sz="1400" b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Lam,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PIC, Manager</a:t>
                      </a:r>
                    </a:p>
                  </a:txBody>
                  <a:tcPr marL="86400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1508B8"/>
                          </a:solidFill>
                          <a:latin typeface="+mn-lt"/>
                          <a:cs typeface="Arial" panose="020B0604020202020204" pitchFamily="34" charset="0"/>
                        </a:rPr>
                        <a:t>New program, Linkage system, Acceptant</a:t>
                      </a:r>
                    </a:p>
                  </a:txBody>
                  <a:tcPr marT="42644" marB="42644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0306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b="1" dirty="0"/>
                        <a:t>How to apply system smoothly </a:t>
                      </a:r>
                    </a:p>
                  </a:txBody>
                  <a:tcPr marL="54864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Mock up interface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Lam,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</a:t>
                      </a:r>
                    </a:p>
                  </a:txBody>
                  <a:tcPr marL="86400" marR="86400" marT="40284" marB="40284" anchor="ctr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dirty="0">
                          <a:solidFill>
                            <a:srgbClr val="1508B8"/>
                          </a:solidFill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User acceptant interface </a:t>
                      </a:r>
                      <a:endParaRPr lang="en-US" sz="1400" b="1" dirty="0">
                        <a:solidFill>
                          <a:srgbClr val="1508B8"/>
                        </a:solidFill>
                      </a:endParaRPr>
                    </a:p>
                  </a:txBody>
                  <a:tcPr marT="42644" marB="42644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56392"/>
                  </a:ext>
                </a:extLst>
              </a:tr>
            </a:tbl>
          </a:graphicData>
        </a:graphic>
      </p:graphicFrame>
      <p:sp>
        <p:nvSpPr>
          <p:cNvPr id="21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-10239" y="1953249"/>
            <a:ext cx="971801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26729" y="3145071"/>
            <a:ext cx="928179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3" name="角丸四角形 2">
            <a:extLst>
              <a:ext uri="{FF2B5EF4-FFF2-40B4-BE49-F238E27FC236}">
                <a16:creationId xmlns:a16="http://schemas.microsoft.com/office/drawing/2014/main" id="{41015623-8377-DDAD-DCD4-68F625537818}"/>
              </a:ext>
            </a:extLst>
          </p:cNvPr>
          <p:cNvSpPr/>
          <p:nvPr/>
        </p:nvSpPr>
        <p:spPr>
          <a:xfrm rot="16200000">
            <a:off x="26730" y="4415655"/>
            <a:ext cx="928178" cy="3943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</a:t>
            </a:r>
            <a:endParaRPr kumimoji="1" lang="ja-JP" altLang="en-US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7813491" y="6519446"/>
            <a:ext cx="1234813" cy="338554"/>
            <a:chOff x="6385188" y="6536161"/>
            <a:chExt cx="1234813" cy="338554"/>
          </a:xfrm>
        </p:grpSpPr>
        <p:sp>
          <p:nvSpPr>
            <p:cNvPr id="30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7053879" y="6648755"/>
              <a:ext cx="566122" cy="130789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6385188" y="6536161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Plan:</a:t>
              </a:r>
            </a:p>
          </p:txBody>
        </p:sp>
      </p:grpSp>
      <p:sp>
        <p:nvSpPr>
          <p:cNvPr id="6" name="角丸四角形 2">
            <a:extLst>
              <a:ext uri="{FF2B5EF4-FFF2-40B4-BE49-F238E27FC236}">
                <a16:creationId xmlns:a16="http://schemas.microsoft.com/office/drawing/2014/main" id="{8120DDE1-BE1C-0950-6B59-D7E2B1158CBE}"/>
              </a:ext>
            </a:extLst>
          </p:cNvPr>
          <p:cNvSpPr/>
          <p:nvPr/>
        </p:nvSpPr>
        <p:spPr>
          <a:xfrm rot="16200000">
            <a:off x="4918" y="5666445"/>
            <a:ext cx="971801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</a:t>
            </a:r>
            <a:endParaRPr kumimoji="0" lang="en-US" altLang="ja-JP" sz="1800" b="1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" name="Pentagon 15">
            <a:extLst>
              <a:ext uri="{FF2B5EF4-FFF2-40B4-BE49-F238E27FC236}">
                <a16:creationId xmlns:a16="http://schemas.microsoft.com/office/drawing/2014/main" id="{9525CEAB-E522-2A92-1C74-98D3B55E6837}"/>
              </a:ext>
            </a:extLst>
          </p:cNvPr>
          <p:cNvSpPr/>
          <p:nvPr/>
        </p:nvSpPr>
        <p:spPr>
          <a:xfrm>
            <a:off x="6409869" y="3296508"/>
            <a:ext cx="365760" cy="91440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5">
            <a:extLst>
              <a:ext uri="{FF2B5EF4-FFF2-40B4-BE49-F238E27FC236}">
                <a16:creationId xmlns:a16="http://schemas.microsoft.com/office/drawing/2014/main" id="{B343AF31-C452-9B33-56BC-CAF12C415AB7}"/>
              </a:ext>
            </a:extLst>
          </p:cNvPr>
          <p:cNvSpPr/>
          <p:nvPr/>
        </p:nvSpPr>
        <p:spPr>
          <a:xfrm>
            <a:off x="6246583" y="2040638"/>
            <a:ext cx="365760" cy="91440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34443" y="4552378"/>
            <a:ext cx="365760" cy="91440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ADC42600-1185-DE6B-3828-A3664F32100B}"/>
              </a:ext>
            </a:extLst>
          </p:cNvPr>
          <p:cNvSpPr/>
          <p:nvPr/>
        </p:nvSpPr>
        <p:spPr>
          <a:xfrm>
            <a:off x="6717323" y="5715063"/>
            <a:ext cx="365760" cy="91440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68" name="Straight Arrow Connector 4167">
            <a:extLst>
              <a:ext uri="{FF2B5EF4-FFF2-40B4-BE49-F238E27FC236}">
                <a16:creationId xmlns:a16="http://schemas.microsoft.com/office/drawing/2014/main" id="{7E2261D1-C6E4-75FC-2EBE-EB41ABAEE1CC}"/>
              </a:ext>
            </a:extLst>
          </p:cNvPr>
          <p:cNvCxnSpPr>
            <a:cxnSpLocks/>
          </p:cNvCxnSpPr>
          <p:nvPr/>
        </p:nvCxnSpPr>
        <p:spPr>
          <a:xfrm>
            <a:off x="8806840" y="2535084"/>
            <a:ext cx="14789" cy="468635"/>
          </a:xfrm>
          <a:prstGeom prst="straightConnector1">
            <a:avLst/>
          </a:prstGeom>
          <a:ln>
            <a:solidFill>
              <a:srgbClr val="4E5F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59BEB73B-2EA7-89BE-3212-119EE48F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97557"/>
              </p:ext>
            </p:extLst>
          </p:nvPr>
        </p:nvGraphicFramePr>
        <p:xfrm>
          <a:off x="27432" y="63658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cxnSp>
        <p:nvCxnSpPr>
          <p:cNvPr id="4177" name="Straight Arrow Connector 4176">
            <a:extLst>
              <a:ext uri="{FF2B5EF4-FFF2-40B4-BE49-F238E27FC236}">
                <a16:creationId xmlns:a16="http://schemas.microsoft.com/office/drawing/2014/main" id="{B640B862-71A5-0804-AB56-099F6FEF5D6A}"/>
              </a:ext>
            </a:extLst>
          </p:cNvPr>
          <p:cNvCxnSpPr>
            <a:cxnSpLocks/>
          </p:cNvCxnSpPr>
          <p:nvPr/>
        </p:nvCxnSpPr>
        <p:spPr>
          <a:xfrm>
            <a:off x="8313336" y="2258109"/>
            <a:ext cx="31442" cy="738218"/>
          </a:xfrm>
          <a:prstGeom prst="straightConnector1">
            <a:avLst/>
          </a:prstGeom>
          <a:ln>
            <a:solidFill>
              <a:srgbClr val="4E5F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1" name="Straight Arrow Connector 4220">
            <a:extLst>
              <a:ext uri="{FF2B5EF4-FFF2-40B4-BE49-F238E27FC236}">
                <a16:creationId xmlns:a16="http://schemas.microsoft.com/office/drawing/2014/main" id="{F90D52D9-7ADF-07E2-7FA8-90ABC1992055}"/>
              </a:ext>
            </a:extLst>
          </p:cNvPr>
          <p:cNvCxnSpPr>
            <a:cxnSpLocks/>
          </p:cNvCxnSpPr>
          <p:nvPr/>
        </p:nvCxnSpPr>
        <p:spPr>
          <a:xfrm flipH="1">
            <a:off x="7906450" y="2609250"/>
            <a:ext cx="2176" cy="379263"/>
          </a:xfrm>
          <a:prstGeom prst="straightConnector1">
            <a:avLst/>
          </a:prstGeom>
          <a:ln>
            <a:solidFill>
              <a:srgbClr val="4C5C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696C17-B5DA-2165-9C24-733168CBB501}"/>
              </a:ext>
            </a:extLst>
          </p:cNvPr>
          <p:cNvCxnSpPr>
            <a:cxnSpLocks/>
            <a:stCxn id="4165" idx="2"/>
            <a:endCxn id="4166" idx="0"/>
          </p:cNvCxnSpPr>
          <p:nvPr/>
        </p:nvCxnSpPr>
        <p:spPr>
          <a:xfrm>
            <a:off x="6954880" y="2061641"/>
            <a:ext cx="2094" cy="348815"/>
          </a:xfrm>
          <a:prstGeom prst="line">
            <a:avLst/>
          </a:prstGeom>
          <a:ln>
            <a:solidFill>
              <a:srgbClr val="4C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B47B3B-4767-266D-94DD-5F522B367541}"/>
              </a:ext>
            </a:extLst>
          </p:cNvPr>
          <p:cNvCxnSpPr>
            <a:cxnSpLocks/>
          </p:cNvCxnSpPr>
          <p:nvPr/>
        </p:nvCxnSpPr>
        <p:spPr>
          <a:xfrm>
            <a:off x="7904131" y="5055775"/>
            <a:ext cx="23170" cy="914400"/>
          </a:xfrm>
          <a:prstGeom prst="straightConnector1">
            <a:avLst/>
          </a:prstGeom>
          <a:ln w="12700">
            <a:solidFill>
              <a:srgbClr val="4E5F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S Gothic" pitchFamily="49" charset="-128"/>
                  <a:cs typeface="Arial" pitchFamily="34" charset="0"/>
                </a:rPr>
                <a:t>Difficulty Point FY2022 &amp; Activities FY2023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9EF715-4705-6E94-E24C-800370F2B0B9}"/>
              </a:ext>
            </a:extLst>
          </p:cNvPr>
          <p:cNvSpPr txBox="1"/>
          <p:nvPr/>
        </p:nvSpPr>
        <p:spPr>
          <a:xfrm>
            <a:off x="51969" y="1023584"/>
            <a:ext cx="4540124" cy="314135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</a:effectLst>
        </p:spPr>
        <p:txBody>
          <a:bodyPr wrap="square" tIns="0" bIns="0" rtlCol="0" anchor="ctr" anchorCtr="1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6E32BC-BAC4-9C8A-D805-7EAE416122D2}"/>
              </a:ext>
            </a:extLst>
          </p:cNvPr>
          <p:cNvSpPr txBox="1"/>
          <p:nvPr/>
        </p:nvSpPr>
        <p:spPr>
          <a:xfrm flipH="1">
            <a:off x="1036297" y="2085954"/>
            <a:ext cx="920294" cy="317190"/>
          </a:xfrm>
          <a:prstGeom prst="rect">
            <a:avLst/>
          </a:prstGeom>
          <a:noFill/>
          <a:ln w="25400">
            <a:solidFill>
              <a:srgbClr val="4E5F77"/>
            </a:solidFill>
            <a:prstDash val="sysDash"/>
          </a:ln>
        </p:spPr>
        <p:txBody>
          <a:bodyPr wrap="square" rtlCol="0" anchor="ctr" anchorCtr="1">
            <a:no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14736-0E4D-2F5E-DE50-DA7FDB76E94A}"/>
              </a:ext>
            </a:extLst>
          </p:cNvPr>
          <p:cNvSpPr txBox="1"/>
          <p:nvPr/>
        </p:nvSpPr>
        <p:spPr>
          <a:xfrm flipH="1">
            <a:off x="2089333" y="2093058"/>
            <a:ext cx="864771" cy="301497"/>
          </a:xfrm>
          <a:prstGeom prst="rect">
            <a:avLst/>
          </a:prstGeom>
          <a:noFill/>
          <a:ln w="25400">
            <a:solidFill>
              <a:srgbClr val="FFB33C"/>
            </a:solidFill>
            <a:prstDash val="sysDash"/>
          </a:ln>
        </p:spPr>
        <p:txBody>
          <a:bodyPr wrap="square" rtlCol="0" anchor="ctr" anchorCtr="1">
            <a:noAutofit/>
          </a:bodyPr>
          <a:lstStyle/>
          <a:p>
            <a:r>
              <a:rPr lang="en-US" sz="1200" dirty="0"/>
              <a:t>Condition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9ACFB-E0C4-EC39-B25B-D1379F8A39AA}"/>
              </a:ext>
            </a:extLst>
          </p:cNvPr>
          <p:cNvSpPr txBox="1"/>
          <p:nvPr/>
        </p:nvSpPr>
        <p:spPr>
          <a:xfrm flipH="1">
            <a:off x="3045698" y="2066691"/>
            <a:ext cx="864771" cy="327864"/>
          </a:xfrm>
          <a:prstGeom prst="rect">
            <a:avLst/>
          </a:prstGeom>
          <a:noFill/>
          <a:ln w="25400">
            <a:solidFill>
              <a:srgbClr val="39B54A"/>
            </a:solidFill>
            <a:prstDash val="sysDash"/>
          </a:ln>
        </p:spPr>
        <p:txBody>
          <a:bodyPr wrap="square" rtlCol="0" anchor="ctr" anchorCtr="1">
            <a:noAutofit/>
          </a:bodyPr>
          <a:lstStyle/>
          <a:p>
            <a:r>
              <a:rPr lang="en-US" sz="1200" dirty="0"/>
              <a:t>Output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DE70F7-8C05-FDB2-6364-BD580C69E856}"/>
              </a:ext>
            </a:extLst>
          </p:cNvPr>
          <p:cNvSpPr txBox="1"/>
          <p:nvPr/>
        </p:nvSpPr>
        <p:spPr>
          <a:xfrm>
            <a:off x="571637" y="2494193"/>
            <a:ext cx="304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7930B-7CEB-A73E-5129-651949EE38CC}"/>
              </a:ext>
            </a:extLst>
          </p:cNvPr>
          <p:cNvSpPr txBox="1"/>
          <p:nvPr/>
        </p:nvSpPr>
        <p:spPr>
          <a:xfrm>
            <a:off x="-32067" y="1323036"/>
            <a:ext cx="161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Wingdings" panose="05000000000000000000" pitchFamily="2" charset="2"/>
              <a:buChar char="q"/>
            </a:pPr>
            <a:r>
              <a:rPr lang="en-US" sz="1400" b="1" u="sng" dirty="0"/>
              <a:t>Analysis 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0F8FA-09F6-15CE-BFD0-169260AA0A17}"/>
              </a:ext>
            </a:extLst>
          </p:cNvPr>
          <p:cNvSpPr txBox="1"/>
          <p:nvPr/>
        </p:nvSpPr>
        <p:spPr>
          <a:xfrm>
            <a:off x="3395" y="3306339"/>
            <a:ext cx="1409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Wingdings" panose="05000000000000000000" pitchFamily="2" charset="2"/>
              <a:buChar char="q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Testing time: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65C8F-DB83-5D6E-FF70-39A96A4ABAC3}"/>
              </a:ext>
            </a:extLst>
          </p:cNvPr>
          <p:cNvSpPr txBox="1"/>
          <p:nvPr/>
        </p:nvSpPr>
        <p:spPr>
          <a:xfrm>
            <a:off x="-27444" y="1638740"/>
            <a:ext cx="4497904" cy="3014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2713" indent="-112713">
              <a:buFont typeface="Wingdings" panose="05000000000000000000" pitchFamily="2" charset="2"/>
              <a:buChar char="Ø"/>
            </a:pPr>
            <a:r>
              <a:rPr lang="en-US" sz="1400" b="1" dirty="0"/>
              <a:t>User discuss &amp;</a:t>
            </a:r>
            <a:r>
              <a:rPr lang="en-US" sz="1400" b="1" dirty="0">
                <a:solidFill>
                  <a:srgbClr val="FF0000"/>
                </a:solidFill>
              </a:rPr>
              <a:t> own decisions </a:t>
            </a:r>
            <a:r>
              <a:rPr lang="en-US" sz="1400" b="1" dirty="0"/>
              <a:t>request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33B29-D0D9-757C-680B-0D1AA9BFFE2C}"/>
              </a:ext>
            </a:extLst>
          </p:cNvPr>
          <p:cNvSpPr txBox="1"/>
          <p:nvPr/>
        </p:nvSpPr>
        <p:spPr>
          <a:xfrm>
            <a:off x="4570158" y="4061080"/>
            <a:ext cx="4497904" cy="3014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2713" indent="-112713">
              <a:buFont typeface="Wingdings" panose="05000000000000000000" pitchFamily="2" charset="2"/>
              <a:buChar char="Ø"/>
              <a:tabLst>
                <a:tab pos="112713" algn="l"/>
              </a:tabLst>
            </a:pPr>
            <a:r>
              <a:rPr lang="en-US" sz="1400" b="1" u="sng" dirty="0">
                <a:cs typeface="Arial" panose="020B0604020202020204" pitchFamily="34" charset="0"/>
              </a:rPr>
              <a:t>Summary &amp; Combine conditions</a:t>
            </a:r>
            <a:endParaRPr lang="en-US" sz="14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41E17-CA69-3FF2-FD07-17D6D3A77FE4}"/>
              </a:ext>
            </a:extLst>
          </p:cNvPr>
          <p:cNvSpPr txBox="1"/>
          <p:nvPr/>
        </p:nvSpPr>
        <p:spPr>
          <a:xfrm flipH="1">
            <a:off x="382388" y="2055337"/>
            <a:ext cx="534120" cy="376940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 anchor="ctr" anchorCtr="1">
            <a:noAutofit/>
          </a:bodyPr>
          <a:lstStyle/>
          <a:p>
            <a:r>
              <a:rPr lang="en-US" sz="1400" dirty="0"/>
              <a:t>PIC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54BB5-E55D-41F9-2498-41CF3F833F11}"/>
              </a:ext>
            </a:extLst>
          </p:cNvPr>
          <p:cNvSpPr txBox="1"/>
          <p:nvPr/>
        </p:nvSpPr>
        <p:spPr>
          <a:xfrm>
            <a:off x="36688" y="536881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ym typeface="Wingdings" panose="05000000000000000000" pitchFamily="2" charset="2"/>
              </a:rPr>
              <a:t></a:t>
            </a:r>
            <a:r>
              <a:rPr lang="en-US" sz="1400" b="1" u="sng" dirty="0"/>
              <a:t>Problem: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16E19-1AF6-49AC-E6A6-DCCBE348B8B2}"/>
              </a:ext>
            </a:extLst>
          </p:cNvPr>
          <p:cNvSpPr txBox="1"/>
          <p:nvPr/>
        </p:nvSpPr>
        <p:spPr>
          <a:xfrm>
            <a:off x="725854" y="5690378"/>
            <a:ext cx="3254916" cy="9386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Additional many conditions</a:t>
            </a: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Many PIC and operation (~30 PIC)</a:t>
            </a: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No common condition</a:t>
            </a:r>
          </a:p>
        </p:txBody>
      </p:sp>
      <p:sp>
        <p:nvSpPr>
          <p:cNvPr id="4229" name="Flowchart: Merge 4228">
            <a:extLst>
              <a:ext uri="{FF2B5EF4-FFF2-40B4-BE49-F238E27FC236}">
                <a16:creationId xmlns:a16="http://schemas.microsoft.com/office/drawing/2014/main" id="{95550F8F-9B75-F284-5A2A-C88DDB2F91CC}"/>
              </a:ext>
            </a:extLst>
          </p:cNvPr>
          <p:cNvSpPr/>
          <p:nvPr/>
        </p:nvSpPr>
        <p:spPr>
          <a:xfrm>
            <a:off x="5744143" y="6205162"/>
            <a:ext cx="2305155" cy="56453"/>
          </a:xfrm>
          <a:prstGeom prst="flowChartMerge">
            <a:avLst/>
          </a:prstGeom>
          <a:solidFill>
            <a:srgbClr val="4E5F77"/>
          </a:solidFill>
          <a:ln>
            <a:solidFill>
              <a:srgbClr val="4E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31" name="TextBox 4230">
            <a:extLst>
              <a:ext uri="{FF2B5EF4-FFF2-40B4-BE49-F238E27FC236}">
                <a16:creationId xmlns:a16="http://schemas.microsoft.com/office/drawing/2014/main" id="{742BE398-5B70-5667-C7C8-63987293036A}"/>
              </a:ext>
            </a:extLst>
          </p:cNvPr>
          <p:cNvSpPr txBox="1"/>
          <p:nvPr/>
        </p:nvSpPr>
        <p:spPr>
          <a:xfrm>
            <a:off x="4639858" y="1023911"/>
            <a:ext cx="4432717" cy="317241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txBody>
          <a:bodyPr wrap="none" tIns="0" bIns="0" rtlCol="0" anchor="ctr" anchorCtr="1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Improve activities</a:t>
            </a:r>
          </a:p>
        </p:txBody>
      </p:sp>
      <p:sp>
        <p:nvSpPr>
          <p:cNvPr id="4232" name="TextBox 4231">
            <a:extLst>
              <a:ext uri="{FF2B5EF4-FFF2-40B4-BE49-F238E27FC236}">
                <a16:creationId xmlns:a16="http://schemas.microsoft.com/office/drawing/2014/main" id="{ED00CFF9-BE83-114A-81F2-DFD17FDD44D2}"/>
              </a:ext>
            </a:extLst>
          </p:cNvPr>
          <p:cNvSpPr txBox="1"/>
          <p:nvPr/>
        </p:nvSpPr>
        <p:spPr>
          <a:xfrm>
            <a:off x="6647868" y="1390506"/>
            <a:ext cx="2420194" cy="382872"/>
          </a:xfrm>
          <a:prstGeom prst="rect">
            <a:avLst/>
          </a:prstGeom>
          <a:noFill/>
        </p:spPr>
        <p:txBody>
          <a:bodyPr wrap="square" lIns="0" tIns="0" rIns="0" bIns="91440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/>
              <a:t>Action 2 :  </a:t>
            </a:r>
            <a:r>
              <a:rPr lang="en-US" sz="1200" b="1" u="sng" dirty="0">
                <a:cs typeface="Arial" panose="020B0604020202020204" pitchFamily="34" charset="0"/>
              </a:rPr>
              <a:t>Analyze request with diagram flow</a:t>
            </a:r>
            <a:endParaRPr lang="en-US" sz="12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36" name="TextBox 4235">
            <a:extLst>
              <a:ext uri="{FF2B5EF4-FFF2-40B4-BE49-F238E27FC236}">
                <a16:creationId xmlns:a16="http://schemas.microsoft.com/office/drawing/2014/main" id="{0A9AC79C-FB72-27C7-547D-AA002B84B207}"/>
              </a:ext>
            </a:extLst>
          </p:cNvPr>
          <p:cNvSpPr txBox="1"/>
          <p:nvPr/>
        </p:nvSpPr>
        <p:spPr>
          <a:xfrm>
            <a:off x="4590782" y="3744700"/>
            <a:ext cx="4452000" cy="3827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dirty="0"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Route, Necessary day(</a:t>
            </a:r>
            <a:r>
              <a:rPr lang="en-US" sz="1100" b="1" dirty="0">
                <a:solidFill>
                  <a:srgbClr val="1508B8"/>
                </a:solidFill>
                <a:cs typeface="Arial" panose="020B0604020202020204" pitchFamily="34" charset="0"/>
              </a:rPr>
              <a:t>N</a:t>
            </a:r>
            <a:r>
              <a:rPr lang="en-US" sz="1100" dirty="0">
                <a:cs typeface="Arial" panose="020B0604020202020204" pitchFamily="34" charset="0"/>
              </a:rPr>
              <a:t>), Buffer day(</a:t>
            </a:r>
            <a:r>
              <a:rPr lang="en-US" sz="1100" b="1" dirty="0">
                <a:solidFill>
                  <a:srgbClr val="1508B8"/>
                </a:solidFill>
                <a:cs typeface="Arial" panose="020B0604020202020204" pitchFamily="34" charset="0"/>
              </a:rPr>
              <a:t>B</a:t>
            </a:r>
            <a:r>
              <a:rPr lang="en-US" sz="1100" dirty="0">
                <a:cs typeface="Arial" panose="020B0604020202020204" pitchFamily="34" charset="0"/>
              </a:rPr>
              <a:t>),</a:t>
            </a: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 Transit Time(</a:t>
            </a:r>
            <a:r>
              <a:rPr lang="en-US" sz="1100" b="1" dirty="0">
                <a:solidFill>
                  <a:srgbClr val="1508B8"/>
                </a:solidFill>
                <a:cs typeface="Arial" panose="020B0604020202020204" pitchFamily="34" charset="0"/>
              </a:rPr>
              <a:t>T</a:t>
            </a:r>
            <a:r>
              <a:rPr lang="en-US" sz="1100" dirty="0">
                <a:cs typeface="Arial" panose="020B0604020202020204" pitchFamily="34" charset="0"/>
              </a:rPr>
              <a:t>),Cover day(</a:t>
            </a:r>
            <a:r>
              <a:rPr lang="en-US" sz="1100" b="1" dirty="0">
                <a:solidFill>
                  <a:srgbClr val="1508B8"/>
                </a:solidFill>
                <a:cs typeface="Arial" panose="020B0604020202020204" pitchFamily="34" charset="0"/>
              </a:rPr>
              <a:t>C</a:t>
            </a:r>
            <a:r>
              <a:rPr lang="en-US" sz="1100" dirty="0">
                <a:cs typeface="Arial" panose="020B0604020202020204" pitchFamily="34" charset="0"/>
              </a:rPr>
              <a:t>)</a:t>
            </a:r>
          </a:p>
          <a:p>
            <a:endParaRPr lang="en-US" sz="1400" b="1" dirty="0"/>
          </a:p>
        </p:txBody>
      </p:sp>
      <p:grpSp>
        <p:nvGrpSpPr>
          <p:cNvPr id="4237" name="Group 4236">
            <a:extLst>
              <a:ext uri="{FF2B5EF4-FFF2-40B4-BE49-F238E27FC236}">
                <a16:creationId xmlns:a16="http://schemas.microsoft.com/office/drawing/2014/main" id="{277E273D-252F-8681-FC2C-169EDF70FCB4}"/>
              </a:ext>
            </a:extLst>
          </p:cNvPr>
          <p:cNvGrpSpPr/>
          <p:nvPr/>
        </p:nvGrpSpPr>
        <p:grpSpPr>
          <a:xfrm>
            <a:off x="4648200" y="4343401"/>
            <a:ext cx="4413748" cy="1814101"/>
            <a:chOff x="4612171" y="4568894"/>
            <a:chExt cx="4538226" cy="2183282"/>
          </a:xfrm>
        </p:grpSpPr>
        <p:cxnSp>
          <p:nvCxnSpPr>
            <p:cNvPr id="4238" name="Straight Arrow Connector 4237">
              <a:extLst>
                <a:ext uri="{FF2B5EF4-FFF2-40B4-BE49-F238E27FC236}">
                  <a16:creationId xmlns:a16="http://schemas.microsoft.com/office/drawing/2014/main" id="{DFC7AD32-97CB-6AC9-978E-94EDDFAB4743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19" y="5873252"/>
              <a:ext cx="3415" cy="640080"/>
            </a:xfrm>
            <a:prstGeom prst="straightConnector1">
              <a:avLst/>
            </a:prstGeom>
            <a:ln w="12700">
              <a:solidFill>
                <a:srgbClr val="4E5F7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39" name="Group 4238">
              <a:extLst>
                <a:ext uri="{FF2B5EF4-FFF2-40B4-BE49-F238E27FC236}">
                  <a16:creationId xmlns:a16="http://schemas.microsoft.com/office/drawing/2014/main" id="{5FD2BD83-4EBA-BB97-E49D-10022DEE4FDC}"/>
                </a:ext>
              </a:extLst>
            </p:cNvPr>
            <p:cNvGrpSpPr/>
            <p:nvPr/>
          </p:nvGrpSpPr>
          <p:grpSpPr>
            <a:xfrm>
              <a:off x="4612171" y="4568894"/>
              <a:ext cx="4538226" cy="2183282"/>
              <a:chOff x="4612171" y="4568894"/>
              <a:chExt cx="4538226" cy="2183282"/>
            </a:xfrm>
          </p:grpSpPr>
          <p:grpSp>
            <p:nvGrpSpPr>
              <p:cNvPr id="4240" name="Group 4239">
                <a:extLst>
                  <a:ext uri="{FF2B5EF4-FFF2-40B4-BE49-F238E27FC236}">
                    <a16:creationId xmlns:a16="http://schemas.microsoft.com/office/drawing/2014/main" id="{BF37B584-48E4-8444-2FC3-C134D7D5CBD4}"/>
                  </a:ext>
                </a:extLst>
              </p:cNvPr>
              <p:cNvGrpSpPr/>
              <p:nvPr/>
            </p:nvGrpSpPr>
            <p:grpSpPr>
              <a:xfrm>
                <a:off x="4612171" y="4568894"/>
                <a:ext cx="4538226" cy="2183282"/>
                <a:chOff x="4612171" y="4568894"/>
                <a:chExt cx="4538226" cy="2183282"/>
              </a:xfrm>
            </p:grpSpPr>
            <p:grpSp>
              <p:nvGrpSpPr>
                <p:cNvPr id="4243" name="Group 4242">
                  <a:extLst>
                    <a:ext uri="{FF2B5EF4-FFF2-40B4-BE49-F238E27FC236}">
                      <a16:creationId xmlns:a16="http://schemas.microsoft.com/office/drawing/2014/main" id="{F54E3299-9C5A-7175-9037-24852B84ED9D}"/>
                    </a:ext>
                  </a:extLst>
                </p:cNvPr>
                <p:cNvGrpSpPr/>
                <p:nvPr/>
              </p:nvGrpSpPr>
              <p:grpSpPr>
                <a:xfrm>
                  <a:off x="4612171" y="4568894"/>
                  <a:ext cx="4538226" cy="2183282"/>
                  <a:chOff x="4385932" y="1116164"/>
                  <a:chExt cx="4640323" cy="2673203"/>
                </a:xfrm>
              </p:grpSpPr>
              <p:grpSp>
                <p:nvGrpSpPr>
                  <p:cNvPr id="4245" name="Group 4244">
                    <a:extLst>
                      <a:ext uri="{FF2B5EF4-FFF2-40B4-BE49-F238E27FC236}">
                        <a16:creationId xmlns:a16="http://schemas.microsoft.com/office/drawing/2014/main" id="{A5727D0C-016E-BD6E-1C9D-7E4FFD9C961C}"/>
                      </a:ext>
                    </a:extLst>
                  </p:cNvPr>
                  <p:cNvGrpSpPr/>
                  <p:nvPr/>
                </p:nvGrpSpPr>
                <p:grpSpPr>
                  <a:xfrm>
                    <a:off x="4385932" y="1116164"/>
                    <a:ext cx="4640323" cy="2673203"/>
                    <a:chOff x="4462562" y="1012414"/>
                    <a:chExt cx="4579760" cy="2721590"/>
                  </a:xfrm>
                </p:grpSpPr>
                <p:cxnSp>
                  <p:nvCxnSpPr>
                    <p:cNvPr id="4248" name="Straight Arrow Connector 4247">
                      <a:extLst>
                        <a:ext uri="{FF2B5EF4-FFF2-40B4-BE49-F238E27FC236}">
                          <a16:creationId xmlns:a16="http://schemas.microsoft.com/office/drawing/2014/main" id="{D3A28B0B-5733-867F-2B7D-DAE80DD7E1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22475" y="1584767"/>
                      <a:ext cx="24041" cy="1823767"/>
                    </a:xfrm>
                    <a:prstGeom prst="straightConnector1">
                      <a:avLst/>
                    </a:prstGeom>
                    <a:ln w="12700">
                      <a:solidFill>
                        <a:srgbClr val="4E5F77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9" name="Straight Arrow Connector 4248">
                      <a:extLst>
                        <a:ext uri="{FF2B5EF4-FFF2-40B4-BE49-F238E27FC236}">
                          <a16:creationId xmlns:a16="http://schemas.microsoft.com/office/drawing/2014/main" id="{1312346F-7B61-76B4-0E11-2E90E46A41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44907" y="2600910"/>
                      <a:ext cx="15176" cy="1126553"/>
                    </a:xfrm>
                    <a:prstGeom prst="straightConnector1">
                      <a:avLst/>
                    </a:prstGeom>
                    <a:ln>
                      <a:noFill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50" name="Straight Arrow Connector 4249">
                      <a:extLst>
                        <a:ext uri="{FF2B5EF4-FFF2-40B4-BE49-F238E27FC236}">
                          <a16:creationId xmlns:a16="http://schemas.microsoft.com/office/drawing/2014/main" id="{C4D09A7E-886E-C2F8-7160-153EE234B0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10340" y="2993235"/>
                      <a:ext cx="14967" cy="734228"/>
                    </a:xfrm>
                    <a:prstGeom prst="straightConnector1">
                      <a:avLst/>
                    </a:prstGeom>
                    <a:ln>
                      <a:noFill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51" name="Rectangle: Rounded Corners 4250">
                      <a:extLst>
                        <a:ext uri="{FF2B5EF4-FFF2-40B4-BE49-F238E27FC236}">
                          <a16:creationId xmlns:a16="http://schemas.microsoft.com/office/drawing/2014/main" id="{1371F115-000A-18BC-4279-98CCD492A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3875" y="1103551"/>
                      <a:ext cx="1291894" cy="515739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4E5F77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ETA day</a:t>
                      </a:r>
                    </a:p>
                  </p:txBody>
                </p:sp>
                <p:sp>
                  <p:nvSpPr>
                    <p:cNvPr id="4252" name="Diamond 4251">
                      <a:extLst>
                        <a:ext uri="{FF2B5EF4-FFF2-40B4-BE49-F238E27FC236}">
                          <a16:creationId xmlns:a16="http://schemas.microsoft.com/office/drawing/2014/main" id="{C221BC07-D123-D311-D054-3AEACA239D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9361" y="1012414"/>
                      <a:ext cx="1033626" cy="666005"/>
                    </a:xfrm>
                    <a:prstGeom prst="diamond">
                      <a:avLst/>
                    </a:prstGeom>
                    <a:solidFill>
                      <a:srgbClr val="FFB33C"/>
                    </a:solidFill>
                    <a:ln>
                      <a:solidFill>
                        <a:srgbClr val="4E5F7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lIns="0" tIns="0" rIns="0" bIns="0" rtlCol="0" anchor="ctr" anchorCtr="0"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1508B8"/>
                          </a:solidFill>
                        </a:rPr>
                        <a:t>Route Air</a:t>
                      </a:r>
                      <a:endParaRPr lang="en-US" sz="1600" b="1" dirty="0">
                        <a:solidFill>
                          <a:srgbClr val="1508B8"/>
                        </a:solidFill>
                      </a:endParaRPr>
                    </a:p>
                  </p:txBody>
                </p:sp>
                <p:sp>
                  <p:nvSpPr>
                    <p:cNvPr id="4253" name="Rectangle: Rounded Corners 4252">
                      <a:extLst>
                        <a:ext uri="{FF2B5EF4-FFF2-40B4-BE49-F238E27FC236}">
                          <a16:creationId xmlns:a16="http://schemas.microsoft.com/office/drawing/2014/main" id="{5836115A-95C7-E876-580D-1B255FC3D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2562" y="3465863"/>
                      <a:ext cx="4579760" cy="268141"/>
                    </a:xfrm>
                    <a:prstGeom prst="roundRect">
                      <a:avLst/>
                    </a:prstGeom>
                    <a:solidFill>
                      <a:srgbClr val="39B54A"/>
                    </a:solidFill>
                    <a:ln>
                      <a:solidFill>
                        <a:srgbClr val="4E5F7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ETA day  =  </a:t>
                      </a:r>
                      <a:r>
                        <a:rPr lang="en-US" sz="1400" b="1" dirty="0">
                          <a:solidFill>
                            <a:srgbClr val="1508B8"/>
                          </a:solidFill>
                        </a:rPr>
                        <a:t>N</a:t>
                      </a:r>
                      <a:r>
                        <a:rPr lang="en-US" sz="1400" dirty="0"/>
                        <a:t> – </a:t>
                      </a:r>
                      <a:r>
                        <a:rPr lang="en-US" sz="1400" b="1" dirty="0">
                          <a:solidFill>
                            <a:srgbClr val="1508B8"/>
                          </a:solidFill>
                        </a:rPr>
                        <a:t>B</a:t>
                      </a:r>
                      <a:r>
                        <a:rPr lang="en-US" sz="1400" dirty="0"/>
                        <a:t> – </a:t>
                      </a:r>
                      <a:r>
                        <a:rPr lang="en-US" sz="1400" b="1" dirty="0">
                          <a:solidFill>
                            <a:srgbClr val="1508B8"/>
                          </a:solidFill>
                        </a:rPr>
                        <a:t>T </a:t>
                      </a:r>
                      <a:r>
                        <a:rPr lang="en-US" sz="1400" dirty="0"/>
                        <a:t>+ </a:t>
                      </a:r>
                      <a:r>
                        <a:rPr lang="en-US" sz="1400" b="1" dirty="0">
                          <a:solidFill>
                            <a:srgbClr val="1508B8"/>
                          </a:solidFill>
                        </a:rPr>
                        <a:t>C</a:t>
                      </a:r>
                    </a:p>
                  </p:txBody>
                </p:sp>
                <p:cxnSp>
                  <p:nvCxnSpPr>
                    <p:cNvPr id="4254" name="Straight Connector 4253">
                      <a:extLst>
                        <a:ext uri="{FF2B5EF4-FFF2-40B4-BE49-F238E27FC236}">
                          <a16:creationId xmlns:a16="http://schemas.microsoft.com/office/drawing/2014/main" id="{AE7E9BA4-8016-3B53-E435-656AF1934E73}"/>
                        </a:ext>
                      </a:extLst>
                    </p:cNvPr>
                    <p:cNvCxnSpPr>
                      <a:cxnSpLocks/>
                      <a:stCxn id="4251" idx="3"/>
                      <a:endCxn id="4252" idx="1"/>
                    </p:cNvCxnSpPr>
                    <p:nvPr/>
                  </p:nvCxnSpPr>
                  <p:spPr>
                    <a:xfrm flipV="1">
                      <a:off x="5825770" y="1345416"/>
                      <a:ext cx="883591" cy="16004"/>
                    </a:xfrm>
                    <a:prstGeom prst="line">
                      <a:avLst/>
                    </a:prstGeom>
                    <a:ln w="25400">
                      <a:solidFill>
                        <a:srgbClr val="4E5F7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55" name="Connector: Elbow 4254">
                      <a:extLst>
                        <a:ext uri="{FF2B5EF4-FFF2-40B4-BE49-F238E27FC236}">
                          <a16:creationId xmlns:a16="http://schemas.microsoft.com/office/drawing/2014/main" id="{01D0E046-D631-359E-C84B-6FAEB5F9A8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19423" y="2492527"/>
                      <a:ext cx="305884" cy="301616"/>
                    </a:xfrm>
                    <a:prstGeom prst="bentConnector2">
                      <a:avLst/>
                    </a:prstGeom>
                    <a:ln>
                      <a:noFill/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56" name="TextBox 4255">
                      <a:extLst>
                        <a:ext uri="{FF2B5EF4-FFF2-40B4-BE49-F238E27FC236}">
                          <a16:creationId xmlns:a16="http://schemas.microsoft.com/office/drawing/2014/main" id="{3C843DFB-04B1-3A53-5E5B-D7F28975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2455" y="2297628"/>
                      <a:ext cx="418579" cy="2685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/>
                        <a:t>True</a:t>
                      </a:r>
                    </a:p>
                  </p:txBody>
                </p:sp>
                <p:sp>
                  <p:nvSpPr>
                    <p:cNvPr id="4257" name="TextBox 4256">
                      <a:extLst>
                        <a:ext uri="{FF2B5EF4-FFF2-40B4-BE49-F238E27FC236}">
                          <a16:creationId xmlns:a16="http://schemas.microsoft.com/office/drawing/2014/main" id="{92886BB4-1E89-06EE-DBEA-864022A4E1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17013" y="3002422"/>
                      <a:ext cx="389266" cy="2685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/>
                        <a:t>True</a:t>
                      </a:r>
                    </a:p>
                  </p:txBody>
                </p:sp>
                <p:sp>
                  <p:nvSpPr>
                    <p:cNvPr id="4258" name="Diamond 4257">
                      <a:extLst>
                        <a:ext uri="{FF2B5EF4-FFF2-40B4-BE49-F238E27FC236}">
                          <a16:creationId xmlns:a16="http://schemas.microsoft.com/office/drawing/2014/main" id="{F45E8B3B-0F4B-5B16-DAB2-C8B285D140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6163" y="1659630"/>
                      <a:ext cx="1033626" cy="666005"/>
                    </a:xfrm>
                    <a:prstGeom prst="diamond">
                      <a:avLst/>
                    </a:prstGeom>
                    <a:solidFill>
                      <a:srgbClr val="FFB33C"/>
                    </a:solidFill>
                    <a:ln>
                      <a:solidFill>
                        <a:srgbClr val="4E5F7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lIns="0" tIns="0" rIns="0" bIns="0" rtlCol="0" anchor="ctr" anchorCtr="0"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1508B8"/>
                          </a:solidFill>
                        </a:rPr>
                        <a:t>Route Sea</a:t>
                      </a:r>
                      <a:endParaRPr lang="en-US" sz="1600" b="1" dirty="0">
                        <a:solidFill>
                          <a:srgbClr val="1508B8"/>
                        </a:solidFill>
                      </a:endParaRPr>
                    </a:p>
                  </p:txBody>
                </p:sp>
                <p:sp>
                  <p:nvSpPr>
                    <p:cNvPr id="4259" name="Diamond 4258">
                      <a:extLst>
                        <a:ext uri="{FF2B5EF4-FFF2-40B4-BE49-F238E27FC236}">
                          <a16:creationId xmlns:a16="http://schemas.microsoft.com/office/drawing/2014/main" id="{483BF13C-8315-8AE1-EDC5-78352275D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4833" y="2261617"/>
                      <a:ext cx="1033626" cy="666005"/>
                    </a:xfrm>
                    <a:prstGeom prst="diamond">
                      <a:avLst/>
                    </a:prstGeom>
                    <a:solidFill>
                      <a:srgbClr val="FFB33C"/>
                    </a:solidFill>
                    <a:ln>
                      <a:solidFill>
                        <a:srgbClr val="4E5F7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lIns="0" tIns="0" rIns="0" bIns="0" rtlCol="0" anchor="ctr" anchorCtr="0"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1508B8"/>
                          </a:solidFill>
                        </a:rPr>
                        <a:t>Route LCL</a:t>
                      </a:r>
                      <a:endParaRPr lang="en-US" sz="1600" b="1" dirty="0">
                        <a:solidFill>
                          <a:srgbClr val="1508B8"/>
                        </a:solidFill>
                      </a:endParaRPr>
                    </a:p>
                  </p:txBody>
                </p:sp>
                <p:sp>
                  <p:nvSpPr>
                    <p:cNvPr id="4260" name="TextBox 4259">
                      <a:extLst>
                        <a:ext uri="{FF2B5EF4-FFF2-40B4-BE49-F238E27FC236}">
                          <a16:creationId xmlns:a16="http://schemas.microsoft.com/office/drawing/2014/main" id="{720D45E3-C253-55DA-16EA-79E69DB754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536" y="2754921"/>
                      <a:ext cx="389266" cy="2685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/>
                        <a:t>True</a:t>
                      </a:r>
                    </a:p>
                  </p:txBody>
                </p:sp>
              </p:grpSp>
              <p:sp>
                <p:nvSpPr>
                  <p:cNvPr id="4246" name="TextBox 4245">
                    <a:extLst>
                      <a:ext uri="{FF2B5EF4-FFF2-40B4-BE49-F238E27FC236}">
                        <a16:creationId xmlns:a16="http://schemas.microsoft.com/office/drawing/2014/main" id="{8F4390AC-C397-E8F3-69FF-8DF0C5A7657A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831" y="1773628"/>
                    <a:ext cx="487830" cy="26378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400" dirty="0"/>
                      <a:t>False</a:t>
                    </a:r>
                  </a:p>
                </p:txBody>
              </p:sp>
              <p:sp>
                <p:nvSpPr>
                  <p:cNvPr id="4247" name="TextBox 4246">
                    <a:extLst>
                      <a:ext uri="{FF2B5EF4-FFF2-40B4-BE49-F238E27FC236}">
                        <a16:creationId xmlns:a16="http://schemas.microsoft.com/office/drawing/2014/main" id="{EEFAA94A-08C7-BF2A-6278-D1FDAB3453AA}"/>
                      </a:ext>
                    </a:extLst>
                  </p:cNvPr>
                  <p:cNvSpPr txBox="1"/>
                  <p:nvPr/>
                </p:nvSpPr>
                <p:spPr>
                  <a:xfrm>
                    <a:off x="7710607" y="1145363"/>
                    <a:ext cx="487830" cy="26378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400" dirty="0"/>
                      <a:t>False</a:t>
                    </a:r>
                  </a:p>
                </p:txBody>
              </p:sp>
            </p:grpSp>
            <p:sp>
              <p:nvSpPr>
                <p:cNvPr id="4244" name="TextBox 4243">
                  <a:extLst>
                    <a:ext uri="{FF2B5EF4-FFF2-40B4-BE49-F238E27FC236}">
                      <a16:creationId xmlns:a16="http://schemas.microsoft.com/office/drawing/2014/main" id="{F62B5AAF-83E2-E19B-BFBF-B79149E634C2}"/>
                    </a:ext>
                  </a:extLst>
                </p:cNvPr>
                <p:cNvSpPr txBox="1"/>
                <p:nvPr/>
              </p:nvSpPr>
              <p:spPr>
                <a:xfrm>
                  <a:off x="4644035" y="5102455"/>
                  <a:ext cx="2601406" cy="1384996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</a:ln>
              </p:spPr>
              <p:txBody>
                <a:bodyPr wrap="square" lIns="45720" tIns="274320" rIns="91440" bIns="91440" rtlCol="0" anchor="ctr" anchorCtr="1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200" dirty="0"/>
                    <a:t>Route  Air   : 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N </a:t>
                  </a:r>
                  <a:r>
                    <a:rPr lang="en-US" sz="1200" dirty="0"/>
                    <a:t>– 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B</a:t>
                  </a:r>
                  <a:r>
                    <a:rPr lang="en-US" sz="1200" dirty="0"/>
                    <a:t> – 5   (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T</a:t>
                  </a:r>
                  <a:r>
                    <a:rPr lang="en-US" sz="1200" dirty="0"/>
                    <a:t>) + 2(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C</a:t>
                  </a:r>
                  <a:r>
                    <a:rPr lang="en-US" sz="1200" dirty="0"/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200" dirty="0"/>
                    <a:t>Route  Sea : 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N</a:t>
                  </a:r>
                  <a:r>
                    <a:rPr lang="en-US" sz="1200" dirty="0"/>
                    <a:t> – 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B</a:t>
                  </a:r>
                  <a:r>
                    <a:rPr lang="en-US" sz="1200" dirty="0"/>
                    <a:t> – 12 (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T</a:t>
                  </a:r>
                  <a:r>
                    <a:rPr lang="en-US" sz="1200" dirty="0"/>
                    <a:t>)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200" dirty="0"/>
                    <a:t>Route  LCL : 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N</a:t>
                  </a:r>
                  <a:r>
                    <a:rPr lang="en-US" sz="1200" dirty="0"/>
                    <a:t> – 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B</a:t>
                  </a:r>
                  <a:r>
                    <a:rPr lang="en-US" sz="1200" dirty="0"/>
                    <a:t> – 25 (</a:t>
                  </a:r>
                  <a:r>
                    <a:rPr lang="en-US" sz="1200" b="1" dirty="0">
                      <a:solidFill>
                        <a:srgbClr val="1508B8"/>
                      </a:solidFill>
                    </a:rPr>
                    <a:t>T</a:t>
                  </a:r>
                  <a:r>
                    <a:rPr lang="en-US" sz="1200" dirty="0"/>
                    <a:t>) </a:t>
                  </a:r>
                </a:p>
                <a:p>
                  <a:endParaRPr lang="en-US" sz="1200" dirty="0"/>
                </a:p>
              </p:txBody>
            </p:sp>
          </p:grpSp>
          <p:cxnSp>
            <p:nvCxnSpPr>
              <p:cNvPr id="4241" name="Connector: Elbow 4240">
                <a:extLst>
                  <a:ext uri="{FF2B5EF4-FFF2-40B4-BE49-F238E27FC236}">
                    <a16:creationId xmlns:a16="http://schemas.microsoft.com/office/drawing/2014/main" id="{446205BF-9BF2-1A46-FB4B-B68C8206B605}"/>
                  </a:ext>
                </a:extLst>
              </p:cNvPr>
              <p:cNvCxnSpPr>
                <a:stCxn id="4252" idx="3"/>
                <a:endCxn id="4258" idx="0"/>
              </p:cNvCxnSpPr>
              <p:nvPr/>
            </p:nvCxnSpPr>
            <p:spPr>
              <a:xfrm>
                <a:off x="7862846" y="4836031"/>
                <a:ext cx="108992" cy="252065"/>
              </a:xfrm>
              <a:prstGeom prst="bentConnector2">
                <a:avLst/>
              </a:prstGeom>
              <a:ln w="12700">
                <a:solidFill>
                  <a:srgbClr val="4E5F7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2" name="Connector: Elbow 4241">
                <a:extLst>
                  <a:ext uri="{FF2B5EF4-FFF2-40B4-BE49-F238E27FC236}">
                    <a16:creationId xmlns:a16="http://schemas.microsoft.com/office/drawing/2014/main" id="{9B18DD89-7C21-CEDA-3AEC-DE6DD1C3D597}"/>
                  </a:ext>
                </a:extLst>
              </p:cNvPr>
              <p:cNvCxnSpPr>
                <a:stCxn id="4258" idx="3"/>
                <a:endCxn id="4259" idx="0"/>
              </p:cNvCxnSpPr>
              <p:nvPr/>
            </p:nvCxnSpPr>
            <p:spPr>
              <a:xfrm>
                <a:off x="8483964" y="5355233"/>
                <a:ext cx="140571" cy="215781"/>
              </a:xfrm>
              <a:prstGeom prst="bentConnector2">
                <a:avLst/>
              </a:prstGeom>
              <a:ln w="12700">
                <a:solidFill>
                  <a:srgbClr val="4E5F7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35" name="TextBox 4234">
            <a:extLst>
              <a:ext uri="{FF2B5EF4-FFF2-40B4-BE49-F238E27FC236}">
                <a16:creationId xmlns:a16="http://schemas.microsoft.com/office/drawing/2014/main" id="{C154CCA3-CFC6-73E9-4790-CDB2F503BE63}"/>
              </a:ext>
            </a:extLst>
          </p:cNvPr>
          <p:cNvSpPr txBox="1"/>
          <p:nvPr/>
        </p:nvSpPr>
        <p:spPr>
          <a:xfrm>
            <a:off x="5907382" y="6218696"/>
            <a:ext cx="2179458" cy="303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Build common conditions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47A3C6-DAA4-AF98-2EE1-1D87114D36A1}"/>
              </a:ext>
            </a:extLst>
          </p:cNvPr>
          <p:cNvGrpSpPr/>
          <p:nvPr/>
        </p:nvGrpSpPr>
        <p:grpSpPr>
          <a:xfrm>
            <a:off x="51969" y="647905"/>
            <a:ext cx="9021851" cy="363788"/>
            <a:chOff x="-5560" y="446703"/>
            <a:chExt cx="9106977" cy="44878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31792E-C875-949C-E2BF-F668E309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60" y="446703"/>
              <a:ext cx="9106977" cy="44878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/>
            <a:lstStyle/>
            <a:p>
              <a:r>
                <a:rPr lang="en-US" sz="1800" b="1" kern="1200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	</a:t>
              </a:r>
              <a:r>
                <a:rPr lang="en-US" sz="1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How to combine conditions</a:t>
              </a:r>
              <a:endParaRPr lang="en-US" sz="1800" dirty="0"/>
            </a:p>
          </p:txBody>
        </p:sp>
        <p:sp>
          <p:nvSpPr>
            <p:cNvPr id="45" name="角丸四角形 2">
              <a:extLst>
                <a:ext uri="{FF2B5EF4-FFF2-40B4-BE49-F238E27FC236}">
                  <a16:creationId xmlns:a16="http://schemas.microsoft.com/office/drawing/2014/main" id="{88418483-7B65-0BEB-9555-3724B465C488}"/>
                </a:ext>
              </a:extLst>
            </p:cNvPr>
            <p:cNvSpPr/>
            <p:nvPr/>
          </p:nvSpPr>
          <p:spPr>
            <a:xfrm>
              <a:off x="27100" y="478910"/>
              <a:ext cx="899141" cy="38099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ja-JP" sz="1400" b="1" dirty="0">
                  <a:latin typeface="Arial" panose="020B0604020202020204" pitchFamily="34" charset="0"/>
                  <a:ea typeface="HGSSoeiKakugothicUB" panose="020B0900000000000000" pitchFamily="34" charset="-128"/>
                  <a:cs typeface="Arial" panose="020B0604020202020204" pitchFamily="34" charset="0"/>
                </a:rPr>
                <a:t>Issue</a:t>
              </a:r>
              <a:r>
                <a:rPr lang="en-US" altLang="ja-JP" b="1" dirty="0">
                  <a:latin typeface="Arial" panose="020B0604020202020204" pitchFamily="34" charset="0"/>
                  <a:ea typeface="HGSSoeiKakugothicUB" panose="020B0900000000000000" pitchFamily="34" charset="-128"/>
                  <a:cs typeface="Arial" panose="020B0604020202020204" pitchFamily="34" charset="0"/>
                  <a:sym typeface="Wingdings" panose="05000000000000000000" pitchFamily="2" charset="2"/>
                </a:rPr>
                <a:t></a:t>
              </a:r>
              <a:endParaRPr kumimoji="1" lang="ja-JP" altLang="en-US" sz="14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68AAD01-F814-C6B7-8E1C-973E1A1B09AE}"/>
              </a:ext>
            </a:extLst>
          </p:cNvPr>
          <p:cNvSpPr txBox="1"/>
          <p:nvPr/>
        </p:nvSpPr>
        <p:spPr>
          <a:xfrm>
            <a:off x="4527349" y="3132429"/>
            <a:ext cx="21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</a:t>
            </a:r>
            <a:r>
              <a:rPr lang="en-US" sz="1400" b="1" u="sng" dirty="0">
                <a:sym typeface="Wingdings" panose="05000000000000000000" pitchFamily="2" charset="2"/>
              </a:rPr>
              <a:t> </a:t>
            </a:r>
            <a:r>
              <a:rPr lang="en-US" sz="1400" b="1" u="sng" dirty="0"/>
              <a:t>Apply to SA project: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E1AA90-EE82-B37B-2BD1-EE6142467729}"/>
              </a:ext>
            </a:extLst>
          </p:cNvPr>
          <p:cNvSpPr txBox="1"/>
          <p:nvPr/>
        </p:nvSpPr>
        <p:spPr>
          <a:xfrm>
            <a:off x="584337" y="3226632"/>
            <a:ext cx="304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73" name="Group 4172">
            <a:extLst>
              <a:ext uri="{FF2B5EF4-FFF2-40B4-BE49-F238E27FC236}">
                <a16:creationId xmlns:a16="http://schemas.microsoft.com/office/drawing/2014/main" id="{AF0246FF-CC01-25D7-D8BC-DF74A5CDB7A6}"/>
              </a:ext>
            </a:extLst>
          </p:cNvPr>
          <p:cNvGrpSpPr/>
          <p:nvPr/>
        </p:nvGrpSpPr>
        <p:grpSpPr>
          <a:xfrm>
            <a:off x="506649" y="3936379"/>
            <a:ext cx="3566203" cy="1273109"/>
            <a:chOff x="515062" y="4210563"/>
            <a:chExt cx="3566203" cy="1273109"/>
          </a:xfrm>
        </p:grpSpPr>
        <p:grpSp>
          <p:nvGrpSpPr>
            <p:cNvPr id="4172" name="Group 4171">
              <a:extLst>
                <a:ext uri="{FF2B5EF4-FFF2-40B4-BE49-F238E27FC236}">
                  <a16:creationId xmlns:a16="http://schemas.microsoft.com/office/drawing/2014/main" id="{8622A293-5C13-A9F2-0925-FEA38E85CDAB}"/>
                </a:ext>
              </a:extLst>
            </p:cNvPr>
            <p:cNvGrpSpPr/>
            <p:nvPr/>
          </p:nvGrpSpPr>
          <p:grpSpPr>
            <a:xfrm>
              <a:off x="515062" y="4210563"/>
              <a:ext cx="3566203" cy="1273109"/>
              <a:chOff x="515062" y="4210563"/>
              <a:chExt cx="3566203" cy="12731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E04663-9717-70FC-4948-CBF1924D9789}"/>
                  </a:ext>
                </a:extLst>
              </p:cNvPr>
              <p:cNvGrpSpPr/>
              <p:nvPr/>
            </p:nvGrpSpPr>
            <p:grpSpPr>
              <a:xfrm>
                <a:off x="820102" y="4257974"/>
                <a:ext cx="3261163" cy="1225698"/>
                <a:chOff x="752859" y="3905783"/>
                <a:chExt cx="3899105" cy="122987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AACE2D0-A5E1-0999-25F1-4B37378969F9}"/>
                    </a:ext>
                  </a:extLst>
                </p:cNvPr>
                <p:cNvGrpSpPr/>
                <p:nvPr/>
              </p:nvGrpSpPr>
              <p:grpSpPr>
                <a:xfrm>
                  <a:off x="972291" y="3905783"/>
                  <a:ext cx="3679673" cy="750087"/>
                  <a:chOff x="1005525" y="2436111"/>
                  <a:chExt cx="3679673" cy="1111442"/>
                </a:xfrm>
              </p:grpSpPr>
              <p:graphicFrame>
                <p:nvGraphicFramePr>
                  <p:cNvPr id="24" name="Diagram 23">
                    <a:extLst>
                      <a:ext uri="{FF2B5EF4-FFF2-40B4-BE49-F238E27FC236}">
                        <a16:creationId xmlns:a16="http://schemas.microsoft.com/office/drawing/2014/main" id="{EA75799A-B913-D2DA-5EC0-0DDF86FFE5EA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1005525" y="2436111"/>
                  <a:ext cx="3679673" cy="501243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" r:lo="rId4" r:qs="rId5" r:cs="rId6"/>
                  </a:graphicData>
                </a:graphic>
              </p:graphicFrame>
              <p:graphicFrame>
                <p:nvGraphicFramePr>
                  <p:cNvPr id="25" name="Diagram 24">
                    <a:extLst>
                      <a:ext uri="{FF2B5EF4-FFF2-40B4-BE49-F238E27FC236}">
                        <a16:creationId xmlns:a16="http://schemas.microsoft.com/office/drawing/2014/main" id="{A0544757-3DFD-BD43-CAAA-FBA940BD242E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1054915" y="3046310"/>
                  <a:ext cx="3629866" cy="501243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8" r:lo="rId9" r:qs="rId10" r:cs="rId11"/>
                  </a:graphicData>
                </a:graphic>
              </p:graphicFrame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35D0C20-C893-1395-6FE6-BA8995480534}"/>
                    </a:ext>
                  </a:extLst>
                </p:cNvPr>
                <p:cNvGrpSpPr/>
                <p:nvPr/>
              </p:nvGrpSpPr>
              <p:grpSpPr>
                <a:xfrm>
                  <a:off x="752859" y="4712353"/>
                  <a:ext cx="3898687" cy="423300"/>
                  <a:chOff x="819516" y="2962831"/>
                  <a:chExt cx="3898687" cy="601783"/>
                </a:xfrm>
              </p:grpSpPr>
              <p:graphicFrame>
                <p:nvGraphicFramePr>
                  <p:cNvPr id="16" name="Diagram 15">
                    <a:extLst>
                      <a:ext uri="{FF2B5EF4-FFF2-40B4-BE49-F238E27FC236}">
                        <a16:creationId xmlns:a16="http://schemas.microsoft.com/office/drawing/2014/main" id="{E5785089-2D84-3E44-6AE4-8E64F883115E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 flipV="1">
                  <a:off x="819516" y="2962831"/>
                  <a:ext cx="3622099" cy="601783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13" r:lo="rId14" r:qs="rId15" r:cs="rId16"/>
                  </a:graphicData>
                </a:graphic>
              </p:graphicFrame>
              <p:graphicFrame>
                <p:nvGraphicFramePr>
                  <p:cNvPr id="18" name="Diagram 17">
                    <a:extLst>
                      <a:ext uri="{FF2B5EF4-FFF2-40B4-BE49-F238E27FC236}">
                        <a16:creationId xmlns:a16="http://schemas.microsoft.com/office/drawing/2014/main" id="{E86345CB-46C0-CE53-F3A5-A6E96E69EFCE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1120843" y="3023116"/>
                  <a:ext cx="3597360" cy="480913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18" r:lo="rId19" r:qs="rId20" r:cs="rId21"/>
                  </a:graphicData>
                </a:graphic>
              </p:graphicFrame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C18E157-E0C1-EDBC-6CB2-4A6D6E0BDBAF}"/>
                  </a:ext>
                </a:extLst>
              </p:cNvPr>
              <p:cNvGrpSpPr/>
              <p:nvPr/>
            </p:nvGrpSpPr>
            <p:grpSpPr>
              <a:xfrm>
                <a:off x="515062" y="4210563"/>
                <a:ext cx="328381" cy="316249"/>
                <a:chOff x="533400" y="4096132"/>
                <a:chExt cx="328381" cy="316249"/>
              </a:xfrm>
            </p:grpSpPr>
            <p:graphicFrame>
              <p:nvGraphicFramePr>
                <p:cNvPr id="4280" name="Diagram 4279">
                  <a:extLst>
                    <a:ext uri="{FF2B5EF4-FFF2-40B4-BE49-F238E27FC236}">
                      <a16:creationId xmlns:a16="http://schemas.microsoft.com/office/drawing/2014/main" id="{FDDE7316-1BE5-214D-023E-6938585E0B66}"/>
                    </a:ext>
                  </a:extLst>
                </p:cNvPr>
                <p:cNvGraphicFramePr/>
                <p:nvPr/>
              </p:nvGraphicFramePr>
              <p:xfrm>
                <a:off x="533400" y="4114800"/>
                <a:ext cx="301428" cy="2975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3" r:lo="rId24" r:qs="rId25" r:cs="rId26"/>
                </a:graphicData>
              </a:graphic>
            </p:graphicFrame>
            <p:sp>
              <p:nvSpPr>
                <p:cNvPr id="4281" name="TextBox 4280">
                  <a:extLst>
                    <a:ext uri="{FF2B5EF4-FFF2-40B4-BE49-F238E27FC236}">
                      <a16:creationId xmlns:a16="http://schemas.microsoft.com/office/drawing/2014/main" id="{58CEE7A3-5F45-F775-5ECB-C800E8ED661C}"/>
                    </a:ext>
                  </a:extLst>
                </p:cNvPr>
                <p:cNvSpPr txBox="1"/>
                <p:nvPr/>
              </p:nvSpPr>
              <p:spPr>
                <a:xfrm>
                  <a:off x="557446" y="4096132"/>
                  <a:ext cx="30433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CDA345C-6850-A265-9FF7-DD43F5D07C6F}"/>
                  </a:ext>
                </a:extLst>
              </p:cNvPr>
              <p:cNvGrpSpPr/>
              <p:nvPr/>
            </p:nvGrpSpPr>
            <p:grpSpPr>
              <a:xfrm>
                <a:off x="526990" y="4611238"/>
                <a:ext cx="337269" cy="313488"/>
                <a:chOff x="533400" y="4639512"/>
                <a:chExt cx="337269" cy="313488"/>
              </a:xfrm>
            </p:grpSpPr>
            <p:graphicFrame>
              <p:nvGraphicFramePr>
                <p:cNvPr id="4279" name="Diagram 4278">
                  <a:extLst>
                    <a:ext uri="{FF2B5EF4-FFF2-40B4-BE49-F238E27FC236}">
                      <a16:creationId xmlns:a16="http://schemas.microsoft.com/office/drawing/2014/main" id="{DE3F53FC-0AD6-EB3F-09EC-D4F2541AAE63}"/>
                    </a:ext>
                  </a:extLst>
                </p:cNvPr>
                <p:cNvGraphicFramePr/>
                <p:nvPr/>
              </p:nvGraphicFramePr>
              <p:xfrm>
                <a:off x="533400" y="4655419"/>
                <a:ext cx="301428" cy="2975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8" r:lo="rId29" r:qs="rId30" r:cs="rId31"/>
                </a:graphicData>
              </a:graphic>
            </p:graphicFrame>
            <p:sp>
              <p:nvSpPr>
                <p:cNvPr id="4282" name="TextBox 4281">
                  <a:extLst>
                    <a:ext uri="{FF2B5EF4-FFF2-40B4-BE49-F238E27FC236}">
                      <a16:creationId xmlns:a16="http://schemas.microsoft.com/office/drawing/2014/main" id="{D593C0AC-A37C-BE9E-8C48-302B9E7E8F5B}"/>
                    </a:ext>
                  </a:extLst>
                </p:cNvPr>
                <p:cNvSpPr txBox="1"/>
                <p:nvPr/>
              </p:nvSpPr>
              <p:spPr>
                <a:xfrm>
                  <a:off x="566334" y="4639512"/>
                  <a:ext cx="30433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1963952-E05B-1C30-79CE-27342875B638}"/>
                  </a:ext>
                </a:extLst>
              </p:cNvPr>
              <p:cNvGrpSpPr/>
              <p:nvPr/>
            </p:nvGrpSpPr>
            <p:grpSpPr>
              <a:xfrm>
                <a:off x="515062" y="5093187"/>
                <a:ext cx="337270" cy="306708"/>
                <a:chOff x="533400" y="5179692"/>
                <a:chExt cx="337270" cy="306708"/>
              </a:xfrm>
            </p:grpSpPr>
            <p:graphicFrame>
              <p:nvGraphicFramePr>
                <p:cNvPr id="4278" name="Diagram 4277">
                  <a:extLst>
                    <a:ext uri="{FF2B5EF4-FFF2-40B4-BE49-F238E27FC236}">
                      <a16:creationId xmlns:a16="http://schemas.microsoft.com/office/drawing/2014/main" id="{A08EFCBE-5C75-80B2-AA86-DFFA3F533298}"/>
                    </a:ext>
                  </a:extLst>
                </p:cNvPr>
                <p:cNvGraphicFramePr/>
                <p:nvPr/>
              </p:nvGraphicFramePr>
              <p:xfrm>
                <a:off x="533400" y="5188819"/>
                <a:ext cx="301428" cy="2975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3" r:lo="rId34" r:qs="rId35" r:cs="rId36"/>
                </a:graphicData>
              </a:graphic>
            </p:graphicFrame>
            <p:sp>
              <p:nvSpPr>
                <p:cNvPr id="4283" name="TextBox 4282">
                  <a:extLst>
                    <a:ext uri="{FF2B5EF4-FFF2-40B4-BE49-F238E27FC236}">
                      <a16:creationId xmlns:a16="http://schemas.microsoft.com/office/drawing/2014/main" id="{2868843B-0751-4BD1-F312-057AE31B51DD}"/>
                    </a:ext>
                  </a:extLst>
                </p:cNvPr>
                <p:cNvSpPr txBox="1"/>
                <p:nvPr/>
              </p:nvSpPr>
              <p:spPr>
                <a:xfrm>
                  <a:off x="566335" y="5179692"/>
                  <a:ext cx="30433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4302" name="TextBox 4301">
              <a:extLst>
                <a:ext uri="{FF2B5EF4-FFF2-40B4-BE49-F238E27FC236}">
                  <a16:creationId xmlns:a16="http://schemas.microsoft.com/office/drawing/2014/main" id="{DD9BFF7F-E801-86F4-8A29-2F90B809C3F0}"/>
                </a:ext>
              </a:extLst>
            </p:cNvPr>
            <p:cNvSpPr txBox="1"/>
            <p:nvPr/>
          </p:nvSpPr>
          <p:spPr>
            <a:xfrm>
              <a:off x="2284253" y="4373981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Condition</a:t>
              </a:r>
              <a:r>
                <a:rPr lang="en-US" sz="700" b="1" dirty="0">
                  <a:solidFill>
                    <a:srgbClr val="FF0000"/>
                  </a:solidFill>
                </a:rPr>
                <a:t> </a:t>
              </a:r>
              <a:r>
                <a:rPr lang="en-US" sz="800" b="1" dirty="0">
                  <a:solidFill>
                    <a:srgbClr val="FF0000"/>
                  </a:solidFill>
                </a:rPr>
                <a:t>3</a:t>
              </a:r>
              <a:endParaRPr 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303" name="TextBox 4302">
              <a:extLst>
                <a:ext uri="{FF2B5EF4-FFF2-40B4-BE49-F238E27FC236}">
                  <a16:creationId xmlns:a16="http://schemas.microsoft.com/office/drawing/2014/main" id="{6A0C0A1D-211A-4DD7-61D9-17643088B104}"/>
                </a:ext>
              </a:extLst>
            </p:cNvPr>
            <p:cNvSpPr txBox="1"/>
            <p:nvPr/>
          </p:nvSpPr>
          <p:spPr>
            <a:xfrm>
              <a:off x="2327689" y="5188819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Condition </a:t>
              </a:r>
              <a:r>
                <a:rPr lang="en-US" sz="800" b="1" dirty="0">
                  <a:solidFill>
                    <a:srgbClr val="FF0000"/>
                  </a:solidFill>
                </a:rPr>
                <a:t>5</a:t>
              </a:r>
              <a:endParaRPr 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304" name="TextBox 4303">
              <a:extLst>
                <a:ext uri="{FF2B5EF4-FFF2-40B4-BE49-F238E27FC236}">
                  <a16:creationId xmlns:a16="http://schemas.microsoft.com/office/drawing/2014/main" id="{8338A405-3744-0E58-3DF2-17AA1DE1976A}"/>
                </a:ext>
              </a:extLst>
            </p:cNvPr>
            <p:cNvSpPr txBox="1"/>
            <p:nvPr/>
          </p:nvSpPr>
          <p:spPr>
            <a:xfrm>
              <a:off x="2296054" y="4767982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Condition </a:t>
              </a:r>
              <a:r>
                <a:rPr lang="en-US" sz="800" b="1" dirty="0">
                  <a:solidFill>
                    <a:srgbClr val="FF0000"/>
                  </a:solidFill>
                </a:rPr>
                <a:t>4</a:t>
              </a:r>
              <a:endParaRPr lang="en-US" sz="7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74" name="Group 4173">
            <a:extLst>
              <a:ext uri="{FF2B5EF4-FFF2-40B4-BE49-F238E27FC236}">
                <a16:creationId xmlns:a16="http://schemas.microsoft.com/office/drawing/2014/main" id="{455B14C2-33A4-298A-DD5E-9A23FACB28CC}"/>
              </a:ext>
            </a:extLst>
          </p:cNvPr>
          <p:cNvGrpSpPr/>
          <p:nvPr/>
        </p:nvGrpSpPr>
        <p:grpSpPr>
          <a:xfrm>
            <a:off x="494721" y="2429586"/>
            <a:ext cx="3589600" cy="836052"/>
            <a:chOff x="515062" y="4210563"/>
            <a:chExt cx="3589600" cy="794955"/>
          </a:xfrm>
        </p:grpSpPr>
        <p:grpSp>
          <p:nvGrpSpPr>
            <p:cNvPr id="4175" name="Group 4174">
              <a:extLst>
                <a:ext uri="{FF2B5EF4-FFF2-40B4-BE49-F238E27FC236}">
                  <a16:creationId xmlns:a16="http://schemas.microsoft.com/office/drawing/2014/main" id="{A1F6E572-82D3-E1B1-9208-9AA3F54A44AF}"/>
                </a:ext>
              </a:extLst>
            </p:cNvPr>
            <p:cNvGrpSpPr/>
            <p:nvPr/>
          </p:nvGrpSpPr>
          <p:grpSpPr>
            <a:xfrm>
              <a:off x="515062" y="4210563"/>
              <a:ext cx="3589600" cy="794955"/>
              <a:chOff x="515062" y="4210563"/>
              <a:chExt cx="3589600" cy="794955"/>
            </a:xfrm>
          </p:grpSpPr>
          <p:grpSp>
            <p:nvGrpSpPr>
              <p:cNvPr id="4190" name="Group 4189">
                <a:extLst>
                  <a:ext uri="{FF2B5EF4-FFF2-40B4-BE49-F238E27FC236}">
                    <a16:creationId xmlns:a16="http://schemas.microsoft.com/office/drawing/2014/main" id="{743B3CA8-C1DC-1899-75C7-1E34B9CED37F}"/>
                  </a:ext>
                </a:extLst>
              </p:cNvPr>
              <p:cNvGrpSpPr/>
              <p:nvPr/>
            </p:nvGrpSpPr>
            <p:grpSpPr>
              <a:xfrm>
                <a:off x="1003633" y="4257975"/>
                <a:ext cx="3101029" cy="747543"/>
                <a:chOff x="1005526" y="2436111"/>
                <a:chExt cx="3707647" cy="1111442"/>
              </a:xfrm>
            </p:grpSpPr>
            <p:graphicFrame>
              <p:nvGraphicFramePr>
                <p:cNvPr id="4194" name="Diagram 4193">
                  <a:extLst>
                    <a:ext uri="{FF2B5EF4-FFF2-40B4-BE49-F238E27FC236}">
                      <a16:creationId xmlns:a16="http://schemas.microsoft.com/office/drawing/2014/main" id="{B72DDCBF-9C8B-8A3A-BBA4-F284F2898972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005526" y="2436111"/>
                <a:ext cx="3707647" cy="501243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8" r:lo="rId39" r:qs="rId40" r:cs="rId41"/>
                </a:graphicData>
              </a:graphic>
            </p:graphicFrame>
            <p:graphicFrame>
              <p:nvGraphicFramePr>
                <p:cNvPr id="4196" name="Diagram 4195">
                  <a:extLst>
                    <a:ext uri="{FF2B5EF4-FFF2-40B4-BE49-F238E27FC236}">
                      <a16:creationId xmlns:a16="http://schemas.microsoft.com/office/drawing/2014/main" id="{EDDDB8DB-E9CF-DA72-51EC-CF32D4C4DECE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054913" y="3046310"/>
                <a:ext cx="3658260" cy="501243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43" r:lo="rId44" r:qs="rId45" r:cs="rId46"/>
                </a:graphicData>
              </a:graphic>
            </p:graphicFrame>
          </p:grpSp>
          <p:grpSp>
            <p:nvGrpSpPr>
              <p:cNvPr id="4180" name="Group 4179">
                <a:extLst>
                  <a:ext uri="{FF2B5EF4-FFF2-40B4-BE49-F238E27FC236}">
                    <a16:creationId xmlns:a16="http://schemas.microsoft.com/office/drawing/2014/main" id="{80C43F26-796D-EA78-1276-4A812C560DE9}"/>
                  </a:ext>
                </a:extLst>
              </p:cNvPr>
              <p:cNvGrpSpPr/>
              <p:nvPr/>
            </p:nvGrpSpPr>
            <p:grpSpPr>
              <a:xfrm>
                <a:off x="515062" y="4210563"/>
                <a:ext cx="328381" cy="316249"/>
                <a:chOff x="533400" y="4096132"/>
                <a:chExt cx="328381" cy="316249"/>
              </a:xfrm>
            </p:grpSpPr>
            <p:graphicFrame>
              <p:nvGraphicFramePr>
                <p:cNvPr id="4188" name="Diagram 4187">
                  <a:extLst>
                    <a:ext uri="{FF2B5EF4-FFF2-40B4-BE49-F238E27FC236}">
                      <a16:creationId xmlns:a16="http://schemas.microsoft.com/office/drawing/2014/main" id="{B40BC6A5-0E75-703C-5B71-1DFB42C26DA4}"/>
                    </a:ext>
                  </a:extLst>
                </p:cNvPr>
                <p:cNvGraphicFramePr/>
                <p:nvPr/>
              </p:nvGraphicFramePr>
              <p:xfrm>
                <a:off x="533400" y="4114800"/>
                <a:ext cx="301428" cy="2975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48" r:lo="rId49" r:qs="rId50" r:cs="rId51"/>
                </a:graphicData>
              </a:graphic>
            </p:graphicFrame>
            <p:sp>
              <p:nvSpPr>
                <p:cNvPr id="4189" name="TextBox 4188">
                  <a:extLst>
                    <a:ext uri="{FF2B5EF4-FFF2-40B4-BE49-F238E27FC236}">
                      <a16:creationId xmlns:a16="http://schemas.microsoft.com/office/drawing/2014/main" id="{B071F76B-4B48-CE0B-EABC-04A560AA861C}"/>
                    </a:ext>
                  </a:extLst>
                </p:cNvPr>
                <p:cNvSpPr txBox="1"/>
                <p:nvPr/>
              </p:nvSpPr>
              <p:spPr>
                <a:xfrm>
                  <a:off x="557446" y="4096132"/>
                  <a:ext cx="30433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181" name="Group 4180">
                <a:extLst>
                  <a:ext uri="{FF2B5EF4-FFF2-40B4-BE49-F238E27FC236}">
                    <a16:creationId xmlns:a16="http://schemas.microsoft.com/office/drawing/2014/main" id="{78F68828-7221-0EBA-CE94-0C148AA111C6}"/>
                  </a:ext>
                </a:extLst>
              </p:cNvPr>
              <p:cNvGrpSpPr/>
              <p:nvPr/>
            </p:nvGrpSpPr>
            <p:grpSpPr>
              <a:xfrm>
                <a:off x="526990" y="4611238"/>
                <a:ext cx="337269" cy="313488"/>
                <a:chOff x="533400" y="4639512"/>
                <a:chExt cx="337269" cy="313488"/>
              </a:xfrm>
            </p:grpSpPr>
            <p:graphicFrame>
              <p:nvGraphicFramePr>
                <p:cNvPr id="4186" name="Diagram 4185">
                  <a:extLst>
                    <a:ext uri="{FF2B5EF4-FFF2-40B4-BE49-F238E27FC236}">
                      <a16:creationId xmlns:a16="http://schemas.microsoft.com/office/drawing/2014/main" id="{B051F349-28E7-34F1-83A6-75464B45143D}"/>
                    </a:ext>
                  </a:extLst>
                </p:cNvPr>
                <p:cNvGraphicFramePr/>
                <p:nvPr/>
              </p:nvGraphicFramePr>
              <p:xfrm>
                <a:off x="533400" y="4655419"/>
                <a:ext cx="301428" cy="2975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53" r:lo="rId54" r:qs="rId55" r:cs="rId56"/>
                </a:graphicData>
              </a:graphic>
            </p:graphicFrame>
            <p:sp>
              <p:nvSpPr>
                <p:cNvPr id="4187" name="TextBox 4186">
                  <a:extLst>
                    <a:ext uri="{FF2B5EF4-FFF2-40B4-BE49-F238E27FC236}">
                      <a16:creationId xmlns:a16="http://schemas.microsoft.com/office/drawing/2014/main" id="{0098FF20-04CA-F614-2D7B-53201CB435EB}"/>
                    </a:ext>
                  </a:extLst>
                </p:cNvPr>
                <p:cNvSpPr txBox="1"/>
                <p:nvPr/>
              </p:nvSpPr>
              <p:spPr>
                <a:xfrm>
                  <a:off x="566334" y="4639512"/>
                  <a:ext cx="30433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</p:grpSp>
        </p:grpSp>
        <p:sp>
          <p:nvSpPr>
            <p:cNvPr id="4176" name="TextBox 4175">
              <a:extLst>
                <a:ext uri="{FF2B5EF4-FFF2-40B4-BE49-F238E27FC236}">
                  <a16:creationId xmlns:a16="http://schemas.microsoft.com/office/drawing/2014/main" id="{3AFE27D1-12CF-F73D-BA9F-2F0543B8EBD2}"/>
                </a:ext>
              </a:extLst>
            </p:cNvPr>
            <p:cNvSpPr txBox="1"/>
            <p:nvPr/>
          </p:nvSpPr>
          <p:spPr>
            <a:xfrm>
              <a:off x="2284253" y="4373981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Condition 1</a:t>
              </a:r>
            </a:p>
          </p:txBody>
        </p:sp>
        <p:sp>
          <p:nvSpPr>
            <p:cNvPr id="4178" name="TextBox 4177">
              <a:extLst>
                <a:ext uri="{FF2B5EF4-FFF2-40B4-BE49-F238E27FC236}">
                  <a16:creationId xmlns:a16="http://schemas.microsoft.com/office/drawing/2014/main" id="{82866B37-58CF-7C6D-4D2A-7DD4C328AFF6}"/>
                </a:ext>
              </a:extLst>
            </p:cNvPr>
            <p:cNvSpPr txBox="1"/>
            <p:nvPr/>
          </p:nvSpPr>
          <p:spPr>
            <a:xfrm>
              <a:off x="2296054" y="4767982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Condition 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6EB355-D878-505E-1741-E3559D6B52A2}"/>
              </a:ext>
            </a:extLst>
          </p:cNvPr>
          <p:cNvGrpSpPr/>
          <p:nvPr/>
        </p:nvGrpSpPr>
        <p:grpSpPr>
          <a:xfrm>
            <a:off x="82520" y="6466343"/>
            <a:ext cx="8994615" cy="380563"/>
            <a:chOff x="108252" y="6469726"/>
            <a:chExt cx="8993138" cy="3965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050FFA-051B-3CC8-F523-95E417F92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66" y="6521401"/>
              <a:ext cx="7771124" cy="304909"/>
            </a:xfrm>
            <a:prstGeom prst="rect">
              <a:avLst/>
            </a:prstGeom>
            <a:solidFill>
              <a:srgbClr val="1508B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b="1" kern="1200" dirty="0">
                  <a:solidFill>
                    <a:srgbClr val="FFFF00"/>
                  </a:solidFill>
                  <a:latin typeface="+mn-lt"/>
                  <a:ea typeface="HGP創英角ｺﾞｼｯｸUB" pitchFamily="50" charset="-128"/>
                  <a:cs typeface="Arial" panose="020B0604020202020204" pitchFamily="34" charset="0"/>
                </a:rPr>
                <a:t>           Make general common conditions for 30 PICs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21CCEB7-9C28-7333-6257-E3A8A9CC7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130">
              <a:off x="108252" y="6469726"/>
              <a:ext cx="1229564" cy="396561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8BB6A3-3342-3D4D-FCAE-FDDDC40EBDDD}"/>
              </a:ext>
            </a:extLst>
          </p:cNvPr>
          <p:cNvSpPr/>
          <p:nvPr/>
        </p:nvSpPr>
        <p:spPr>
          <a:xfrm>
            <a:off x="4694348" y="5500684"/>
            <a:ext cx="2049409" cy="31951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4FF72-B396-D8FE-9B4A-A5DCBEC21768}"/>
              </a:ext>
            </a:extLst>
          </p:cNvPr>
          <p:cNvSpPr txBox="1"/>
          <p:nvPr/>
        </p:nvSpPr>
        <p:spPr>
          <a:xfrm>
            <a:off x="4641418" y="1394967"/>
            <a:ext cx="1906752" cy="494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cs typeface="Calibri" panose="020F0502020204030204" pitchFamily="34" charset="0"/>
              </a:rPr>
              <a:t>Action 1 : Collect all request from Manager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C72A94-4900-E8D3-14C0-6FDD31F2E05B}"/>
              </a:ext>
            </a:extLst>
          </p:cNvPr>
          <p:cNvGrpSpPr/>
          <p:nvPr/>
        </p:nvGrpSpPr>
        <p:grpSpPr>
          <a:xfrm>
            <a:off x="4577226" y="2349065"/>
            <a:ext cx="494924" cy="432208"/>
            <a:chOff x="7584104" y="2076153"/>
            <a:chExt cx="900208" cy="760089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D38C6B4C-A7CC-E800-F6DC-C092D4F79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104" y="2076153"/>
              <a:ext cx="723844" cy="760089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AE5C77-4864-4A2A-3BCC-DC04302D128B}"/>
                </a:ext>
              </a:extLst>
            </p:cNvPr>
            <p:cNvSpPr txBox="1"/>
            <p:nvPr/>
          </p:nvSpPr>
          <p:spPr>
            <a:xfrm>
              <a:off x="7724316" y="2263917"/>
              <a:ext cx="759996" cy="541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72E15AD-ABA7-8564-7335-180A77D6F162}"/>
              </a:ext>
            </a:extLst>
          </p:cNvPr>
          <p:cNvSpPr txBox="1"/>
          <p:nvPr/>
        </p:nvSpPr>
        <p:spPr>
          <a:xfrm>
            <a:off x="4812926" y="194832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AF1A52-A770-174A-21F7-B15EEF45A9AF}"/>
              </a:ext>
            </a:extLst>
          </p:cNvPr>
          <p:cNvSpPr txBox="1"/>
          <p:nvPr/>
        </p:nvSpPr>
        <p:spPr>
          <a:xfrm>
            <a:off x="4777206" y="2896344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Leader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8EE9A1-DD87-E809-71E7-368F3D8C5443}"/>
              </a:ext>
            </a:extLst>
          </p:cNvPr>
          <p:cNvSpPr txBox="1"/>
          <p:nvPr/>
        </p:nvSpPr>
        <p:spPr>
          <a:xfrm>
            <a:off x="5190171" y="2455833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</a:t>
            </a: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5276F275-067E-0C59-C0B4-ADEA1568F24B}"/>
              </a:ext>
            </a:extLst>
          </p:cNvPr>
          <p:cNvSpPr/>
          <p:nvPr/>
        </p:nvSpPr>
        <p:spPr>
          <a:xfrm>
            <a:off x="5638800" y="2027700"/>
            <a:ext cx="128227" cy="10975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0" name="Rectangle 4159">
            <a:extLst>
              <a:ext uri="{FF2B5EF4-FFF2-40B4-BE49-F238E27FC236}">
                <a16:creationId xmlns:a16="http://schemas.microsoft.com/office/drawing/2014/main" id="{4ACCF156-38B2-8F29-9D39-F4BAC3A87A93}"/>
              </a:ext>
            </a:extLst>
          </p:cNvPr>
          <p:cNvSpPr/>
          <p:nvPr/>
        </p:nvSpPr>
        <p:spPr>
          <a:xfrm>
            <a:off x="5791200" y="2016435"/>
            <a:ext cx="676879" cy="1097567"/>
          </a:xfrm>
          <a:prstGeom prst="rect">
            <a:avLst/>
          </a:prstGeom>
          <a:noFill/>
          <a:ln>
            <a:solidFill>
              <a:srgbClr val="516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57150" indent="-57150" algn="ctr">
              <a:buFont typeface="+mj-lt"/>
              <a:buAutoNum type="arabicPeriod"/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66" name="Diamond 4165">
            <a:extLst>
              <a:ext uri="{FF2B5EF4-FFF2-40B4-BE49-F238E27FC236}">
                <a16:creationId xmlns:a16="http://schemas.microsoft.com/office/drawing/2014/main" id="{D801E08B-C937-A7E8-B40B-829A933573AC}"/>
              </a:ext>
            </a:extLst>
          </p:cNvPr>
          <p:cNvSpPr/>
          <p:nvPr/>
        </p:nvSpPr>
        <p:spPr>
          <a:xfrm>
            <a:off x="6728374" y="2410456"/>
            <a:ext cx="457200" cy="182880"/>
          </a:xfrm>
          <a:prstGeom prst="diamond">
            <a:avLst/>
          </a:prstGeom>
          <a:solidFill>
            <a:srgbClr val="FFB33C"/>
          </a:solidFill>
          <a:ln>
            <a:solidFill>
              <a:srgbClr val="4E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0" name="Diamond 4209">
            <a:extLst>
              <a:ext uri="{FF2B5EF4-FFF2-40B4-BE49-F238E27FC236}">
                <a16:creationId xmlns:a16="http://schemas.microsoft.com/office/drawing/2014/main" id="{22A48286-1660-91AB-A12F-7B4F6007A261}"/>
              </a:ext>
            </a:extLst>
          </p:cNvPr>
          <p:cNvSpPr/>
          <p:nvPr/>
        </p:nvSpPr>
        <p:spPr>
          <a:xfrm>
            <a:off x="7187428" y="2172916"/>
            <a:ext cx="457200" cy="182880"/>
          </a:xfrm>
          <a:prstGeom prst="diamond">
            <a:avLst/>
          </a:prstGeom>
          <a:solidFill>
            <a:srgbClr val="FFB33C"/>
          </a:solidFill>
          <a:ln>
            <a:solidFill>
              <a:srgbClr val="4E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1" name="Diamond 4210">
            <a:extLst>
              <a:ext uri="{FF2B5EF4-FFF2-40B4-BE49-F238E27FC236}">
                <a16:creationId xmlns:a16="http://schemas.microsoft.com/office/drawing/2014/main" id="{6FFCA171-231B-FEBE-C95A-207958437BA0}"/>
              </a:ext>
            </a:extLst>
          </p:cNvPr>
          <p:cNvSpPr/>
          <p:nvPr/>
        </p:nvSpPr>
        <p:spPr>
          <a:xfrm>
            <a:off x="7655087" y="2418116"/>
            <a:ext cx="457200" cy="182880"/>
          </a:xfrm>
          <a:prstGeom prst="diamond">
            <a:avLst/>
          </a:prstGeom>
          <a:solidFill>
            <a:srgbClr val="FFB33C"/>
          </a:solidFill>
          <a:ln>
            <a:solidFill>
              <a:srgbClr val="4E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2" name="Diamond 4211">
            <a:extLst>
              <a:ext uri="{FF2B5EF4-FFF2-40B4-BE49-F238E27FC236}">
                <a16:creationId xmlns:a16="http://schemas.microsoft.com/office/drawing/2014/main" id="{8B2EA324-9569-A538-3DE8-DD05FA34CDEF}"/>
              </a:ext>
            </a:extLst>
          </p:cNvPr>
          <p:cNvSpPr/>
          <p:nvPr/>
        </p:nvSpPr>
        <p:spPr>
          <a:xfrm>
            <a:off x="8113073" y="2194838"/>
            <a:ext cx="457200" cy="182880"/>
          </a:xfrm>
          <a:prstGeom prst="diamond">
            <a:avLst/>
          </a:prstGeom>
          <a:solidFill>
            <a:srgbClr val="FFB33C"/>
          </a:solidFill>
          <a:ln>
            <a:solidFill>
              <a:srgbClr val="4E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9DCB1A9-6223-6524-7B30-D37972EFFFEB}"/>
              </a:ext>
            </a:extLst>
          </p:cNvPr>
          <p:cNvSpPr/>
          <p:nvPr/>
        </p:nvSpPr>
        <p:spPr>
          <a:xfrm>
            <a:off x="8579393" y="2414126"/>
            <a:ext cx="457200" cy="182880"/>
          </a:xfrm>
          <a:prstGeom prst="diamond">
            <a:avLst/>
          </a:prstGeom>
          <a:solidFill>
            <a:srgbClr val="FFB33C"/>
          </a:solidFill>
          <a:ln w="19050">
            <a:solidFill>
              <a:srgbClr val="4E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49BA39-7F97-8DA5-9994-E93E97D07769}"/>
              </a:ext>
            </a:extLst>
          </p:cNvPr>
          <p:cNvCxnSpPr>
            <a:cxnSpLocks/>
            <a:stCxn id="4210" idx="1"/>
            <a:endCxn id="4166" idx="3"/>
          </p:cNvCxnSpPr>
          <p:nvPr/>
        </p:nvCxnSpPr>
        <p:spPr>
          <a:xfrm flipH="1">
            <a:off x="7185574" y="2264356"/>
            <a:ext cx="1854" cy="237540"/>
          </a:xfrm>
          <a:prstGeom prst="line">
            <a:avLst/>
          </a:prstGeom>
          <a:ln>
            <a:solidFill>
              <a:srgbClr val="4C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ADF6A7-F841-E96D-1BBA-F2095410D424}"/>
              </a:ext>
            </a:extLst>
          </p:cNvPr>
          <p:cNvCxnSpPr>
            <a:stCxn id="4210" idx="3"/>
            <a:endCxn id="4211" idx="1"/>
          </p:cNvCxnSpPr>
          <p:nvPr/>
        </p:nvCxnSpPr>
        <p:spPr>
          <a:xfrm>
            <a:off x="7644628" y="2264356"/>
            <a:ext cx="10459" cy="245200"/>
          </a:xfrm>
          <a:prstGeom prst="line">
            <a:avLst/>
          </a:prstGeom>
          <a:ln>
            <a:solidFill>
              <a:srgbClr val="4C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7" name="Straight Connector 4166">
            <a:extLst>
              <a:ext uri="{FF2B5EF4-FFF2-40B4-BE49-F238E27FC236}">
                <a16:creationId xmlns:a16="http://schemas.microsoft.com/office/drawing/2014/main" id="{2DF60565-3098-C9DC-7F29-08D4223CF801}"/>
              </a:ext>
            </a:extLst>
          </p:cNvPr>
          <p:cNvCxnSpPr>
            <a:stCxn id="4212" idx="3"/>
            <a:endCxn id="4" idx="1"/>
          </p:cNvCxnSpPr>
          <p:nvPr/>
        </p:nvCxnSpPr>
        <p:spPr>
          <a:xfrm>
            <a:off x="8570273" y="2286278"/>
            <a:ext cx="9120" cy="219288"/>
          </a:xfrm>
          <a:prstGeom prst="line">
            <a:avLst/>
          </a:prstGeom>
          <a:ln>
            <a:solidFill>
              <a:srgbClr val="4C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1" name="Straight Connector 4160">
            <a:extLst>
              <a:ext uri="{FF2B5EF4-FFF2-40B4-BE49-F238E27FC236}">
                <a16:creationId xmlns:a16="http://schemas.microsoft.com/office/drawing/2014/main" id="{455B0F2B-BA43-5215-184F-7491C2F6863B}"/>
              </a:ext>
            </a:extLst>
          </p:cNvPr>
          <p:cNvCxnSpPr>
            <a:cxnSpLocks/>
            <a:stCxn id="4212" idx="1"/>
            <a:endCxn id="4211" idx="3"/>
          </p:cNvCxnSpPr>
          <p:nvPr/>
        </p:nvCxnSpPr>
        <p:spPr>
          <a:xfrm flipH="1">
            <a:off x="8112287" y="2286278"/>
            <a:ext cx="786" cy="223278"/>
          </a:xfrm>
          <a:prstGeom prst="line">
            <a:avLst/>
          </a:prstGeom>
          <a:ln>
            <a:solidFill>
              <a:srgbClr val="4C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008209-A3DA-A432-0C40-C9735D2917B5}"/>
              </a:ext>
            </a:extLst>
          </p:cNvPr>
          <p:cNvCxnSpPr>
            <a:cxnSpLocks/>
          </p:cNvCxnSpPr>
          <p:nvPr/>
        </p:nvCxnSpPr>
        <p:spPr>
          <a:xfrm>
            <a:off x="7416028" y="2370787"/>
            <a:ext cx="10037" cy="606506"/>
          </a:xfrm>
          <a:prstGeom prst="straightConnector1">
            <a:avLst/>
          </a:prstGeom>
          <a:ln>
            <a:solidFill>
              <a:srgbClr val="4C5C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CD64D4-A471-4ED7-1499-8DCCF28F05FF}"/>
              </a:ext>
            </a:extLst>
          </p:cNvPr>
          <p:cNvCxnSpPr>
            <a:cxnSpLocks/>
            <a:stCxn id="4193" idx="2"/>
          </p:cNvCxnSpPr>
          <p:nvPr/>
        </p:nvCxnSpPr>
        <p:spPr>
          <a:xfrm>
            <a:off x="6970176" y="2610844"/>
            <a:ext cx="0" cy="393339"/>
          </a:xfrm>
          <a:prstGeom prst="straightConnector1">
            <a:avLst/>
          </a:prstGeom>
          <a:ln>
            <a:solidFill>
              <a:srgbClr val="4C5C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5" name="Rectangle: Rounded Corners 4164">
            <a:extLst>
              <a:ext uri="{FF2B5EF4-FFF2-40B4-BE49-F238E27FC236}">
                <a16:creationId xmlns:a16="http://schemas.microsoft.com/office/drawing/2014/main" id="{647EF105-B9E9-D516-3068-E95C51D379F0}"/>
              </a:ext>
            </a:extLst>
          </p:cNvPr>
          <p:cNvSpPr/>
          <p:nvPr/>
        </p:nvSpPr>
        <p:spPr>
          <a:xfrm>
            <a:off x="6642499" y="1826654"/>
            <a:ext cx="624762" cy="234987"/>
          </a:xfrm>
          <a:prstGeom prst="roundRect">
            <a:avLst/>
          </a:prstGeom>
          <a:noFill/>
          <a:ln>
            <a:solidFill>
              <a:srgbClr val="4E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Request A</a:t>
            </a:r>
          </a:p>
        </p:txBody>
      </p:sp>
      <p:sp>
        <p:nvSpPr>
          <p:cNvPr id="4213" name="Rectangle: Rounded Corners 4212">
            <a:extLst>
              <a:ext uri="{FF2B5EF4-FFF2-40B4-BE49-F238E27FC236}">
                <a16:creationId xmlns:a16="http://schemas.microsoft.com/office/drawing/2014/main" id="{E7BB244F-B376-FEC0-3136-B00BA6C6F98F}"/>
              </a:ext>
            </a:extLst>
          </p:cNvPr>
          <p:cNvSpPr/>
          <p:nvPr/>
        </p:nvSpPr>
        <p:spPr>
          <a:xfrm>
            <a:off x="6712007" y="3000082"/>
            <a:ext cx="2303474" cy="177958"/>
          </a:xfrm>
          <a:prstGeom prst="roundRect">
            <a:avLst/>
          </a:prstGeom>
          <a:solidFill>
            <a:srgbClr val="39B54A"/>
          </a:solidFill>
          <a:ln>
            <a:solidFill>
              <a:srgbClr val="4E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  <a:endParaRPr lang="en-US" sz="1200" b="1" dirty="0">
              <a:solidFill>
                <a:srgbClr val="1508B8"/>
              </a:solidFill>
            </a:endParaRPr>
          </a:p>
        </p:txBody>
      </p:sp>
      <p:sp>
        <p:nvSpPr>
          <p:cNvPr id="4198" name="TextBox 4197">
            <a:extLst>
              <a:ext uri="{FF2B5EF4-FFF2-40B4-BE49-F238E27FC236}">
                <a16:creationId xmlns:a16="http://schemas.microsoft.com/office/drawing/2014/main" id="{D8ADB983-FE34-01A5-7427-CB63B4C59ACA}"/>
              </a:ext>
            </a:extLst>
          </p:cNvPr>
          <p:cNvSpPr txBox="1"/>
          <p:nvPr/>
        </p:nvSpPr>
        <p:spPr>
          <a:xfrm>
            <a:off x="7694113" y="2409180"/>
            <a:ext cx="4475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Cond3</a:t>
            </a:r>
          </a:p>
        </p:txBody>
      </p:sp>
      <p:sp>
        <p:nvSpPr>
          <p:cNvPr id="4222" name="TextBox 4221">
            <a:extLst>
              <a:ext uri="{FF2B5EF4-FFF2-40B4-BE49-F238E27FC236}">
                <a16:creationId xmlns:a16="http://schemas.microsoft.com/office/drawing/2014/main" id="{E5D7AD21-1437-57D5-912D-E5D0FEBE1E98}"/>
              </a:ext>
            </a:extLst>
          </p:cNvPr>
          <p:cNvSpPr txBox="1"/>
          <p:nvPr/>
        </p:nvSpPr>
        <p:spPr>
          <a:xfrm>
            <a:off x="6830846" y="2626489"/>
            <a:ext cx="403406" cy="187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223" name="TextBox 4222">
            <a:extLst>
              <a:ext uri="{FF2B5EF4-FFF2-40B4-BE49-F238E27FC236}">
                <a16:creationId xmlns:a16="http://schemas.microsoft.com/office/drawing/2014/main" id="{F78807D1-F2B7-0EBD-E472-4BD7C8D86708}"/>
              </a:ext>
            </a:extLst>
          </p:cNvPr>
          <p:cNvSpPr txBox="1"/>
          <p:nvPr/>
        </p:nvSpPr>
        <p:spPr>
          <a:xfrm>
            <a:off x="7299001" y="2637826"/>
            <a:ext cx="403406" cy="187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224" name="TextBox 4223">
            <a:extLst>
              <a:ext uri="{FF2B5EF4-FFF2-40B4-BE49-F238E27FC236}">
                <a16:creationId xmlns:a16="http://schemas.microsoft.com/office/drawing/2014/main" id="{B7137634-EAFC-1516-982A-56247610177D}"/>
              </a:ext>
            </a:extLst>
          </p:cNvPr>
          <p:cNvSpPr txBox="1"/>
          <p:nvPr/>
        </p:nvSpPr>
        <p:spPr>
          <a:xfrm>
            <a:off x="7730480" y="2646460"/>
            <a:ext cx="403406" cy="187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225" name="TextBox 4224">
            <a:extLst>
              <a:ext uri="{FF2B5EF4-FFF2-40B4-BE49-F238E27FC236}">
                <a16:creationId xmlns:a16="http://schemas.microsoft.com/office/drawing/2014/main" id="{B59904CB-F682-7537-66F5-B56122CFA9C8}"/>
              </a:ext>
            </a:extLst>
          </p:cNvPr>
          <p:cNvSpPr txBox="1"/>
          <p:nvPr/>
        </p:nvSpPr>
        <p:spPr>
          <a:xfrm>
            <a:off x="8642143" y="2662518"/>
            <a:ext cx="403406" cy="187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B0BEC6-D96C-C48D-AA64-676EDD804980}"/>
              </a:ext>
            </a:extLst>
          </p:cNvPr>
          <p:cNvSpPr txBox="1"/>
          <p:nvPr/>
        </p:nvSpPr>
        <p:spPr>
          <a:xfrm>
            <a:off x="8177939" y="2654797"/>
            <a:ext cx="403406" cy="187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197" name="TextBox 4196">
            <a:extLst>
              <a:ext uri="{FF2B5EF4-FFF2-40B4-BE49-F238E27FC236}">
                <a16:creationId xmlns:a16="http://schemas.microsoft.com/office/drawing/2014/main" id="{B730CC87-538C-4BD6-C8FB-C2E3361923D8}"/>
              </a:ext>
            </a:extLst>
          </p:cNvPr>
          <p:cNvSpPr txBox="1"/>
          <p:nvPr/>
        </p:nvSpPr>
        <p:spPr>
          <a:xfrm>
            <a:off x="7216912" y="2167497"/>
            <a:ext cx="447558" cy="20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Cond2</a:t>
            </a:r>
          </a:p>
        </p:txBody>
      </p:sp>
      <p:sp>
        <p:nvSpPr>
          <p:cNvPr id="4199" name="TextBox 4198">
            <a:extLst>
              <a:ext uri="{FF2B5EF4-FFF2-40B4-BE49-F238E27FC236}">
                <a16:creationId xmlns:a16="http://schemas.microsoft.com/office/drawing/2014/main" id="{BEE1F34E-1C6D-2A78-BC1B-F5010EF93347}"/>
              </a:ext>
            </a:extLst>
          </p:cNvPr>
          <p:cNvSpPr txBox="1"/>
          <p:nvPr/>
        </p:nvSpPr>
        <p:spPr>
          <a:xfrm>
            <a:off x="8139154" y="2190135"/>
            <a:ext cx="447558" cy="20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Cond4</a:t>
            </a:r>
          </a:p>
        </p:txBody>
      </p:sp>
      <p:sp>
        <p:nvSpPr>
          <p:cNvPr id="4200" name="TextBox 4199">
            <a:extLst>
              <a:ext uri="{FF2B5EF4-FFF2-40B4-BE49-F238E27FC236}">
                <a16:creationId xmlns:a16="http://schemas.microsoft.com/office/drawing/2014/main" id="{86CA5499-774E-5472-EFBC-1FCF77240F7B}"/>
              </a:ext>
            </a:extLst>
          </p:cNvPr>
          <p:cNvSpPr txBox="1"/>
          <p:nvPr/>
        </p:nvSpPr>
        <p:spPr>
          <a:xfrm>
            <a:off x="8600632" y="2390053"/>
            <a:ext cx="4475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Cond5</a:t>
            </a:r>
          </a:p>
        </p:txBody>
      </p:sp>
      <p:sp>
        <p:nvSpPr>
          <p:cNvPr id="4261" name="TextBox 4260">
            <a:extLst>
              <a:ext uri="{FF2B5EF4-FFF2-40B4-BE49-F238E27FC236}">
                <a16:creationId xmlns:a16="http://schemas.microsoft.com/office/drawing/2014/main" id="{E3F0BE48-D065-419B-CA0A-62F9352B763B}"/>
              </a:ext>
            </a:extLst>
          </p:cNvPr>
          <p:cNvSpPr txBox="1"/>
          <p:nvPr/>
        </p:nvSpPr>
        <p:spPr>
          <a:xfrm>
            <a:off x="8184805" y="1780887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Condition</a:t>
            </a:r>
          </a:p>
        </p:txBody>
      </p:sp>
      <p:sp>
        <p:nvSpPr>
          <p:cNvPr id="4262" name="Rectangle 4261">
            <a:extLst>
              <a:ext uri="{FF2B5EF4-FFF2-40B4-BE49-F238E27FC236}">
                <a16:creationId xmlns:a16="http://schemas.microsoft.com/office/drawing/2014/main" id="{A0B3C2CE-B556-CB25-1FE5-EA78DC83BC8A}"/>
              </a:ext>
            </a:extLst>
          </p:cNvPr>
          <p:cNvSpPr/>
          <p:nvPr/>
        </p:nvSpPr>
        <p:spPr>
          <a:xfrm>
            <a:off x="7788717" y="1850937"/>
            <a:ext cx="419661" cy="134256"/>
          </a:xfrm>
          <a:prstGeom prst="rect">
            <a:avLst/>
          </a:prstGeom>
          <a:solidFill>
            <a:srgbClr val="FFB33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Cond</a:t>
            </a:r>
          </a:p>
        </p:txBody>
      </p:sp>
      <p:sp>
        <p:nvSpPr>
          <p:cNvPr id="4193" name="TextBox 4192">
            <a:extLst>
              <a:ext uri="{FF2B5EF4-FFF2-40B4-BE49-F238E27FC236}">
                <a16:creationId xmlns:a16="http://schemas.microsoft.com/office/drawing/2014/main" id="{8581287C-2294-350F-592B-58691BC9063D}"/>
              </a:ext>
            </a:extLst>
          </p:cNvPr>
          <p:cNvSpPr txBox="1"/>
          <p:nvPr/>
        </p:nvSpPr>
        <p:spPr>
          <a:xfrm>
            <a:off x="6746397" y="2407554"/>
            <a:ext cx="447558" cy="20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Cond1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C40E68-6600-E97D-5364-E992D4699F0A}"/>
              </a:ext>
            </a:extLst>
          </p:cNvPr>
          <p:cNvCxnSpPr>
            <a:cxnSpLocks/>
          </p:cNvCxnSpPr>
          <p:nvPr/>
        </p:nvCxnSpPr>
        <p:spPr>
          <a:xfrm>
            <a:off x="4952857" y="2654797"/>
            <a:ext cx="140351" cy="333701"/>
          </a:xfrm>
          <a:prstGeom prst="straightConnector1">
            <a:avLst/>
          </a:prstGeom>
          <a:ln w="22225">
            <a:solidFill>
              <a:srgbClr val="4C5C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E6DB45-A7C4-A8FF-C885-09197A61975F}"/>
              </a:ext>
            </a:extLst>
          </p:cNvPr>
          <p:cNvCxnSpPr>
            <a:cxnSpLocks/>
          </p:cNvCxnSpPr>
          <p:nvPr/>
        </p:nvCxnSpPr>
        <p:spPr>
          <a:xfrm flipV="1">
            <a:off x="4952857" y="2280130"/>
            <a:ext cx="222593" cy="367886"/>
          </a:xfrm>
          <a:prstGeom prst="straightConnector1">
            <a:avLst/>
          </a:prstGeom>
          <a:ln w="22225">
            <a:solidFill>
              <a:srgbClr val="4C5C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3" name="Straight Arrow Connector 4182">
            <a:extLst>
              <a:ext uri="{FF2B5EF4-FFF2-40B4-BE49-F238E27FC236}">
                <a16:creationId xmlns:a16="http://schemas.microsoft.com/office/drawing/2014/main" id="{6F07574E-DB00-34B6-AC73-24B8FF7969B0}"/>
              </a:ext>
            </a:extLst>
          </p:cNvPr>
          <p:cNvCxnSpPr>
            <a:cxnSpLocks/>
          </p:cNvCxnSpPr>
          <p:nvPr/>
        </p:nvCxnSpPr>
        <p:spPr>
          <a:xfrm flipV="1">
            <a:off x="4957225" y="2590108"/>
            <a:ext cx="329184" cy="37031"/>
          </a:xfrm>
          <a:prstGeom prst="straightConnector1">
            <a:avLst/>
          </a:prstGeom>
          <a:ln w="22225">
            <a:solidFill>
              <a:srgbClr val="4C5C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1" name="TextBox 4190">
            <a:extLst>
              <a:ext uri="{FF2B5EF4-FFF2-40B4-BE49-F238E27FC236}">
                <a16:creationId xmlns:a16="http://schemas.microsoft.com/office/drawing/2014/main" id="{7E6A0753-06A4-F494-96F0-989D9356E8CE}"/>
              </a:ext>
            </a:extLst>
          </p:cNvPr>
          <p:cNvSpPr txBox="1"/>
          <p:nvPr/>
        </p:nvSpPr>
        <p:spPr>
          <a:xfrm>
            <a:off x="5821903" y="2089528"/>
            <a:ext cx="588166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 algn="ctr"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Cond1</a:t>
            </a:r>
          </a:p>
        </p:txBody>
      </p:sp>
      <p:sp>
        <p:nvSpPr>
          <p:cNvPr id="4192" name="TextBox 4191">
            <a:extLst>
              <a:ext uri="{FF2B5EF4-FFF2-40B4-BE49-F238E27FC236}">
                <a16:creationId xmlns:a16="http://schemas.microsoft.com/office/drawing/2014/main" id="{436D901E-4652-7013-DBE0-079C4F04E900}"/>
              </a:ext>
            </a:extLst>
          </p:cNvPr>
          <p:cNvSpPr txBox="1"/>
          <p:nvPr/>
        </p:nvSpPr>
        <p:spPr>
          <a:xfrm>
            <a:off x="5812520" y="2483578"/>
            <a:ext cx="588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 algn="ctr">
              <a:buFont typeface="+mj-lt"/>
              <a:buAutoNum type="arabicPeriod" startAt="3"/>
            </a:pPr>
            <a:r>
              <a:rPr lang="en-US" sz="800" dirty="0">
                <a:solidFill>
                  <a:schemeClr val="tx1"/>
                </a:solidFill>
              </a:rPr>
              <a:t>Cond3</a:t>
            </a:r>
          </a:p>
        </p:txBody>
      </p:sp>
      <p:sp>
        <p:nvSpPr>
          <p:cNvPr id="4201" name="TextBox 4200">
            <a:extLst>
              <a:ext uri="{FF2B5EF4-FFF2-40B4-BE49-F238E27FC236}">
                <a16:creationId xmlns:a16="http://schemas.microsoft.com/office/drawing/2014/main" id="{91F48492-ACCA-2A7E-A8FA-074FF6FA0CC5}"/>
              </a:ext>
            </a:extLst>
          </p:cNvPr>
          <p:cNvSpPr txBox="1"/>
          <p:nvPr/>
        </p:nvSpPr>
        <p:spPr>
          <a:xfrm>
            <a:off x="5811080" y="2292660"/>
            <a:ext cx="588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 algn="ctr">
              <a:buFont typeface="+mj-lt"/>
              <a:buAutoNum type="arabicPeriod" startAt="2"/>
            </a:pPr>
            <a:r>
              <a:rPr lang="en-US" sz="800" dirty="0">
                <a:solidFill>
                  <a:schemeClr val="tx1"/>
                </a:solidFill>
              </a:rPr>
              <a:t>Cond2</a:t>
            </a:r>
          </a:p>
        </p:txBody>
      </p:sp>
      <p:sp>
        <p:nvSpPr>
          <p:cNvPr id="4202" name="TextBox 4201">
            <a:extLst>
              <a:ext uri="{FF2B5EF4-FFF2-40B4-BE49-F238E27FC236}">
                <a16:creationId xmlns:a16="http://schemas.microsoft.com/office/drawing/2014/main" id="{3DA9C925-DD6C-56C7-5BE8-4A813B66502F}"/>
              </a:ext>
            </a:extLst>
          </p:cNvPr>
          <p:cNvSpPr txBox="1"/>
          <p:nvPr/>
        </p:nvSpPr>
        <p:spPr>
          <a:xfrm>
            <a:off x="5811080" y="2692489"/>
            <a:ext cx="588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 algn="ctr">
              <a:buFont typeface="+mj-lt"/>
              <a:buAutoNum type="arabicPeriod" startAt="4"/>
            </a:pPr>
            <a:r>
              <a:rPr lang="en-US" sz="800" dirty="0">
                <a:solidFill>
                  <a:schemeClr val="tx1"/>
                </a:solidFill>
              </a:rPr>
              <a:t>Cond4</a:t>
            </a:r>
          </a:p>
        </p:txBody>
      </p:sp>
      <p:sp>
        <p:nvSpPr>
          <p:cNvPr id="4203" name="TextBox 4202">
            <a:extLst>
              <a:ext uri="{FF2B5EF4-FFF2-40B4-BE49-F238E27FC236}">
                <a16:creationId xmlns:a16="http://schemas.microsoft.com/office/drawing/2014/main" id="{3B09FD2E-C441-07B4-267E-83BC78CE7757}"/>
              </a:ext>
            </a:extLst>
          </p:cNvPr>
          <p:cNvSpPr txBox="1"/>
          <p:nvPr/>
        </p:nvSpPr>
        <p:spPr>
          <a:xfrm>
            <a:off x="5811080" y="2876127"/>
            <a:ext cx="588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-60325" algn="ctr">
              <a:buFont typeface="+mj-lt"/>
              <a:buAutoNum type="arabicPeriod" startAt="5"/>
            </a:pPr>
            <a:r>
              <a:rPr lang="en-US" sz="800" dirty="0">
                <a:solidFill>
                  <a:schemeClr val="tx1"/>
                </a:solidFill>
              </a:rPr>
              <a:t>Cond5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42C25E-E96E-7748-3619-9659C0D0157E}"/>
              </a:ext>
            </a:extLst>
          </p:cNvPr>
          <p:cNvSpPr txBox="1"/>
          <p:nvPr/>
        </p:nvSpPr>
        <p:spPr>
          <a:xfrm>
            <a:off x="4577226" y="3473353"/>
            <a:ext cx="4497904" cy="3014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2713" indent="-112713">
              <a:buFont typeface="Wingdings" panose="05000000000000000000" pitchFamily="2" charset="2"/>
              <a:buChar char="Ø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Analyze </a:t>
            </a:r>
            <a:r>
              <a:rPr lang="en-US" sz="1400" b="1" dirty="0">
                <a:cs typeface="Arial" panose="020B0604020202020204" pitchFamily="34" charset="0"/>
              </a:rPr>
              <a:t>conditions </a:t>
            </a:r>
            <a:r>
              <a:rPr lang="en-US" sz="1400" dirty="0">
                <a:cs typeface="Arial" panose="020B0604020202020204" pitchFamily="34" charset="0"/>
              </a:rPr>
              <a:t>: </a:t>
            </a:r>
          </a:p>
        </p:txBody>
      </p:sp>
      <p:sp>
        <p:nvSpPr>
          <p:cNvPr id="20" name="Arrow: Notched Right 165">
            <a:extLst>
              <a:ext uri="{FF2B5EF4-FFF2-40B4-BE49-F238E27FC236}">
                <a16:creationId xmlns:a16="http://schemas.microsoft.com/office/drawing/2014/main" id="{75845562-37CB-FB12-7945-B60ED3C54AAB}"/>
              </a:ext>
            </a:extLst>
          </p:cNvPr>
          <p:cNvSpPr/>
          <p:nvPr/>
        </p:nvSpPr>
        <p:spPr>
          <a:xfrm>
            <a:off x="1312918" y="6515933"/>
            <a:ext cx="719293" cy="315992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 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C48D59-880A-8CCE-09C2-071DDBDEC999}"/>
              </a:ext>
            </a:extLst>
          </p:cNvPr>
          <p:cNvSpPr txBox="1"/>
          <p:nvPr/>
        </p:nvSpPr>
        <p:spPr>
          <a:xfrm>
            <a:off x="-27444" y="3572668"/>
            <a:ext cx="4497904" cy="3014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12713" indent="-112713">
              <a:buFont typeface="Wingdings" panose="05000000000000000000" pitchFamily="2" charset="2"/>
              <a:buChar char="Ø"/>
            </a:pPr>
            <a:r>
              <a:rPr lang="en-US" sz="1400" b="1" dirty="0"/>
              <a:t>User change  &amp; add many conditions</a:t>
            </a:r>
          </a:p>
        </p:txBody>
      </p:sp>
    </p:spTree>
    <p:extLst>
      <p:ext uri="{BB962C8B-B14F-4D97-AF65-F5344CB8AC3E}">
        <p14:creationId xmlns:p14="http://schemas.microsoft.com/office/powerpoint/2010/main" val="58306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59BEB73B-2EA7-89BE-3212-119EE48F20AC}"/>
              </a:ext>
            </a:extLst>
          </p:cNvPr>
          <p:cNvGraphicFramePr>
            <a:graphicFrameLocks noGrp="1"/>
          </p:cNvGraphicFramePr>
          <p:nvPr/>
        </p:nvGraphicFramePr>
        <p:xfrm>
          <a:off x="27432" y="640080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F2602C-EEFE-2C91-D64A-AFDE247E2A3B}"/>
              </a:ext>
            </a:extLst>
          </p:cNvPr>
          <p:cNvCxnSpPr/>
          <p:nvPr/>
        </p:nvCxnSpPr>
        <p:spPr>
          <a:xfrm>
            <a:off x="4572000" y="1143000"/>
            <a:ext cx="0" cy="1645920"/>
          </a:xfrm>
          <a:prstGeom prst="line">
            <a:avLst/>
          </a:prstGeom>
          <a:ln w="19050">
            <a:solidFill>
              <a:srgbClr val="4C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1" name="TextBox 4230">
            <a:extLst>
              <a:ext uri="{FF2B5EF4-FFF2-40B4-BE49-F238E27FC236}">
                <a16:creationId xmlns:a16="http://schemas.microsoft.com/office/drawing/2014/main" id="{742BE398-5B70-5667-C7C8-63987293036A}"/>
              </a:ext>
            </a:extLst>
          </p:cNvPr>
          <p:cNvSpPr txBox="1"/>
          <p:nvPr/>
        </p:nvSpPr>
        <p:spPr>
          <a:xfrm>
            <a:off x="4588327" y="1143000"/>
            <a:ext cx="4485494" cy="383862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txBody>
          <a:bodyPr wrap="none" tIns="0" bIns="0" rtlCol="0" anchor="ctr" anchorCtr="1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Improve activities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EF715-4705-6E94-E24C-800370F2B0B9}"/>
              </a:ext>
            </a:extLst>
          </p:cNvPr>
          <p:cNvSpPr txBox="1"/>
          <p:nvPr/>
        </p:nvSpPr>
        <p:spPr>
          <a:xfrm>
            <a:off x="51970" y="1143000"/>
            <a:ext cx="4484552" cy="380103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</a:effectLst>
        </p:spPr>
        <p:txBody>
          <a:bodyPr wrap="square" tIns="0" bIns="0" rtlCol="0" anchor="ctr" anchorCtr="1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 52">
            <a:extLst>
              <a:ext uri="{FF2B5EF4-FFF2-40B4-BE49-F238E27FC236}">
                <a16:creationId xmlns:a16="http://schemas.microsoft.com/office/drawing/2014/main" id="{53C6696B-766A-CFAC-5219-8BB1EE478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01850"/>
              </p:ext>
            </p:extLst>
          </p:nvPr>
        </p:nvGraphicFramePr>
        <p:xfrm>
          <a:off x="118296" y="2801589"/>
          <a:ext cx="8925160" cy="368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37">
                  <a:extLst>
                    <a:ext uri="{9D8B030D-6E8A-4147-A177-3AD203B41FA5}">
                      <a16:colId xmlns:a16="http://schemas.microsoft.com/office/drawing/2014/main" val="1060811580"/>
                    </a:ext>
                  </a:extLst>
                </a:gridCol>
                <a:gridCol w="454124">
                  <a:extLst>
                    <a:ext uri="{9D8B030D-6E8A-4147-A177-3AD203B41FA5}">
                      <a16:colId xmlns:a16="http://schemas.microsoft.com/office/drawing/2014/main" val="3131888934"/>
                    </a:ext>
                  </a:extLst>
                </a:gridCol>
                <a:gridCol w="4774251">
                  <a:extLst>
                    <a:ext uri="{9D8B030D-6E8A-4147-A177-3AD203B41FA5}">
                      <a16:colId xmlns:a16="http://schemas.microsoft.com/office/drawing/2014/main" val="2957651587"/>
                    </a:ext>
                  </a:extLst>
                </a:gridCol>
                <a:gridCol w="756872">
                  <a:extLst>
                    <a:ext uri="{9D8B030D-6E8A-4147-A177-3AD203B41FA5}">
                      <a16:colId xmlns:a16="http://schemas.microsoft.com/office/drawing/2014/main" val="728889822"/>
                    </a:ext>
                  </a:extLst>
                </a:gridCol>
                <a:gridCol w="832562">
                  <a:extLst>
                    <a:ext uri="{9D8B030D-6E8A-4147-A177-3AD203B41FA5}">
                      <a16:colId xmlns:a16="http://schemas.microsoft.com/office/drawing/2014/main" val="3412686726"/>
                    </a:ext>
                  </a:extLst>
                </a:gridCol>
                <a:gridCol w="826614">
                  <a:extLst>
                    <a:ext uri="{9D8B030D-6E8A-4147-A177-3AD203B41FA5}">
                      <a16:colId xmlns:a16="http://schemas.microsoft.com/office/drawing/2014/main" val="323879686"/>
                    </a:ext>
                  </a:extLst>
                </a:gridCol>
              </a:tblGrid>
              <a:tr h="3274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Items</a:t>
                      </a:r>
                    </a:p>
                  </a:txBody>
                  <a:tcPr marL="9525" marR="9525" marT="9525" marB="0" anchor="ctr"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Job</a:t>
                      </a:r>
                    </a:p>
                  </a:txBody>
                  <a:tcPr marL="9525" marR="9525" marT="9525" marB="0" anchor="ctr"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Manual (minute)</a:t>
                      </a:r>
                    </a:p>
                  </a:txBody>
                  <a:tcPr marL="9525" marR="9525" marT="9525" marB="0" anchor="ctr"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SAP (minute)</a:t>
                      </a:r>
                    </a:p>
                  </a:txBody>
                  <a:tcPr marL="9525" marR="9525" marT="9525" marB="0" anchor="ctr">
                    <a:solidFill>
                      <a:srgbClr val="51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Balance time</a:t>
                      </a:r>
                    </a:p>
                  </a:txBody>
                  <a:tcPr marL="9525" marR="9525" marT="9525" marB="0" anchor="ctr">
                    <a:solidFill>
                      <a:srgbClr val="5163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260321"/>
                  </a:ext>
                </a:extLst>
              </a:tr>
              <a:tr h="15377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Manual process </a:t>
                      </a:r>
                    </a:p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IT 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Suggest future delivery for urgent parts</a:t>
                      </a:r>
                    </a:p>
                  </a:txBody>
                  <a:tcPr marL="54864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1424734"/>
                  </a:ext>
                </a:extLst>
              </a:tr>
              <a:tr h="1166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SANCTION file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2.1. Building CW formular (CW column)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Air: CM3*1.12/5000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Truck=Volume(MM03)*280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2.2. Display cost center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Based on profit center (PUR update master on SAP)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Rule Cost: MA*100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data: Blank</a:t>
                      </a:r>
                    </a:p>
                  </a:txBody>
                  <a:tcPr marL="54864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419554"/>
                  </a:ext>
                </a:extLst>
              </a:tr>
              <a:tr h="348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 fix route AIR / ETD suggestion AIR combine but display on SEA column and Mode SEA also</a:t>
                      </a:r>
                    </a:p>
                  </a:txBody>
                  <a:tcPr marL="54864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85944"/>
                  </a:ext>
                </a:extLst>
              </a:tr>
              <a:tr h="50284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Operation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Request delivery request of some suppliers by end of month (Local)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(Vendor have Shipping 1 time/week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2times &amp; 3times negotiate with maker)</a:t>
                      </a:r>
                    </a:p>
                  </a:txBody>
                  <a:tcPr marL="54864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9897154"/>
                  </a:ext>
                </a:extLst>
              </a:tr>
              <a:tr h="16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format, new request(Notice) in Export file.</a:t>
                      </a:r>
                    </a:p>
                  </a:txBody>
                  <a:tcPr marL="54864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893321"/>
                  </a:ext>
                </a:extLst>
              </a:tr>
              <a:tr h="732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Milk run for Local suppliers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Based on SA column volume AN + list vendor milk run =&gt; output information to Milk run form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Colum F = FC milk run = total column AN follow ETA date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Colum L = ETA date</a:t>
                      </a:r>
                    </a:p>
                  </a:txBody>
                  <a:tcPr marL="54864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0184857"/>
                  </a:ext>
                </a:extLst>
              </a:tr>
              <a:tr h="153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data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6017687"/>
                  </a:ext>
                </a:extLst>
              </a:tr>
            </a:tbl>
          </a:graphicData>
        </a:graphic>
      </p:graphicFrame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S Gothic" pitchFamily="49" charset="-128"/>
                  <a:cs typeface="Arial" pitchFamily="34" charset="0"/>
                </a:rPr>
                <a:t>Difficulty Point FY2022 &amp; Activities FY2023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631792E-C875-949C-E2BF-F668E309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9" y="720894"/>
            <a:ext cx="9021851" cy="40129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sz="1800" b="1" dirty="0"/>
              <a:t>How to control requests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E1AA90-EE82-B37B-2BD1-EE6142467729}"/>
              </a:ext>
            </a:extLst>
          </p:cNvPr>
          <p:cNvSpPr txBox="1"/>
          <p:nvPr/>
        </p:nvSpPr>
        <p:spPr>
          <a:xfrm>
            <a:off x="584337" y="3226632"/>
            <a:ext cx="304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角丸四角形 2">
            <a:extLst>
              <a:ext uri="{FF2B5EF4-FFF2-40B4-BE49-F238E27FC236}">
                <a16:creationId xmlns:a16="http://schemas.microsoft.com/office/drawing/2014/main" id="{C6A790C1-D038-9EC3-85D2-915C90F379E6}"/>
              </a:ext>
            </a:extLst>
          </p:cNvPr>
          <p:cNvSpPr/>
          <p:nvPr/>
        </p:nvSpPr>
        <p:spPr>
          <a:xfrm>
            <a:off x="70180" y="652264"/>
            <a:ext cx="886968" cy="457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sz="14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b="1" dirty="0"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sz="1400" b="1" dirty="0"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D2A53C-180F-D19D-AEA2-6DEF9B3518D2}"/>
              </a:ext>
            </a:extLst>
          </p:cNvPr>
          <p:cNvGrpSpPr/>
          <p:nvPr/>
        </p:nvGrpSpPr>
        <p:grpSpPr>
          <a:xfrm>
            <a:off x="4503342" y="1459640"/>
            <a:ext cx="4604146" cy="1060581"/>
            <a:chOff x="-38611" y="1326640"/>
            <a:chExt cx="4604146" cy="10605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48CBA0-468C-EA36-2382-8895ECB25594}"/>
                </a:ext>
              </a:extLst>
            </p:cNvPr>
            <p:cNvSpPr txBox="1"/>
            <p:nvPr/>
          </p:nvSpPr>
          <p:spPr>
            <a:xfrm>
              <a:off x="-38611" y="1326640"/>
              <a:ext cx="4604146" cy="2886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174625" indent="-174625">
                <a:buFont typeface="Wingdings" panose="05000000000000000000" pitchFamily="2" charset="2"/>
                <a:buChar char="q"/>
              </a:pPr>
              <a:r>
                <a:rPr lang="en-US" sz="1400" b="1" u="sng" dirty="0">
                  <a:latin typeface="+mj-lt"/>
                </a:rPr>
                <a:t>Action :  </a:t>
              </a:r>
              <a:r>
                <a:rPr lang="en-US" sz="1400" b="1" u="sng" dirty="0">
                  <a:latin typeface="+mj-lt"/>
                  <a:cs typeface="Arial" panose="020B0604020202020204" pitchFamily="34" charset="0"/>
                </a:rPr>
                <a:t>Make project scope</a:t>
              </a:r>
              <a:endParaRPr lang="en-US" sz="1400" b="1" u="sng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8D356-16CF-861C-FF2F-BD10F9189ED4}"/>
                </a:ext>
              </a:extLst>
            </p:cNvPr>
            <p:cNvSpPr txBox="1"/>
            <p:nvPr/>
          </p:nvSpPr>
          <p:spPr>
            <a:xfrm>
              <a:off x="182980" y="1625741"/>
              <a:ext cx="4344261" cy="761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b="1" dirty="0">
                  <a:solidFill>
                    <a:srgbClr val="7030A0"/>
                  </a:solidFill>
                </a:rPr>
                <a:t>Identify Systemization &amp; User Operation</a:t>
              </a:r>
            </a:p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b="1" dirty="0">
                  <a:solidFill>
                    <a:srgbClr val="C00000"/>
                  </a:solidFill>
                </a:rPr>
                <a:t>Detail requirement (until small step)</a:t>
              </a:r>
            </a:p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b="1" dirty="0">
                  <a:solidFill>
                    <a:srgbClr val="39B54A"/>
                  </a:solidFill>
                </a:rPr>
                <a:t>Measure each Operation (before and after) </a:t>
              </a:r>
              <a:endParaRPr lang="en-US" sz="1400" dirty="0">
                <a:solidFill>
                  <a:srgbClr val="39B54A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468E10-E630-ABAE-B773-4380C3D44745}"/>
              </a:ext>
            </a:extLst>
          </p:cNvPr>
          <p:cNvGrpSpPr/>
          <p:nvPr/>
        </p:nvGrpSpPr>
        <p:grpSpPr>
          <a:xfrm>
            <a:off x="82520" y="6466343"/>
            <a:ext cx="8994615" cy="380563"/>
            <a:chOff x="108252" y="6469726"/>
            <a:chExt cx="8993138" cy="3965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4FD2C1-A624-79C8-32FD-1A0438D8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66" y="6521401"/>
              <a:ext cx="7771124" cy="304909"/>
            </a:xfrm>
            <a:prstGeom prst="rect">
              <a:avLst/>
            </a:prstGeom>
            <a:solidFill>
              <a:srgbClr val="1508B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b="1" kern="1200" dirty="0">
                  <a:solidFill>
                    <a:srgbClr val="FFFF00"/>
                  </a:solidFill>
                  <a:latin typeface="+mn-lt"/>
                  <a:ea typeface="HGP創英角ｺﾞｼｯｸUB" pitchFamily="50" charset="-128"/>
                  <a:cs typeface="Arial" panose="020B0604020202020204" pitchFamily="34" charset="0"/>
                </a:rPr>
                <a:t>           Make SA scope project for  17 requests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DA27E9-8206-34BC-25E8-B879EF560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130">
              <a:off x="108252" y="6469726"/>
              <a:ext cx="1229564" cy="39656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A50DCA-DCA7-E5B3-89F6-E1A83947682F}"/>
              </a:ext>
            </a:extLst>
          </p:cNvPr>
          <p:cNvGrpSpPr/>
          <p:nvPr/>
        </p:nvGrpSpPr>
        <p:grpSpPr>
          <a:xfrm>
            <a:off x="-44311" y="1463242"/>
            <a:ext cx="4844911" cy="1051358"/>
            <a:chOff x="-47855" y="1311321"/>
            <a:chExt cx="4844911" cy="10513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C7D03-3912-AFA0-B58F-0117308EE6A4}"/>
                </a:ext>
              </a:extLst>
            </p:cNvPr>
            <p:cNvSpPr txBox="1"/>
            <p:nvPr/>
          </p:nvSpPr>
          <p:spPr>
            <a:xfrm>
              <a:off x="-47855" y="1311321"/>
              <a:ext cx="4604146" cy="2707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174625" indent="-174625">
                <a:buFont typeface="Wingdings" panose="05000000000000000000" pitchFamily="2" charset="2"/>
                <a:buChar char="q"/>
              </a:pPr>
              <a:r>
                <a:rPr lang="en-US" sz="1400" b="1" u="sng" dirty="0">
                  <a:latin typeface="+mj-lt"/>
                </a:rPr>
                <a:t>Testing time :</a:t>
              </a:r>
              <a:endParaRPr lang="en-US" sz="1400" b="1" u="sng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85552D-985D-1790-0550-FE384E871319}"/>
                </a:ext>
              </a:extLst>
            </p:cNvPr>
            <p:cNvSpPr txBox="1"/>
            <p:nvPr/>
          </p:nvSpPr>
          <p:spPr>
            <a:xfrm>
              <a:off x="192910" y="1601199"/>
              <a:ext cx="4604146" cy="761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b="1" dirty="0">
                  <a:solidFill>
                    <a:srgbClr val="7030A0"/>
                  </a:solidFill>
                </a:rPr>
                <a:t>Operation is not clear ? System can do or not ?</a:t>
              </a:r>
            </a:p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b="1" dirty="0">
                  <a:solidFill>
                    <a:srgbClr val="C00000"/>
                  </a:solidFill>
                </a:rPr>
                <a:t>Requests are not enough information</a:t>
              </a:r>
            </a:p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b="1" dirty="0">
                  <a:solidFill>
                    <a:srgbClr val="39B54A"/>
                  </a:solidFill>
                </a:rPr>
                <a:t>Misunderstand between using system &amp; manual</a:t>
              </a:r>
              <a:endParaRPr lang="en-US" sz="1400" dirty="0">
                <a:solidFill>
                  <a:srgbClr val="39B54A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2DE62E0-F969-E701-BBCE-F4FCE31B5291}"/>
              </a:ext>
            </a:extLst>
          </p:cNvPr>
          <p:cNvSpPr/>
          <p:nvPr/>
        </p:nvSpPr>
        <p:spPr>
          <a:xfrm>
            <a:off x="76200" y="2763278"/>
            <a:ext cx="1700784" cy="37274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509D73-69FA-F9AF-8CA5-7B5821369776}"/>
              </a:ext>
            </a:extLst>
          </p:cNvPr>
          <p:cNvSpPr/>
          <p:nvPr/>
        </p:nvSpPr>
        <p:spPr>
          <a:xfrm>
            <a:off x="1843969" y="2763276"/>
            <a:ext cx="4785431" cy="3727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955E39-3749-E351-C684-2F5CE5F67B36}"/>
              </a:ext>
            </a:extLst>
          </p:cNvPr>
          <p:cNvSpPr/>
          <p:nvPr/>
        </p:nvSpPr>
        <p:spPr>
          <a:xfrm>
            <a:off x="6681370" y="2763276"/>
            <a:ext cx="2362087" cy="3727426"/>
          </a:xfrm>
          <a:prstGeom prst="rect">
            <a:avLst/>
          </a:prstGeom>
          <a:noFill/>
          <a:ln w="38100"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3D48C-41B6-0F46-2D5E-5A266B17EB26}"/>
              </a:ext>
            </a:extLst>
          </p:cNvPr>
          <p:cNvSpPr txBox="1"/>
          <p:nvPr/>
        </p:nvSpPr>
        <p:spPr>
          <a:xfrm>
            <a:off x="-24372" y="2394608"/>
            <a:ext cx="21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</a:t>
            </a:r>
            <a:r>
              <a:rPr lang="en-US" sz="1400" b="1" u="sng" dirty="0">
                <a:sym typeface="Wingdings" panose="05000000000000000000" pitchFamily="2" charset="2"/>
              </a:rPr>
              <a:t> </a:t>
            </a:r>
            <a:r>
              <a:rPr lang="en-US" sz="1400" b="1" u="sng" dirty="0"/>
              <a:t>Apply to SA project: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7F9800-0BDF-F207-4FE4-8E28E4667B54}"/>
              </a:ext>
            </a:extLst>
          </p:cNvPr>
          <p:cNvSpPr/>
          <p:nvPr/>
        </p:nvSpPr>
        <p:spPr>
          <a:xfrm>
            <a:off x="213295" y="4340725"/>
            <a:ext cx="1360523" cy="977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Separate IT process &amp; user operations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6CA904-23CD-B421-3329-929A190B532A}"/>
              </a:ext>
            </a:extLst>
          </p:cNvPr>
          <p:cNvSpPr/>
          <p:nvPr/>
        </p:nvSpPr>
        <p:spPr>
          <a:xfrm>
            <a:off x="3398021" y="4340724"/>
            <a:ext cx="1360523" cy="977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Description exactly by  number &amp; formular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A18BA9-CD6D-12DE-B0B7-E36C6FC3E70E}"/>
              </a:ext>
            </a:extLst>
          </p:cNvPr>
          <p:cNvSpPr/>
          <p:nvPr/>
        </p:nvSpPr>
        <p:spPr>
          <a:xfrm>
            <a:off x="7152267" y="4340724"/>
            <a:ext cx="1360523" cy="977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Balance time using system VS manual</a:t>
            </a:r>
          </a:p>
        </p:txBody>
      </p:sp>
      <p:sp>
        <p:nvSpPr>
          <p:cNvPr id="12" name="Arrow: Notched Right 165">
            <a:extLst>
              <a:ext uri="{FF2B5EF4-FFF2-40B4-BE49-F238E27FC236}">
                <a16:creationId xmlns:a16="http://schemas.microsoft.com/office/drawing/2014/main" id="{72DD33D2-8916-3FCE-0FE8-5DBCB89D8F02}"/>
              </a:ext>
            </a:extLst>
          </p:cNvPr>
          <p:cNvSpPr/>
          <p:nvPr/>
        </p:nvSpPr>
        <p:spPr>
          <a:xfrm>
            <a:off x="1312918" y="6515933"/>
            <a:ext cx="719293" cy="315992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4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59BEB73B-2EA7-89BE-3212-119EE48F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24275"/>
              </p:ext>
            </p:extLst>
          </p:nvPr>
        </p:nvGraphicFramePr>
        <p:xfrm>
          <a:off x="29764" y="640080"/>
          <a:ext cx="9061704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619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13085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S Gothic" pitchFamily="49" charset="-128"/>
                  <a:cs typeface="Arial" pitchFamily="34" charset="0"/>
                </a:rPr>
                <a:t>Difficulty Point FY2022 &amp; Activities FY2023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9EF715-4705-6E94-E24C-800370F2B0B9}"/>
              </a:ext>
            </a:extLst>
          </p:cNvPr>
          <p:cNvSpPr txBox="1"/>
          <p:nvPr/>
        </p:nvSpPr>
        <p:spPr>
          <a:xfrm>
            <a:off x="40055" y="1143000"/>
            <a:ext cx="4606135" cy="380103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</a:effectLst>
        </p:spPr>
        <p:txBody>
          <a:bodyPr wrap="square" tIns="0" bIns="0" rtlCol="0" anchor="ctr" anchorCtr="1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31" name="TextBox 4230">
            <a:extLst>
              <a:ext uri="{FF2B5EF4-FFF2-40B4-BE49-F238E27FC236}">
                <a16:creationId xmlns:a16="http://schemas.microsoft.com/office/drawing/2014/main" id="{742BE398-5B70-5667-C7C8-63987293036A}"/>
              </a:ext>
            </a:extLst>
          </p:cNvPr>
          <p:cNvSpPr txBox="1"/>
          <p:nvPr/>
        </p:nvSpPr>
        <p:spPr>
          <a:xfrm>
            <a:off x="4706527" y="1143000"/>
            <a:ext cx="4367293" cy="383862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txBody>
          <a:bodyPr wrap="square" tIns="0" bIns="0" rtlCol="0" anchor="ctr" anchorCtr="1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Improve activities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31792E-C875-949C-E2BF-F668E309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9" y="654480"/>
            <a:ext cx="9021851" cy="472182"/>
          </a:xfrm>
          <a:prstGeom prst="rect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b="1" dirty="0"/>
              <a:t> How to make Demo interface</a:t>
            </a:r>
            <a:endParaRPr kumimoji="1" lang="en-US" altLang="ja-JP" b="1" dirty="0">
              <a:solidFill>
                <a:prstClr val="black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A3851-9F7A-AC44-57E3-BAF3A3341074}"/>
              </a:ext>
            </a:extLst>
          </p:cNvPr>
          <p:cNvSpPr txBox="1"/>
          <p:nvPr/>
        </p:nvSpPr>
        <p:spPr>
          <a:xfrm>
            <a:off x="-30573" y="1533393"/>
            <a:ext cx="468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anose="05000000000000000000" pitchFamily="2" charset="2"/>
              <a:buChar char="q"/>
            </a:pPr>
            <a:r>
              <a:rPr lang="en-US" sz="1400" b="1" u="sng" dirty="0"/>
              <a:t>Testing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E33066-C053-1E0B-21D5-BC2B5293FB77}"/>
              </a:ext>
            </a:extLst>
          </p:cNvPr>
          <p:cNvSpPr txBox="1"/>
          <p:nvPr/>
        </p:nvSpPr>
        <p:spPr>
          <a:xfrm>
            <a:off x="2630070" y="2188640"/>
            <a:ext cx="643624" cy="2271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Report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AFEB7B-9EC2-9B5A-620D-EEC537F9BB79}"/>
              </a:ext>
            </a:extLst>
          </p:cNvPr>
          <p:cNvGrpSpPr/>
          <p:nvPr/>
        </p:nvGrpSpPr>
        <p:grpSpPr>
          <a:xfrm>
            <a:off x="141377" y="5986557"/>
            <a:ext cx="4625067" cy="622060"/>
            <a:chOff x="-43083" y="5683524"/>
            <a:chExt cx="4625067" cy="62206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3A9CE1-9BF0-1948-4924-7C50D549193F}"/>
                </a:ext>
              </a:extLst>
            </p:cNvPr>
            <p:cNvSpPr txBox="1"/>
            <p:nvPr/>
          </p:nvSpPr>
          <p:spPr>
            <a:xfrm>
              <a:off x="990962" y="5683754"/>
              <a:ext cx="3591022" cy="6218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Program not link other systems</a:t>
              </a:r>
            </a:p>
            <a:p>
              <a:r>
                <a:rPr lang="en-US" sz="1400" dirty="0">
                  <a:solidFill>
                    <a:schemeClr val="bg1"/>
                  </a:solidFill>
                  <a:sym typeface="Wingdings" panose="05000000000000000000" pitchFamily="2" charset="2"/>
                </a:rPr>
                <a:t>          </a:t>
              </a:r>
              <a:r>
                <a:rPr lang="en-US" sz="1400" dirty="0">
                  <a:solidFill>
                    <a:schemeClr val="bg1"/>
                  </a:solidFill>
                  <a:highlight>
                    <a:srgbClr val="FF0000"/>
                  </a:highlight>
                  <a:sym typeface="Wingdings" panose="05000000000000000000" pitchFamily="2" charset="2"/>
                </a:rPr>
                <a:t> </a:t>
              </a:r>
              <a:r>
                <a:rPr lang="en-US" sz="14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Workflow not acceptant</a:t>
              </a:r>
            </a:p>
            <a:p>
              <a:pPr marL="342900" indent="-342900">
                <a:buAutoNum type="arabicPeriod"/>
              </a:pP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B8C752-E8B2-5839-458B-69109813E286}"/>
                </a:ext>
              </a:extLst>
            </p:cNvPr>
            <p:cNvSpPr txBox="1"/>
            <p:nvPr/>
          </p:nvSpPr>
          <p:spPr>
            <a:xfrm>
              <a:off x="-43083" y="5683524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sz="1400" b="1" u="sng" dirty="0"/>
                <a:t>Problem: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FB4264-8B02-4979-D258-0465CA76E307}"/>
              </a:ext>
            </a:extLst>
          </p:cNvPr>
          <p:cNvGrpSpPr/>
          <p:nvPr/>
        </p:nvGrpSpPr>
        <p:grpSpPr>
          <a:xfrm>
            <a:off x="755195" y="3949928"/>
            <a:ext cx="3378706" cy="1876611"/>
            <a:chOff x="54718" y="3473618"/>
            <a:chExt cx="4293377" cy="2214306"/>
          </a:xfrm>
        </p:grpSpPr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28F3D8CF-8FD7-B2F8-088F-D88BBDF6938E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2492108" y="3735475"/>
              <a:ext cx="849257" cy="73996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F90C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2B18E67-D87C-308A-0D9E-27D6C7954A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1373" y="4801398"/>
              <a:ext cx="766710" cy="76430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F90C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B11847D6-B01E-8710-4B08-C040EB5058A1}"/>
                </a:ext>
              </a:extLst>
            </p:cNvPr>
            <p:cNvSpPr/>
            <p:nvPr/>
          </p:nvSpPr>
          <p:spPr>
            <a:xfrm>
              <a:off x="1746778" y="4296215"/>
              <a:ext cx="882188" cy="860602"/>
            </a:xfrm>
            <a:prstGeom prst="flowChartConnector">
              <a:avLst/>
            </a:prstGeom>
            <a:noFill/>
            <a:ln w="38100">
              <a:solidFill>
                <a:srgbClr val="4E5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SA</a:t>
              </a:r>
            </a:p>
          </p:txBody>
        </p:sp>
        <p:pic>
          <p:nvPicPr>
            <p:cNvPr id="14" name="Picture 13" descr="A picture containing text, electronics, computer, keyboard&#10;&#10;Description automatically generated">
              <a:extLst>
                <a:ext uri="{FF2B5EF4-FFF2-40B4-BE49-F238E27FC236}">
                  <a16:creationId xmlns:a16="http://schemas.microsoft.com/office/drawing/2014/main" id="{FD4170D7-6921-19E0-A401-261DDFA10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09" y="3473618"/>
              <a:ext cx="841732" cy="841732"/>
            </a:xfrm>
            <a:prstGeom prst="rect">
              <a:avLst/>
            </a:prstGeom>
          </p:spPr>
        </p:pic>
        <p:pic>
          <p:nvPicPr>
            <p:cNvPr id="15" name="Picture 14" descr="A picture containing text, electronics, computer, keyboard&#10;&#10;Description automatically generated">
              <a:extLst>
                <a:ext uri="{FF2B5EF4-FFF2-40B4-BE49-F238E27FC236}">
                  <a16:creationId xmlns:a16="http://schemas.microsoft.com/office/drawing/2014/main" id="{F3AA5792-7B86-3453-8407-7A3421D4A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9" y="4696345"/>
              <a:ext cx="900401" cy="900402"/>
            </a:xfrm>
            <a:prstGeom prst="rect">
              <a:avLst/>
            </a:prstGeom>
          </p:spPr>
        </p:pic>
        <p:pic>
          <p:nvPicPr>
            <p:cNvPr id="16" name="Picture 15" descr="A picture containing text, electronics, computer, keyboard&#10;&#10;Description automatically generated">
              <a:extLst>
                <a:ext uri="{FF2B5EF4-FFF2-40B4-BE49-F238E27FC236}">
                  <a16:creationId xmlns:a16="http://schemas.microsoft.com/office/drawing/2014/main" id="{EAA1D72B-7C4D-0E1E-AF31-0EA5D8A8D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083" y="3473619"/>
              <a:ext cx="841732" cy="841732"/>
            </a:xfrm>
            <a:prstGeom prst="rect">
              <a:avLst/>
            </a:prstGeom>
          </p:spPr>
        </p:pic>
        <p:pic>
          <p:nvPicPr>
            <p:cNvPr id="18" name="Picture 17" descr="A picture containing text, electronics, computer, keyboard&#10;&#10;Description automatically generated">
              <a:extLst>
                <a:ext uri="{FF2B5EF4-FFF2-40B4-BE49-F238E27FC236}">
                  <a16:creationId xmlns:a16="http://schemas.microsoft.com/office/drawing/2014/main" id="{74692311-2361-6B8A-29F1-5DFB2CE2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083" y="4846192"/>
              <a:ext cx="841732" cy="84173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18AA30-18AE-1AA8-22C2-8C7E83FA4A0A}"/>
                </a:ext>
              </a:extLst>
            </p:cNvPr>
            <p:cNvSpPr txBox="1"/>
            <p:nvPr/>
          </p:nvSpPr>
          <p:spPr>
            <a:xfrm>
              <a:off x="103449" y="3583015"/>
              <a:ext cx="1136617" cy="312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System</a:t>
              </a:r>
              <a:r>
                <a:rPr lang="en-US" sz="1200" dirty="0"/>
                <a:t>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FFEE93-EAAB-68E6-744F-B5BA19CB0270}"/>
                </a:ext>
              </a:extLst>
            </p:cNvPr>
            <p:cNvSpPr txBox="1"/>
            <p:nvPr/>
          </p:nvSpPr>
          <p:spPr>
            <a:xfrm>
              <a:off x="3341365" y="3588074"/>
              <a:ext cx="1006730" cy="29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System 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5A462-C514-D500-FD9C-7A2B12ED105E}"/>
                </a:ext>
              </a:extLst>
            </p:cNvPr>
            <p:cNvSpPr txBox="1"/>
            <p:nvPr/>
          </p:nvSpPr>
          <p:spPr>
            <a:xfrm>
              <a:off x="3341367" y="4982340"/>
              <a:ext cx="967370" cy="294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System 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970A9-AEC1-8DCD-15F1-7E779F044975}"/>
                </a:ext>
              </a:extLst>
            </p:cNvPr>
            <p:cNvSpPr txBox="1"/>
            <p:nvPr/>
          </p:nvSpPr>
          <p:spPr>
            <a:xfrm>
              <a:off x="54718" y="4803672"/>
              <a:ext cx="825867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System 2</a:t>
              </a: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27D2BFA0-BCE2-9B4E-05BA-E6ACD99E0E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66799" y="3926819"/>
              <a:ext cx="649064" cy="602899"/>
            </a:xfrm>
            <a:prstGeom prst="curvedConnector3">
              <a:avLst>
                <a:gd name="adj1" fmla="val 59769"/>
              </a:avLst>
            </a:prstGeom>
            <a:ln w="25400">
              <a:solidFill>
                <a:srgbClr val="3F90C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E9EED8BC-E067-6625-90FE-01001B316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584" y="4864221"/>
              <a:ext cx="860192" cy="606972"/>
            </a:xfrm>
            <a:prstGeom prst="curvedConnector3">
              <a:avLst>
                <a:gd name="adj1" fmla="val 59513"/>
              </a:avLst>
            </a:prstGeom>
            <a:ln w="25400">
              <a:solidFill>
                <a:srgbClr val="3F90C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4C3947-67CB-8DE0-D63E-EA99B64AF09F}"/>
              </a:ext>
            </a:extLst>
          </p:cNvPr>
          <p:cNvSpPr txBox="1"/>
          <p:nvPr/>
        </p:nvSpPr>
        <p:spPr>
          <a:xfrm>
            <a:off x="131571" y="1844355"/>
            <a:ext cx="351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400" dirty="0"/>
              <a:t>PIC explain &amp; report result to manager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10EEEA-9052-01CD-B5A9-B73C6549C81E}"/>
              </a:ext>
            </a:extLst>
          </p:cNvPr>
          <p:cNvSpPr/>
          <p:nvPr/>
        </p:nvSpPr>
        <p:spPr>
          <a:xfrm>
            <a:off x="350615" y="3901945"/>
            <a:ext cx="4051821" cy="2050202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17E3DA-CAE5-44C3-C5A7-FE736F83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8" y="654480"/>
            <a:ext cx="9021851" cy="49234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b="1" dirty="0"/>
              <a:t>How to get acceptant</a:t>
            </a:r>
            <a:endParaRPr kumimoji="1" lang="en-US" altLang="ja-JP" b="1" dirty="0">
              <a:solidFill>
                <a:prstClr val="black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A4A124-E658-ECD8-BA41-3AEC78E48432}"/>
              </a:ext>
            </a:extLst>
          </p:cNvPr>
          <p:cNvSpPr txBox="1"/>
          <p:nvPr/>
        </p:nvSpPr>
        <p:spPr>
          <a:xfrm>
            <a:off x="4595307" y="1525324"/>
            <a:ext cx="4522539" cy="2886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12713" indent="-112713">
              <a:buFont typeface="Wingdings" panose="05000000000000000000" pitchFamily="2" charset="2"/>
              <a:buChar char="q"/>
            </a:pPr>
            <a:r>
              <a:rPr lang="en-US" sz="1400" b="1" u="sng" dirty="0"/>
              <a:t> Action:  </a:t>
            </a:r>
            <a:r>
              <a:rPr lang="en-US" sz="1400" b="1" u="sng" dirty="0">
                <a:cs typeface="Arial" panose="020B0604020202020204" pitchFamily="34" charset="0"/>
              </a:rPr>
              <a:t>Research  systems linkage</a:t>
            </a:r>
            <a:endParaRPr lang="en-US" sz="1400" b="1" u="sn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69C6CE-8B33-EB63-D3CE-CA05BCBC920C}"/>
              </a:ext>
            </a:extLst>
          </p:cNvPr>
          <p:cNvSpPr txBox="1"/>
          <p:nvPr/>
        </p:nvSpPr>
        <p:spPr>
          <a:xfrm>
            <a:off x="4631742" y="3713544"/>
            <a:ext cx="2240197" cy="3149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u="sng" dirty="0">
                <a:sym typeface="Wingdings" panose="05000000000000000000" pitchFamily="2" charset="2"/>
              </a:rPr>
              <a:t></a:t>
            </a:r>
            <a:r>
              <a:rPr lang="en-US" sz="1400" b="1" u="sng" dirty="0">
                <a:sym typeface="Wingdings" panose="05000000000000000000" pitchFamily="2" charset="2"/>
              </a:rPr>
              <a:t> </a:t>
            </a:r>
            <a:r>
              <a:rPr lang="en-US" sz="1400" b="1" u="sng" dirty="0"/>
              <a:t>Apply to SA project: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EC24CEF-0D94-5C9A-41AA-2CB6EDDC62B1}"/>
              </a:ext>
            </a:extLst>
          </p:cNvPr>
          <p:cNvGrpSpPr/>
          <p:nvPr/>
        </p:nvGrpSpPr>
        <p:grpSpPr>
          <a:xfrm>
            <a:off x="4726086" y="3729711"/>
            <a:ext cx="4966843" cy="1880020"/>
            <a:chOff x="4591852" y="3119763"/>
            <a:chExt cx="5340670" cy="270820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7F4210-5BD6-F927-17F4-2EC15CBAA14C}"/>
                </a:ext>
              </a:extLst>
            </p:cNvPr>
            <p:cNvSpPr txBox="1"/>
            <p:nvPr/>
          </p:nvSpPr>
          <p:spPr>
            <a:xfrm>
              <a:off x="7976788" y="4833535"/>
              <a:ext cx="1159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1508B8"/>
                  </a:solidFill>
                </a:rPr>
                <a:t>Air sanctions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350CC0-3700-5F8E-BC39-A7A2EA65EE98}"/>
                </a:ext>
              </a:extLst>
            </p:cNvPr>
            <p:cNvGrpSpPr/>
            <p:nvPr/>
          </p:nvGrpSpPr>
          <p:grpSpPr>
            <a:xfrm>
              <a:off x="4591852" y="3119763"/>
              <a:ext cx="5340670" cy="2708204"/>
              <a:chOff x="4603466" y="3119763"/>
              <a:chExt cx="4807427" cy="270820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D647AEA-173F-3DC6-3982-DBFEB22ED221}"/>
                  </a:ext>
                </a:extLst>
              </p:cNvPr>
              <p:cNvSpPr txBox="1"/>
              <p:nvPr/>
            </p:nvSpPr>
            <p:spPr>
              <a:xfrm>
                <a:off x="7649513" y="3822488"/>
                <a:ext cx="8931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1508B8"/>
                    </a:solidFill>
                  </a:rPr>
                  <a:t>SCM Navi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D5D5CAB-3B23-54B2-823C-B20FCAFE64F5}"/>
                  </a:ext>
                </a:extLst>
              </p:cNvPr>
              <p:cNvGrpSpPr/>
              <p:nvPr/>
            </p:nvGrpSpPr>
            <p:grpSpPr>
              <a:xfrm>
                <a:off x="4603466" y="3119763"/>
                <a:ext cx="4807427" cy="2708204"/>
                <a:chOff x="4489135" y="2958031"/>
                <a:chExt cx="5345687" cy="3353745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2DF524D0-8059-4896-DD93-9A0FF58090DF}"/>
                    </a:ext>
                  </a:extLst>
                </p:cNvPr>
                <p:cNvCxnSpPr>
                  <a:cxnSpLocks/>
                  <a:stCxn id="4179" idx="1"/>
                  <a:endCxn id="4177" idx="7"/>
                </p:cNvCxnSpPr>
                <p:nvPr/>
              </p:nvCxnSpPr>
              <p:spPr>
                <a:xfrm flipH="1">
                  <a:off x="6793885" y="4161000"/>
                  <a:ext cx="1140250" cy="527761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40077DDD-2067-2B1D-6C29-3FA67561C177}"/>
                    </a:ext>
                  </a:extLst>
                </p:cNvPr>
                <p:cNvCxnSpPr>
                  <a:cxnSpLocks/>
                  <a:stCxn id="4177" idx="5"/>
                </p:cNvCxnSpPr>
                <p:nvPr/>
              </p:nvCxnSpPr>
              <p:spPr>
                <a:xfrm>
                  <a:off x="6793885" y="5297300"/>
                  <a:ext cx="1203509" cy="543079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F950903-C900-BE0A-7FB5-5548466449E2}"/>
                    </a:ext>
                  </a:extLst>
                </p:cNvPr>
                <p:cNvCxnSpPr>
                  <a:cxnSpLocks/>
                  <a:stCxn id="4178" idx="3"/>
                  <a:endCxn id="4177" idx="1"/>
                </p:cNvCxnSpPr>
                <p:nvPr/>
              </p:nvCxnSpPr>
              <p:spPr>
                <a:xfrm>
                  <a:off x="5544529" y="4161000"/>
                  <a:ext cx="806215" cy="527761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65E896FA-777E-D4E9-3ABA-0935E405FF25}"/>
                    </a:ext>
                  </a:extLst>
                </p:cNvPr>
                <p:cNvCxnSpPr>
                  <a:cxnSpLocks/>
                  <a:stCxn id="4177" idx="3"/>
                  <a:endCxn id="4162" idx="3"/>
                </p:cNvCxnSpPr>
                <p:nvPr/>
              </p:nvCxnSpPr>
              <p:spPr>
                <a:xfrm flipH="1">
                  <a:off x="5465434" y="5297300"/>
                  <a:ext cx="885310" cy="471475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80B52C29-F9A3-7E93-54A5-C25728474A24}"/>
                    </a:ext>
                  </a:extLst>
                </p:cNvPr>
                <p:cNvGrpSpPr/>
                <p:nvPr/>
              </p:nvGrpSpPr>
              <p:grpSpPr>
                <a:xfrm>
                  <a:off x="4489135" y="2958031"/>
                  <a:ext cx="5345687" cy="3353745"/>
                  <a:chOff x="4489135" y="2958031"/>
                  <a:chExt cx="5345687" cy="3353745"/>
                </a:xfrm>
              </p:grpSpPr>
              <p:grpSp>
                <p:nvGrpSpPr>
                  <p:cNvPr id="4160" name="Group 4159">
                    <a:extLst>
                      <a:ext uri="{FF2B5EF4-FFF2-40B4-BE49-F238E27FC236}">
                        <a16:creationId xmlns:a16="http://schemas.microsoft.com/office/drawing/2014/main" id="{77121158-DDE8-5207-21E1-A8B18954764B}"/>
                      </a:ext>
                    </a:extLst>
                  </p:cNvPr>
                  <p:cNvGrpSpPr/>
                  <p:nvPr/>
                </p:nvGrpSpPr>
                <p:grpSpPr>
                  <a:xfrm>
                    <a:off x="7976362" y="5272948"/>
                    <a:ext cx="861037" cy="1038828"/>
                    <a:chOff x="2920424" y="4890046"/>
                    <a:chExt cx="861037" cy="1038828"/>
                  </a:xfrm>
                </p:grpSpPr>
                <p:pic>
                  <p:nvPicPr>
                    <p:cNvPr id="4181" name="Picture 4180" descr="A picture containing text&#10;&#10;Description automatically generated">
                      <a:extLst>
                        <a:ext uri="{FF2B5EF4-FFF2-40B4-BE49-F238E27FC236}">
                          <a16:creationId xmlns:a16="http://schemas.microsoft.com/office/drawing/2014/main" id="{BDB39F3A-B3E5-41B2-61B7-4DBB000CAC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20424" y="4890046"/>
                      <a:ext cx="861037" cy="10388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85" name="Picture 4184" descr="A picture containing text, sign, first-aid kit&#10;&#10;Description automatically generated">
                      <a:extLst>
                        <a:ext uri="{FF2B5EF4-FFF2-40B4-BE49-F238E27FC236}">
                          <a16:creationId xmlns:a16="http://schemas.microsoft.com/office/drawing/2014/main" id="{72113558-31F7-5A40-DE34-3DA072C24D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10880" y="5346801"/>
                      <a:ext cx="399783" cy="39978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161" name="Group 4160">
                    <a:extLst>
                      <a:ext uri="{FF2B5EF4-FFF2-40B4-BE49-F238E27FC236}">
                        <a16:creationId xmlns:a16="http://schemas.microsoft.com/office/drawing/2014/main" id="{E01EA91F-7915-7D18-04A9-143F0A603BBB}"/>
                      </a:ext>
                    </a:extLst>
                  </p:cNvPr>
                  <p:cNvGrpSpPr/>
                  <p:nvPr/>
                </p:nvGrpSpPr>
                <p:grpSpPr>
                  <a:xfrm>
                    <a:off x="4702797" y="3740133"/>
                    <a:ext cx="4073069" cy="1683198"/>
                    <a:chOff x="190609" y="3473619"/>
                    <a:chExt cx="4073069" cy="1683198"/>
                  </a:xfrm>
                </p:grpSpPr>
                <p:sp>
                  <p:nvSpPr>
                    <p:cNvPr id="4177" name="Flowchart: Connector 4176">
                      <a:extLst>
                        <a:ext uri="{FF2B5EF4-FFF2-40B4-BE49-F238E27FC236}">
                          <a16:creationId xmlns:a16="http://schemas.microsoft.com/office/drawing/2014/main" id="{B3255329-2DC3-B7FD-E40F-F74E5A639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6778" y="4296215"/>
                      <a:ext cx="626696" cy="860602"/>
                    </a:xfrm>
                    <a:prstGeom prst="flowChartConnector">
                      <a:avLst/>
                    </a:prstGeom>
                    <a:noFill/>
                    <a:ln w="38100">
                      <a:solidFill>
                        <a:srgbClr val="4E5F7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bIns="0" rtlCol="0" anchor="ctr"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SA</a:t>
                      </a:r>
                    </a:p>
                  </p:txBody>
                </p:sp>
                <p:pic>
                  <p:nvPicPr>
                    <p:cNvPr id="4178" name="Picture 4177" descr="A picture containing text, electronics, computer, keyboard&#10;&#10;Description automatically generated">
                      <a:extLst>
                        <a:ext uri="{FF2B5EF4-FFF2-40B4-BE49-F238E27FC236}">
                          <a16:creationId xmlns:a16="http://schemas.microsoft.com/office/drawing/2014/main" id="{96E6535F-5A81-78F4-B4C3-524E97E296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0609" y="3473619"/>
                      <a:ext cx="841732" cy="84173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79" name="Picture 4178" descr="A picture containing text, electronics, computer, keyboard&#10;&#10;Description automatically generated">
                      <a:extLst>
                        <a:ext uri="{FF2B5EF4-FFF2-40B4-BE49-F238E27FC236}">
                          <a16:creationId xmlns:a16="http://schemas.microsoft.com/office/drawing/2014/main" id="{F608BE57-D4BC-849F-D04F-A785D96DD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421946" y="3473619"/>
                      <a:ext cx="841732" cy="8417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80" name="TextBox 4179">
                      <a:extLst>
                        <a:ext uri="{FF2B5EF4-FFF2-40B4-BE49-F238E27FC236}">
                          <a16:creationId xmlns:a16="http://schemas.microsoft.com/office/drawing/2014/main" id="{8AAA9107-5162-3767-B677-D93F2E1BD2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247" y="3503453"/>
                      <a:ext cx="5100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>
                          <a:solidFill>
                            <a:srgbClr val="1508B8"/>
                          </a:solidFill>
                        </a:rPr>
                        <a:t>FMS</a:t>
                      </a:r>
                    </a:p>
                  </p:txBody>
                </p:sp>
              </p:grpSp>
              <p:pic>
                <p:nvPicPr>
                  <p:cNvPr id="4162" name="Picture 4161" descr="A picture containing text, sign, first-aid kit&#10;&#10;Description automatically generated">
                    <a:extLst>
                      <a:ext uri="{FF2B5EF4-FFF2-40B4-BE49-F238E27FC236}">
                        <a16:creationId xmlns:a16="http://schemas.microsoft.com/office/drawing/2014/main" id="{115375E3-FC3C-65E2-6E38-CF4672CEB7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01025" y="5386570"/>
                    <a:ext cx="764409" cy="764409"/>
                  </a:xfrm>
                  <a:prstGeom prst="rect">
                    <a:avLst/>
                  </a:prstGeom>
                </p:spPr>
              </p:pic>
              <p:sp>
                <p:nvSpPr>
                  <p:cNvPr id="4163" name="TextBox 4162">
                    <a:extLst>
                      <a:ext uri="{FF2B5EF4-FFF2-40B4-BE49-F238E27FC236}">
                        <a16:creationId xmlns:a16="http://schemas.microsoft.com/office/drawing/2014/main" id="{CE01C094-EB3B-B47E-7DC4-5FF948001791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135" y="5010171"/>
                    <a:ext cx="824264" cy="277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1508B8"/>
                        </a:solidFill>
                      </a:rPr>
                      <a:t>Forecast</a:t>
                    </a:r>
                  </a:p>
                </p:txBody>
              </p:sp>
              <p:sp>
                <p:nvSpPr>
                  <p:cNvPr id="4164" name="TextBox 4163">
                    <a:extLst>
                      <a:ext uri="{FF2B5EF4-FFF2-40B4-BE49-F238E27FC236}">
                        <a16:creationId xmlns:a16="http://schemas.microsoft.com/office/drawing/2014/main" id="{259CFB38-091C-6834-7AAD-C5BE0E2B5C2F}"/>
                      </a:ext>
                    </a:extLst>
                  </p:cNvPr>
                  <p:cNvSpPr txBox="1"/>
                  <p:nvPr/>
                </p:nvSpPr>
                <p:spPr>
                  <a:xfrm rot="20528670">
                    <a:off x="5223190" y="5014003"/>
                    <a:ext cx="1029449" cy="3497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cs typeface="Arial" panose="020B0604020202020204" pitchFamily="34" charset="0"/>
                      </a:rPr>
                      <a:t>Necessary day</a:t>
                    </a:r>
                    <a:endParaRPr lang="en-US" sz="1000" dirty="0">
                      <a:solidFill>
                        <a:srgbClr val="7030A0"/>
                      </a:solidFill>
                    </a:endParaRPr>
                  </a:p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</a:rPr>
                      <a:t>Qty</a:t>
                    </a:r>
                  </a:p>
                </p:txBody>
              </p:sp>
              <p:sp>
                <p:nvSpPr>
                  <p:cNvPr id="4165" name="TextBox 4164">
                    <a:extLst>
                      <a:ext uri="{FF2B5EF4-FFF2-40B4-BE49-F238E27FC236}">
                        <a16:creationId xmlns:a16="http://schemas.microsoft.com/office/drawing/2014/main" id="{CE4A6B6E-9D73-3503-52E3-CB7D8AC1E2CA}"/>
                      </a:ext>
                    </a:extLst>
                  </p:cNvPr>
                  <p:cNvSpPr txBox="1"/>
                  <p:nvPr/>
                </p:nvSpPr>
                <p:spPr>
                  <a:xfrm rot="1274651">
                    <a:off x="5385565" y="4344212"/>
                    <a:ext cx="1029449" cy="3497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FFC000"/>
                        </a:solidFill>
                        <a:cs typeface="Arial" panose="020B0604020202020204" pitchFamily="34" charset="0"/>
                      </a:rPr>
                      <a:t>SAP</a:t>
                    </a:r>
                    <a:endParaRPr lang="en-US" sz="1000" dirty="0">
                      <a:solidFill>
                        <a:srgbClr val="FFC000"/>
                      </a:solidFill>
                    </a:endParaRPr>
                  </a:p>
                </p:txBody>
              </p:sp>
              <p:grpSp>
                <p:nvGrpSpPr>
                  <p:cNvPr id="4166" name="Group 4165">
                    <a:extLst>
                      <a:ext uri="{FF2B5EF4-FFF2-40B4-BE49-F238E27FC236}">
                        <a16:creationId xmlns:a16="http://schemas.microsoft.com/office/drawing/2014/main" id="{BA9871B1-FD87-55D2-208B-4D024DC8EFC6}"/>
                      </a:ext>
                    </a:extLst>
                  </p:cNvPr>
                  <p:cNvGrpSpPr/>
                  <p:nvPr/>
                </p:nvGrpSpPr>
                <p:grpSpPr>
                  <a:xfrm>
                    <a:off x="8001735" y="2958031"/>
                    <a:ext cx="1833087" cy="627794"/>
                    <a:chOff x="7926596" y="2952214"/>
                    <a:chExt cx="1931943" cy="665962"/>
                  </a:xfrm>
                </p:grpSpPr>
                <p:sp>
                  <p:nvSpPr>
                    <p:cNvPr id="4173" name="Rectangle 4172">
                      <a:extLst>
                        <a:ext uri="{FF2B5EF4-FFF2-40B4-BE49-F238E27FC236}">
                          <a16:creationId xmlns:a16="http://schemas.microsoft.com/office/drawing/2014/main" id="{FAD752A7-6F38-7DA3-EE6E-557BAB138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1687" y="3054277"/>
                      <a:ext cx="297326" cy="129693"/>
                    </a:xfrm>
                    <a:prstGeom prst="rect">
                      <a:avLst/>
                    </a:prstGeom>
                    <a:solidFill>
                      <a:srgbClr val="B290CC"/>
                    </a:solidFill>
                    <a:ln>
                      <a:solidFill>
                        <a:srgbClr val="4E5F7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74" name="Rectangle 4173">
                      <a:extLst>
                        <a:ext uri="{FF2B5EF4-FFF2-40B4-BE49-F238E27FC236}">
                          <a16:creationId xmlns:a16="http://schemas.microsoft.com/office/drawing/2014/main" id="{873DABC5-68C7-A3CA-3E62-A170AE727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4839" y="2952214"/>
                      <a:ext cx="1563700" cy="3062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Conditions</a:t>
                      </a:r>
                    </a:p>
                  </p:txBody>
                </p:sp>
                <p:sp>
                  <p:nvSpPr>
                    <p:cNvPr id="4175" name="Rectangle 4174">
                      <a:extLst>
                        <a:ext uri="{FF2B5EF4-FFF2-40B4-BE49-F238E27FC236}">
                          <a16:creationId xmlns:a16="http://schemas.microsoft.com/office/drawing/2014/main" id="{A04C05E4-61C1-AE49-C299-57BE488A7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6596" y="3392342"/>
                      <a:ext cx="297326" cy="129693"/>
                    </a:xfrm>
                    <a:prstGeom prst="rect">
                      <a:avLst/>
                    </a:prstGeom>
                    <a:solidFill>
                      <a:srgbClr val="FFB33C"/>
                    </a:solidFill>
                    <a:ln>
                      <a:solidFill>
                        <a:srgbClr val="4E5F7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76" name="Rectangle 4175">
                      <a:extLst>
                        <a:ext uri="{FF2B5EF4-FFF2-40B4-BE49-F238E27FC236}">
                          <a16:creationId xmlns:a16="http://schemas.microsoft.com/office/drawing/2014/main" id="{6C6DB42F-D4CC-9E9F-A85E-C2D31C6EC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2255" y="3311904"/>
                      <a:ext cx="1563700" cy="306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p:txBody>
                </p:sp>
              </p:grpSp>
              <p:sp>
                <p:nvSpPr>
                  <p:cNvPr id="4167" name="TextBox 4166">
                    <a:extLst>
                      <a:ext uri="{FF2B5EF4-FFF2-40B4-BE49-F238E27FC236}">
                        <a16:creationId xmlns:a16="http://schemas.microsoft.com/office/drawing/2014/main" id="{231D7818-2586-349A-E76B-DA6E8A177D41}"/>
                      </a:ext>
                    </a:extLst>
                  </p:cNvPr>
                  <p:cNvSpPr txBox="1"/>
                  <p:nvPr/>
                </p:nvSpPr>
                <p:spPr>
                  <a:xfrm rot="20382677">
                    <a:off x="6760441" y="3789993"/>
                    <a:ext cx="1029449" cy="4728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cs typeface="Arial" panose="020B0604020202020204" pitchFamily="34" charset="0"/>
                      </a:rPr>
                      <a:t>ETA,ETD</a:t>
                    </a:r>
                    <a:endParaRPr lang="en-US" sz="1000" dirty="0">
                      <a:solidFill>
                        <a:srgbClr val="7030A0"/>
                      </a:solidFill>
                    </a:endParaRPr>
                  </a:p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</a:rPr>
                      <a:t>Qty</a:t>
                    </a:r>
                  </a:p>
                </p:txBody>
              </p:sp>
              <p:sp>
                <p:nvSpPr>
                  <p:cNvPr id="4168" name="TextBox 4167">
                    <a:extLst>
                      <a:ext uri="{FF2B5EF4-FFF2-40B4-BE49-F238E27FC236}">
                        <a16:creationId xmlns:a16="http://schemas.microsoft.com/office/drawing/2014/main" id="{1FE6B5EF-9AF9-D560-1F2A-FD2A92095BE7}"/>
                      </a:ext>
                    </a:extLst>
                  </p:cNvPr>
                  <p:cNvSpPr txBox="1"/>
                  <p:nvPr/>
                </p:nvSpPr>
                <p:spPr>
                  <a:xfrm rot="20338859">
                    <a:off x="6892711" y="4394867"/>
                    <a:ext cx="1029449" cy="3023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 err="1">
                        <a:solidFill>
                          <a:srgbClr val="FFC000"/>
                        </a:solidFill>
                        <a:cs typeface="Arial" panose="020B0604020202020204" pitchFamily="34" charset="0"/>
                      </a:rPr>
                      <a:t>Hulft</a:t>
                    </a:r>
                    <a:endParaRPr lang="en-US" sz="10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69" name="TextBox 4168">
                    <a:extLst>
                      <a:ext uri="{FF2B5EF4-FFF2-40B4-BE49-F238E27FC236}">
                        <a16:creationId xmlns:a16="http://schemas.microsoft.com/office/drawing/2014/main" id="{CDF86240-7B10-31F5-7A9B-73834AB94971}"/>
                      </a:ext>
                    </a:extLst>
                  </p:cNvPr>
                  <p:cNvSpPr txBox="1"/>
                  <p:nvPr/>
                </p:nvSpPr>
                <p:spPr>
                  <a:xfrm rot="1456277">
                    <a:off x="5603119" y="3835739"/>
                    <a:ext cx="1029449" cy="3497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cs typeface="Arial" panose="020B0604020202020204" pitchFamily="34" charset="0"/>
                      </a:rPr>
                      <a:t>Quotations</a:t>
                    </a:r>
                  </a:p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cs typeface="Arial" panose="020B0604020202020204" pitchFamily="34" charset="0"/>
                      </a:rPr>
                      <a:t>Freight unit</a:t>
                    </a:r>
                    <a:endParaRPr lang="en-US" sz="1000" dirty="0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4170" name="TextBox 4169">
                    <a:extLst>
                      <a:ext uri="{FF2B5EF4-FFF2-40B4-BE49-F238E27FC236}">
                        <a16:creationId xmlns:a16="http://schemas.microsoft.com/office/drawing/2014/main" id="{AA2DCBD0-E6AC-BBDD-3369-7A6A9F08AC39}"/>
                      </a:ext>
                    </a:extLst>
                  </p:cNvPr>
                  <p:cNvSpPr txBox="1"/>
                  <p:nvPr/>
                </p:nvSpPr>
                <p:spPr>
                  <a:xfrm rot="20520382">
                    <a:off x="5420134" y="5484854"/>
                    <a:ext cx="1029449" cy="3185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FFC000"/>
                        </a:solidFill>
                        <a:cs typeface="Arial" panose="020B0604020202020204" pitchFamily="34" charset="0"/>
                      </a:rPr>
                      <a:t>Upload to SAP</a:t>
                    </a:r>
                    <a:endParaRPr lang="en-US" sz="10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71" name="TextBox 4170">
                    <a:extLst>
                      <a:ext uri="{FF2B5EF4-FFF2-40B4-BE49-F238E27FC236}">
                        <a16:creationId xmlns:a16="http://schemas.microsoft.com/office/drawing/2014/main" id="{1F2CEE9E-2A41-492D-0743-128DE23FB6B4}"/>
                      </a:ext>
                    </a:extLst>
                  </p:cNvPr>
                  <p:cNvSpPr txBox="1"/>
                  <p:nvPr/>
                </p:nvSpPr>
                <p:spPr>
                  <a:xfrm rot="884453">
                    <a:off x="6950185" y="4967748"/>
                    <a:ext cx="1029449" cy="3497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cs typeface="Arial" panose="020B0604020202020204" pitchFamily="34" charset="0"/>
                      </a:rPr>
                      <a:t>Mode, Freight</a:t>
                    </a:r>
                  </a:p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cs typeface="Arial" panose="020B0604020202020204" pitchFamily="34" charset="0"/>
                      </a:rPr>
                      <a:t>FMS</a:t>
                    </a:r>
                    <a:endParaRPr lang="en-US" sz="1000" dirty="0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4172" name="TextBox 4171">
                    <a:extLst>
                      <a:ext uri="{FF2B5EF4-FFF2-40B4-BE49-F238E27FC236}">
                        <a16:creationId xmlns:a16="http://schemas.microsoft.com/office/drawing/2014/main" id="{EEBFFB85-B932-AD49-97C5-42E03E476289}"/>
                      </a:ext>
                    </a:extLst>
                  </p:cNvPr>
                  <p:cNvSpPr txBox="1"/>
                  <p:nvPr/>
                </p:nvSpPr>
                <p:spPr>
                  <a:xfrm rot="940080">
                    <a:off x="6882618" y="5523320"/>
                    <a:ext cx="1029449" cy="3497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FFC000"/>
                        </a:solidFill>
                        <a:cs typeface="Arial" panose="020B0604020202020204" pitchFamily="34" charset="0"/>
                      </a:rPr>
                      <a:t>General from SAP </a:t>
                    </a:r>
                    <a:endParaRPr lang="en-US" sz="1000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1959AFC-B27E-3582-DCDF-6BC2D34B093A}"/>
              </a:ext>
            </a:extLst>
          </p:cNvPr>
          <p:cNvSpPr txBox="1"/>
          <p:nvPr/>
        </p:nvSpPr>
        <p:spPr>
          <a:xfrm>
            <a:off x="5394625" y="5476910"/>
            <a:ext cx="303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New program flow &amp; system linkage</a:t>
            </a:r>
          </a:p>
          <a:p>
            <a:pPr algn="ctr"/>
            <a:r>
              <a:rPr 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 Manager acceptance</a:t>
            </a:r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54" name="Picture 53" descr="Diagram&#10;&#10;Description automatically generated with low confidence">
            <a:extLst>
              <a:ext uri="{FF2B5EF4-FFF2-40B4-BE49-F238E27FC236}">
                <a16:creationId xmlns:a16="http://schemas.microsoft.com/office/drawing/2014/main" id="{011073D5-4A74-3F7E-2958-90E5B567F4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85" y="5967896"/>
            <a:ext cx="1578798" cy="479216"/>
          </a:xfrm>
          <a:prstGeom prst="rect">
            <a:avLst/>
          </a:prstGeom>
        </p:spPr>
      </p:pic>
      <p:sp>
        <p:nvSpPr>
          <p:cNvPr id="4209" name="TextBox 4208">
            <a:extLst>
              <a:ext uri="{FF2B5EF4-FFF2-40B4-BE49-F238E27FC236}">
                <a16:creationId xmlns:a16="http://schemas.microsoft.com/office/drawing/2014/main" id="{01104C43-BE1A-EE98-E436-87B0BC220CCB}"/>
              </a:ext>
            </a:extLst>
          </p:cNvPr>
          <p:cNvSpPr txBox="1"/>
          <p:nvPr/>
        </p:nvSpPr>
        <p:spPr>
          <a:xfrm>
            <a:off x="2658131" y="4322220"/>
            <a:ext cx="631896" cy="249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Link</a:t>
            </a:r>
          </a:p>
        </p:txBody>
      </p:sp>
      <p:sp>
        <p:nvSpPr>
          <p:cNvPr id="4210" name="TextBox 4209">
            <a:extLst>
              <a:ext uri="{FF2B5EF4-FFF2-40B4-BE49-F238E27FC236}">
                <a16:creationId xmlns:a16="http://schemas.microsoft.com/office/drawing/2014/main" id="{686B86D3-768E-6650-A8E5-0757A5D4C3B5}"/>
              </a:ext>
            </a:extLst>
          </p:cNvPr>
          <p:cNvSpPr txBox="1"/>
          <p:nvPr/>
        </p:nvSpPr>
        <p:spPr>
          <a:xfrm>
            <a:off x="2647762" y="5301270"/>
            <a:ext cx="646952" cy="261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Link</a:t>
            </a:r>
          </a:p>
        </p:txBody>
      </p:sp>
      <p:sp>
        <p:nvSpPr>
          <p:cNvPr id="4182" name="TextBox 4181">
            <a:extLst>
              <a:ext uri="{FF2B5EF4-FFF2-40B4-BE49-F238E27FC236}">
                <a16:creationId xmlns:a16="http://schemas.microsoft.com/office/drawing/2014/main" id="{0EF2AACD-6134-6772-E980-7A392C83F194}"/>
              </a:ext>
            </a:extLst>
          </p:cNvPr>
          <p:cNvSpPr txBox="1"/>
          <p:nvPr/>
        </p:nvSpPr>
        <p:spPr>
          <a:xfrm>
            <a:off x="141377" y="3534039"/>
            <a:ext cx="364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New operation not link currents systems</a:t>
            </a:r>
            <a:endParaRPr lang="en-US" sz="1400" dirty="0"/>
          </a:p>
        </p:txBody>
      </p:sp>
      <p:sp>
        <p:nvSpPr>
          <p:cNvPr id="4183" name="Flowchart: Merge 4182">
            <a:extLst>
              <a:ext uri="{FF2B5EF4-FFF2-40B4-BE49-F238E27FC236}">
                <a16:creationId xmlns:a16="http://schemas.microsoft.com/office/drawing/2014/main" id="{1327CB72-81F9-4896-3A10-11338D3A599E}"/>
              </a:ext>
            </a:extLst>
          </p:cNvPr>
          <p:cNvSpPr/>
          <p:nvPr/>
        </p:nvSpPr>
        <p:spPr>
          <a:xfrm>
            <a:off x="6242395" y="5431978"/>
            <a:ext cx="1197088" cy="108931"/>
          </a:xfrm>
          <a:prstGeom prst="flowChartMerge">
            <a:avLst/>
          </a:prstGeom>
          <a:solidFill>
            <a:srgbClr val="4E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224" name="Straight Arrow Connector 4223">
            <a:extLst>
              <a:ext uri="{FF2B5EF4-FFF2-40B4-BE49-F238E27FC236}">
                <a16:creationId xmlns:a16="http://schemas.microsoft.com/office/drawing/2014/main" id="{BE5A42B0-6EBF-D94F-98F9-E3E97595E506}"/>
              </a:ext>
            </a:extLst>
          </p:cNvPr>
          <p:cNvCxnSpPr>
            <a:cxnSpLocks/>
            <a:stCxn id="4244" idx="1"/>
          </p:cNvCxnSpPr>
          <p:nvPr/>
        </p:nvCxnSpPr>
        <p:spPr>
          <a:xfrm flipH="1">
            <a:off x="6563061" y="2734066"/>
            <a:ext cx="323133" cy="61590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5" name="Straight Arrow Connector 4224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stCxn id="4244" idx="1"/>
            <a:endCxn id="4232" idx="3"/>
          </p:cNvCxnSpPr>
          <p:nvPr/>
        </p:nvCxnSpPr>
        <p:spPr>
          <a:xfrm flipH="1" flipV="1">
            <a:off x="6221031" y="2013712"/>
            <a:ext cx="665164" cy="720355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D2991-B1BA-FA6F-5E82-50D3299EB45E}"/>
              </a:ext>
            </a:extLst>
          </p:cNvPr>
          <p:cNvGrpSpPr/>
          <p:nvPr/>
        </p:nvGrpSpPr>
        <p:grpSpPr>
          <a:xfrm>
            <a:off x="1577126" y="2210449"/>
            <a:ext cx="2581834" cy="1224177"/>
            <a:chOff x="1182919" y="2209948"/>
            <a:chExt cx="2581834" cy="12241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C74DC6-C4AF-B684-0833-64DE2E4CC239}"/>
                </a:ext>
              </a:extLst>
            </p:cNvPr>
            <p:cNvSpPr txBox="1"/>
            <p:nvPr/>
          </p:nvSpPr>
          <p:spPr>
            <a:xfrm>
              <a:off x="2102496" y="3141413"/>
              <a:ext cx="746685" cy="1839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rgbClr val="FF0000"/>
                  </a:solidFill>
                </a:rPr>
                <a:t>Not accept</a:t>
              </a:r>
              <a:endParaRPr lang="en-US" sz="1400" b="1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5DA89F0-3D81-B8BC-3710-2424C01EBBC1}"/>
                </a:ext>
              </a:extLst>
            </p:cNvPr>
            <p:cNvGrpSpPr/>
            <p:nvPr/>
          </p:nvGrpSpPr>
          <p:grpSpPr>
            <a:xfrm>
              <a:off x="2200290" y="2639806"/>
              <a:ext cx="767891" cy="422517"/>
              <a:chOff x="2200290" y="2639806"/>
              <a:chExt cx="767891" cy="422517"/>
            </a:xfrm>
          </p:grpSpPr>
          <p:pic>
            <p:nvPicPr>
              <p:cNvPr id="39" name="Picture 8" descr="Software Program icon PNG and SVG Vector Free Download">
                <a:extLst>
                  <a:ext uri="{FF2B5EF4-FFF2-40B4-BE49-F238E27FC236}">
                    <a16:creationId xmlns:a16="http://schemas.microsoft.com/office/drawing/2014/main" id="{47AD53A0-4B63-4D8D-8DAE-5E85AC4A68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1980" y="2639806"/>
                <a:ext cx="410775" cy="304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B3DEC7-5D0A-D64B-F1A2-B088D1414B57}"/>
                  </a:ext>
                </a:extLst>
              </p:cNvPr>
              <p:cNvSpPr txBox="1"/>
              <p:nvPr/>
            </p:nvSpPr>
            <p:spPr>
              <a:xfrm>
                <a:off x="2200290" y="2884005"/>
                <a:ext cx="767891" cy="178318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noAutofit/>
              </a:bodyPr>
              <a:lstStyle/>
              <a:p>
                <a:r>
                  <a:rPr lang="en-US" sz="1400" dirty="0"/>
                  <a:t>Program</a:t>
                </a:r>
              </a:p>
            </p:txBody>
          </p:sp>
        </p:grpSp>
        <p:grpSp>
          <p:nvGrpSpPr>
            <p:cNvPr id="4211" name="Group 4210">
              <a:extLst>
                <a:ext uri="{FF2B5EF4-FFF2-40B4-BE49-F238E27FC236}">
                  <a16:creationId xmlns:a16="http://schemas.microsoft.com/office/drawing/2014/main" id="{04A8F18D-29DF-2930-89D9-53A266446A17}"/>
                </a:ext>
              </a:extLst>
            </p:cNvPr>
            <p:cNvGrpSpPr/>
            <p:nvPr/>
          </p:nvGrpSpPr>
          <p:grpSpPr>
            <a:xfrm>
              <a:off x="1182919" y="2609251"/>
              <a:ext cx="857060" cy="372779"/>
              <a:chOff x="878683" y="2721692"/>
              <a:chExt cx="857060" cy="372779"/>
            </a:xfrm>
          </p:grpSpPr>
          <p:grpSp>
            <p:nvGrpSpPr>
              <p:cNvPr id="4194" name="Group 4193">
                <a:extLst>
                  <a:ext uri="{FF2B5EF4-FFF2-40B4-BE49-F238E27FC236}">
                    <a16:creationId xmlns:a16="http://schemas.microsoft.com/office/drawing/2014/main" id="{F9CDFBAC-2A29-E681-518C-447CD2E21D6D}"/>
                  </a:ext>
                </a:extLst>
              </p:cNvPr>
              <p:cNvGrpSpPr/>
              <p:nvPr/>
            </p:nvGrpSpPr>
            <p:grpSpPr>
              <a:xfrm>
                <a:off x="878683" y="2721692"/>
                <a:ext cx="298202" cy="372779"/>
                <a:chOff x="878683" y="2721692"/>
                <a:chExt cx="298202" cy="372779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4FBDC5-34C4-4A27-F4E8-8409D79710EB}"/>
                    </a:ext>
                  </a:extLst>
                </p:cNvPr>
                <p:cNvSpPr txBox="1"/>
                <p:nvPr/>
              </p:nvSpPr>
              <p:spPr>
                <a:xfrm>
                  <a:off x="878683" y="2930122"/>
                  <a:ext cx="298202" cy="16434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noAutofit/>
                </a:bodyPr>
                <a:lstStyle/>
                <a:p>
                  <a:r>
                    <a:rPr lang="en-US" sz="1400" dirty="0"/>
                    <a:t>PIC</a:t>
                  </a:r>
                </a:p>
              </p:txBody>
            </p:sp>
            <p:graphicFrame>
              <p:nvGraphicFramePr>
                <p:cNvPr id="36" name="Diagram 35">
                  <a:extLst>
                    <a:ext uri="{FF2B5EF4-FFF2-40B4-BE49-F238E27FC236}">
                      <a16:creationId xmlns:a16="http://schemas.microsoft.com/office/drawing/2014/main" id="{464C8BD0-F85D-D733-D886-9BEAC1C15DF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08793664"/>
                    </p:ext>
                  </p:extLst>
                </p:nvPr>
              </p:nvGraphicFramePr>
              <p:xfrm>
                <a:off x="897021" y="2721692"/>
                <a:ext cx="263999" cy="23238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0" r:lo="rId11" r:qs="rId12" r:cs="rId13"/>
                </a:graphicData>
              </a:graphic>
            </p:graphicFrame>
          </p:grpSp>
          <p:grpSp>
            <p:nvGrpSpPr>
              <p:cNvPr id="4189" name="Group 4188">
                <a:extLst>
                  <a:ext uri="{FF2B5EF4-FFF2-40B4-BE49-F238E27FC236}">
                    <a16:creationId xmlns:a16="http://schemas.microsoft.com/office/drawing/2014/main" id="{D950B124-489D-BD4D-9ACB-2E0C521C35D6}"/>
                  </a:ext>
                </a:extLst>
              </p:cNvPr>
              <p:cNvGrpSpPr/>
              <p:nvPr/>
            </p:nvGrpSpPr>
            <p:grpSpPr>
              <a:xfrm>
                <a:off x="1384838" y="2721692"/>
                <a:ext cx="350905" cy="330144"/>
                <a:chOff x="1384838" y="2721692"/>
                <a:chExt cx="350905" cy="330144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776342E-559C-B070-FB50-9357266DDDF2}"/>
                    </a:ext>
                  </a:extLst>
                </p:cNvPr>
                <p:cNvSpPr txBox="1"/>
                <p:nvPr/>
              </p:nvSpPr>
              <p:spPr>
                <a:xfrm>
                  <a:off x="1384838" y="2923928"/>
                  <a:ext cx="350905" cy="12790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noAutofit/>
                </a:bodyPr>
                <a:lstStyle/>
                <a:p>
                  <a:r>
                    <a:rPr lang="en-US" sz="1400" dirty="0"/>
                    <a:t>PIC</a:t>
                  </a:r>
                </a:p>
              </p:txBody>
            </p:sp>
            <p:graphicFrame>
              <p:nvGraphicFramePr>
                <p:cNvPr id="37" name="Diagram 36">
                  <a:extLst>
                    <a:ext uri="{FF2B5EF4-FFF2-40B4-BE49-F238E27FC236}">
                      <a16:creationId xmlns:a16="http://schemas.microsoft.com/office/drawing/2014/main" id="{ECB6F5AB-A6F0-BFDF-614C-8BB06D5F0A5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570158347"/>
                    </p:ext>
                  </p:extLst>
                </p:nvPr>
              </p:nvGraphicFramePr>
              <p:xfrm>
                <a:off x="1398639" y="2721692"/>
                <a:ext cx="279444" cy="1938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5" r:lo="rId16" r:qs="rId17" r:cs="rId18"/>
                </a:graphicData>
              </a:graphic>
            </p:graphicFrame>
          </p:grpSp>
        </p:grpSp>
        <p:sp>
          <p:nvSpPr>
            <p:cNvPr id="30" name="Arrow: Curved Up 29">
              <a:extLst>
                <a:ext uri="{FF2B5EF4-FFF2-40B4-BE49-F238E27FC236}">
                  <a16:creationId xmlns:a16="http://schemas.microsoft.com/office/drawing/2014/main" id="{A46E1909-21CB-8EDD-41C0-2C6DE6E178F4}"/>
                </a:ext>
              </a:extLst>
            </p:cNvPr>
            <p:cNvSpPr/>
            <p:nvPr/>
          </p:nvSpPr>
          <p:spPr>
            <a:xfrm flipH="1">
              <a:off x="1538360" y="3205538"/>
              <a:ext cx="1856428" cy="228587"/>
            </a:xfrm>
            <a:prstGeom prst="curvedUpArrow">
              <a:avLst/>
            </a:prstGeom>
            <a:solidFill>
              <a:srgbClr val="51637B"/>
            </a:solidFill>
            <a:ln>
              <a:solidFill>
                <a:srgbClr val="516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35" name="Arrow: Curved Up 4234">
              <a:extLst>
                <a:ext uri="{FF2B5EF4-FFF2-40B4-BE49-F238E27FC236}">
                  <a16:creationId xmlns:a16="http://schemas.microsoft.com/office/drawing/2014/main" id="{48674109-9BDD-B1FB-4F2D-3FF823F4CB5E}"/>
                </a:ext>
              </a:extLst>
            </p:cNvPr>
            <p:cNvSpPr/>
            <p:nvPr/>
          </p:nvSpPr>
          <p:spPr>
            <a:xfrm flipV="1">
              <a:off x="1579528" y="2209948"/>
              <a:ext cx="1856427" cy="227199"/>
            </a:xfrm>
            <a:prstGeom prst="curvedUpArrow">
              <a:avLst>
                <a:gd name="adj1" fmla="val 25000"/>
                <a:gd name="adj2" fmla="val 50000"/>
                <a:gd name="adj3" fmla="val 32592"/>
              </a:avLst>
            </a:prstGeom>
            <a:solidFill>
              <a:srgbClr val="51637B"/>
            </a:solidFill>
            <a:ln>
              <a:solidFill>
                <a:srgbClr val="516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36" name="Group 4235">
              <a:extLst>
                <a:ext uri="{FF2B5EF4-FFF2-40B4-BE49-F238E27FC236}">
                  <a16:creationId xmlns:a16="http://schemas.microsoft.com/office/drawing/2014/main" id="{F8994A3A-3F32-73A0-C292-CAD429539D8F}"/>
                </a:ext>
              </a:extLst>
            </p:cNvPr>
            <p:cNvGrpSpPr/>
            <p:nvPr/>
          </p:nvGrpSpPr>
          <p:grpSpPr>
            <a:xfrm>
              <a:off x="3023891" y="2555329"/>
              <a:ext cx="740862" cy="535730"/>
              <a:chOff x="3135751" y="2611189"/>
              <a:chExt cx="740862" cy="535730"/>
            </a:xfrm>
          </p:grpSpPr>
          <p:sp>
            <p:nvSpPr>
              <p:cNvPr id="4237" name="TextBox 4236">
                <a:extLst>
                  <a:ext uri="{FF2B5EF4-FFF2-40B4-BE49-F238E27FC236}">
                    <a16:creationId xmlns:a16="http://schemas.microsoft.com/office/drawing/2014/main" id="{0BE0BE30-17F8-B263-F52E-65C4F87376A1}"/>
                  </a:ext>
                </a:extLst>
              </p:cNvPr>
              <p:cNvSpPr txBox="1"/>
              <p:nvPr/>
            </p:nvSpPr>
            <p:spPr>
              <a:xfrm>
                <a:off x="3135751" y="2895616"/>
                <a:ext cx="740862" cy="25130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noAutofit/>
              </a:bodyPr>
              <a:lstStyle/>
              <a:p>
                <a:r>
                  <a:rPr lang="en-US" sz="1400" dirty="0"/>
                  <a:t>Manager</a:t>
                </a:r>
              </a:p>
            </p:txBody>
          </p:sp>
          <p:pic>
            <p:nvPicPr>
              <p:cNvPr id="4238" name="Picture 4237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72F7626D-71D3-6CE2-5A99-DA2E73616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3209" y="2611189"/>
                <a:ext cx="392614" cy="319028"/>
              </a:xfrm>
              <a:prstGeom prst="rect">
                <a:avLst/>
              </a:prstGeom>
            </p:spPr>
          </p:pic>
        </p:grpSp>
      </p:grpSp>
      <p:grpSp>
        <p:nvGrpSpPr>
          <p:cNvPr id="4191" name="Group 4190">
            <a:extLst>
              <a:ext uri="{FF2B5EF4-FFF2-40B4-BE49-F238E27FC236}">
                <a16:creationId xmlns:a16="http://schemas.microsoft.com/office/drawing/2014/main" id="{9CB95F92-756F-B717-A16F-8529BA920DC3}"/>
              </a:ext>
            </a:extLst>
          </p:cNvPr>
          <p:cNvGrpSpPr/>
          <p:nvPr/>
        </p:nvGrpSpPr>
        <p:grpSpPr>
          <a:xfrm>
            <a:off x="4646191" y="1753729"/>
            <a:ext cx="4539602" cy="2167258"/>
            <a:chOff x="4532991" y="1845238"/>
            <a:chExt cx="4751395" cy="2272443"/>
          </a:xfrm>
        </p:grpSpPr>
        <p:sp>
          <p:nvSpPr>
            <p:cNvPr id="4229" name="TextBox 4228">
              <a:extLst>
                <a:ext uri="{FF2B5EF4-FFF2-40B4-BE49-F238E27FC236}">
                  <a16:creationId xmlns:a16="http://schemas.microsoft.com/office/drawing/2014/main" id="{E46EF417-6992-C89B-B5F5-85E55E73E070}"/>
                </a:ext>
              </a:extLst>
            </p:cNvPr>
            <p:cNvSpPr txBox="1"/>
            <p:nvPr/>
          </p:nvSpPr>
          <p:spPr>
            <a:xfrm>
              <a:off x="4886511" y="2958690"/>
              <a:ext cx="1313987" cy="596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en-US" b="1" dirty="0">
                  <a:solidFill>
                    <a:srgbClr val="1508B8"/>
                  </a:solidFill>
                </a:rPr>
                <a:t>Discuss</a:t>
              </a:r>
              <a:r>
                <a:rPr lang="en-US" sz="1200" dirty="0">
                  <a:highlight>
                    <a:srgbClr val="FFFF00"/>
                  </a:highlight>
                </a:rPr>
                <a:t> </a:t>
              </a:r>
              <a:endParaRPr lang="en-US" sz="1200" dirty="0"/>
            </a:p>
            <a:p>
              <a:r>
                <a:rPr lang="en-US" sz="1200" dirty="0"/>
                <a:t>With leader </a:t>
              </a:r>
            </a:p>
          </p:txBody>
        </p:sp>
        <p:grpSp>
          <p:nvGrpSpPr>
            <p:cNvPr id="4190" name="Group 4189">
              <a:extLst>
                <a:ext uri="{FF2B5EF4-FFF2-40B4-BE49-F238E27FC236}">
                  <a16:creationId xmlns:a16="http://schemas.microsoft.com/office/drawing/2014/main" id="{684A529E-FFA6-F2DF-37A1-9789F7A4B8C0}"/>
                </a:ext>
              </a:extLst>
            </p:cNvPr>
            <p:cNvGrpSpPr/>
            <p:nvPr/>
          </p:nvGrpSpPr>
          <p:grpSpPr>
            <a:xfrm>
              <a:off x="4532991" y="1845238"/>
              <a:ext cx="4751395" cy="2272443"/>
              <a:chOff x="4459956" y="1813166"/>
              <a:chExt cx="4825460" cy="230645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B5FF834-A119-6A91-CDBF-936707FD150F}"/>
                  </a:ext>
                </a:extLst>
              </p:cNvPr>
              <p:cNvGrpSpPr/>
              <p:nvPr/>
            </p:nvGrpSpPr>
            <p:grpSpPr>
              <a:xfrm>
                <a:off x="8544554" y="2683022"/>
                <a:ext cx="740862" cy="545825"/>
                <a:chOff x="3329699" y="2799475"/>
                <a:chExt cx="740862" cy="545825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DB91E9D-8E8D-BA61-8BDE-925139993895}"/>
                    </a:ext>
                  </a:extLst>
                </p:cNvPr>
                <p:cNvSpPr txBox="1"/>
                <p:nvPr/>
              </p:nvSpPr>
              <p:spPr>
                <a:xfrm>
                  <a:off x="3329699" y="3093997"/>
                  <a:ext cx="740862" cy="251303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noAutofit/>
                </a:bodyPr>
                <a:lstStyle/>
                <a:p>
                  <a:r>
                    <a:rPr lang="en-US" sz="1200" dirty="0"/>
                    <a:t>Manager</a:t>
                  </a:r>
                </a:p>
              </p:txBody>
            </p:sp>
            <p:pic>
              <p:nvPicPr>
                <p:cNvPr id="34" name="Picture 33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1755DAF3-53EE-9468-148C-CEB91ABDB0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254" y="2799475"/>
                  <a:ext cx="392614" cy="319028"/>
                </a:xfrm>
                <a:prstGeom prst="rect">
                  <a:avLst/>
                </a:prstGeom>
              </p:spPr>
            </p:pic>
          </p:grpSp>
          <p:sp>
            <p:nvSpPr>
              <p:cNvPr id="4222" name="TextBox 4221">
                <a:extLst>
                  <a:ext uri="{FF2B5EF4-FFF2-40B4-BE49-F238E27FC236}">
                    <a16:creationId xmlns:a16="http://schemas.microsoft.com/office/drawing/2014/main" id="{52EC2972-BFFB-5608-45D8-09BE825414FD}"/>
                  </a:ext>
                </a:extLst>
              </p:cNvPr>
              <p:cNvSpPr txBox="1"/>
              <p:nvPr/>
            </p:nvSpPr>
            <p:spPr>
              <a:xfrm>
                <a:off x="4459956" y="2353658"/>
                <a:ext cx="1476843" cy="6787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/>
                  <a:t>         </a:t>
                </a:r>
                <a:r>
                  <a:rPr lang="en-US" b="1" dirty="0">
                    <a:solidFill>
                      <a:srgbClr val="1508B8"/>
                    </a:solidFill>
                  </a:rPr>
                  <a:t>Study</a:t>
                </a:r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Operating system ?</a:t>
                </a:r>
              </a:p>
            </p:txBody>
          </p:sp>
          <p:cxnSp>
            <p:nvCxnSpPr>
              <p:cNvPr id="4223" name="Straight Arrow Connector 4222">
                <a:extLst>
                  <a:ext uri="{FF2B5EF4-FFF2-40B4-BE49-F238E27FC236}">
                    <a16:creationId xmlns:a16="http://schemas.microsoft.com/office/drawing/2014/main" id="{2456BA54-BC35-C272-C122-63F23F917CA0}"/>
                  </a:ext>
                </a:extLst>
              </p:cNvPr>
              <p:cNvCxnSpPr>
                <a:cxnSpLocks/>
                <a:stCxn id="4244" idx="1"/>
              </p:cNvCxnSpPr>
              <p:nvPr/>
            </p:nvCxnSpPr>
            <p:spPr>
              <a:xfrm flipH="1">
                <a:off x="6101717" y="2856466"/>
                <a:ext cx="739294" cy="234302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6" name="TextBox 4225">
                <a:extLst>
                  <a:ext uri="{FF2B5EF4-FFF2-40B4-BE49-F238E27FC236}">
                    <a16:creationId xmlns:a16="http://schemas.microsoft.com/office/drawing/2014/main" id="{97D11EE5-ED58-6343-D0DE-4384B064382C}"/>
                  </a:ext>
                </a:extLst>
              </p:cNvPr>
              <p:cNvSpPr txBox="1"/>
              <p:nvPr/>
            </p:nvSpPr>
            <p:spPr>
              <a:xfrm>
                <a:off x="5498518" y="3446674"/>
                <a:ext cx="956104" cy="672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Explain</a:t>
                </a:r>
              </a:p>
              <a:p>
                <a:r>
                  <a:rPr lang="en-US" sz="1200" dirty="0"/>
                  <a:t>new operations </a:t>
                </a:r>
              </a:p>
            </p:txBody>
          </p:sp>
          <p:grpSp>
            <p:nvGrpSpPr>
              <p:cNvPr id="4230" name="Group 4229">
                <a:extLst>
                  <a:ext uri="{FF2B5EF4-FFF2-40B4-BE49-F238E27FC236}">
                    <a16:creationId xmlns:a16="http://schemas.microsoft.com/office/drawing/2014/main" id="{F7F87A02-75AD-A446-888B-F1A43D4C5028}"/>
                  </a:ext>
                </a:extLst>
              </p:cNvPr>
              <p:cNvGrpSpPr/>
              <p:nvPr/>
            </p:nvGrpSpPr>
            <p:grpSpPr>
              <a:xfrm>
                <a:off x="6548801" y="2199636"/>
                <a:ext cx="690771" cy="1098721"/>
                <a:chOff x="7316171" y="2068936"/>
                <a:chExt cx="821483" cy="890298"/>
              </a:xfrm>
            </p:grpSpPr>
            <p:pic>
              <p:nvPicPr>
                <p:cNvPr id="4234" name="Picture 4233" descr="Icon&#10;&#10;Description automatically generated">
                  <a:extLst>
                    <a:ext uri="{FF2B5EF4-FFF2-40B4-BE49-F238E27FC236}">
                      <a16:creationId xmlns:a16="http://schemas.microsoft.com/office/drawing/2014/main" id="{6F9099B9-A765-D2B5-0D6D-6FED3A2FB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6171" y="2068936"/>
                  <a:ext cx="821483" cy="890298"/>
                </a:xfrm>
                <a:prstGeom prst="rect">
                  <a:avLst/>
                </a:prstGeom>
                <a:noFill/>
              </p:spPr>
            </p:pic>
            <p:sp>
              <p:nvSpPr>
                <p:cNvPr id="4244" name="TextBox 4243">
                  <a:extLst>
                    <a:ext uri="{FF2B5EF4-FFF2-40B4-BE49-F238E27FC236}">
                      <a16:creationId xmlns:a16="http://schemas.microsoft.com/office/drawing/2014/main" id="{7774B06F-634E-A967-EA20-7E5BE6872085}"/>
                    </a:ext>
                  </a:extLst>
                </p:cNvPr>
                <p:cNvSpPr txBox="1"/>
                <p:nvPr/>
              </p:nvSpPr>
              <p:spPr>
                <a:xfrm>
                  <a:off x="7663677" y="2481734"/>
                  <a:ext cx="289611" cy="23886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en-US" b="1" dirty="0">
                      <a:solidFill>
                        <a:srgbClr val="51637B"/>
                      </a:solidFill>
                    </a:rPr>
                    <a:t>IT</a:t>
                  </a:r>
                </a:p>
              </p:txBody>
            </p:sp>
          </p:grpSp>
          <p:sp>
            <p:nvSpPr>
              <p:cNvPr id="4232" name="TextBox 4231">
                <a:extLst>
                  <a:ext uri="{FF2B5EF4-FFF2-40B4-BE49-F238E27FC236}">
                    <a16:creationId xmlns:a16="http://schemas.microsoft.com/office/drawing/2014/main" id="{3B1163B5-5A47-5A2C-9E77-498DA10E77F7}"/>
                  </a:ext>
                </a:extLst>
              </p:cNvPr>
              <p:cNvSpPr txBox="1"/>
              <p:nvPr/>
            </p:nvSpPr>
            <p:spPr>
              <a:xfrm>
                <a:off x="5015229" y="1813166"/>
                <a:ext cx="1118734" cy="5533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        List</a:t>
                </a:r>
                <a:r>
                  <a:rPr lang="en-US" b="1" dirty="0"/>
                  <a:t> </a:t>
                </a:r>
              </a:p>
              <a:p>
                <a:r>
                  <a:rPr lang="en-US" sz="1200" dirty="0"/>
                  <a:t>Systems linked</a:t>
                </a:r>
              </a:p>
            </p:txBody>
          </p:sp>
          <p:cxnSp>
            <p:nvCxnSpPr>
              <p:cNvPr id="4220" name="Straight Arrow Connector 4219">
                <a:extLst>
                  <a:ext uri="{FF2B5EF4-FFF2-40B4-BE49-F238E27FC236}">
                    <a16:creationId xmlns:a16="http://schemas.microsoft.com/office/drawing/2014/main" id="{4FED4C1B-CB35-85EA-E184-4B9DCBA1B1A3}"/>
                  </a:ext>
                </a:extLst>
              </p:cNvPr>
              <p:cNvCxnSpPr>
                <a:cxnSpLocks/>
                <a:stCxn id="4244" idx="1"/>
              </p:cNvCxnSpPr>
              <p:nvPr/>
            </p:nvCxnSpPr>
            <p:spPr>
              <a:xfrm flipH="1" flipV="1">
                <a:off x="6066078" y="2547737"/>
                <a:ext cx="774934" cy="308729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72" name="TextBox 4271">
                <a:extLst>
                  <a:ext uri="{FF2B5EF4-FFF2-40B4-BE49-F238E27FC236}">
                    <a16:creationId xmlns:a16="http://schemas.microsoft.com/office/drawing/2014/main" id="{F89A3F52-E17B-63FD-A96F-5ECEF0CB68A1}"/>
                  </a:ext>
                </a:extLst>
              </p:cNvPr>
              <p:cNvSpPr txBox="1"/>
              <p:nvPr/>
            </p:nvSpPr>
            <p:spPr>
              <a:xfrm>
                <a:off x="7719002" y="2310318"/>
                <a:ext cx="1027107" cy="27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sz="1400" b="1" dirty="0"/>
                  <a:t>Discuss</a:t>
                </a:r>
              </a:p>
              <a:p>
                <a:endParaRPr lang="en-US" sz="1400" b="1" dirty="0"/>
              </a:p>
            </p:txBody>
          </p:sp>
          <p:sp>
            <p:nvSpPr>
              <p:cNvPr id="4273" name="TextBox 4272">
                <a:extLst>
                  <a:ext uri="{FF2B5EF4-FFF2-40B4-BE49-F238E27FC236}">
                    <a16:creationId xmlns:a16="http://schemas.microsoft.com/office/drawing/2014/main" id="{6F5EEB61-4043-5972-F436-3A22311A9238}"/>
                  </a:ext>
                </a:extLst>
              </p:cNvPr>
              <p:cNvSpPr txBox="1"/>
              <p:nvPr/>
            </p:nvSpPr>
            <p:spPr>
              <a:xfrm>
                <a:off x="7722150" y="3208863"/>
                <a:ext cx="755866" cy="29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2B20BD"/>
                    </a:solidFill>
                  </a:rPr>
                  <a:t>Confirm</a:t>
                </a:r>
              </a:p>
            </p:txBody>
          </p:sp>
          <p:sp>
            <p:nvSpPr>
              <p:cNvPr id="4274" name="TextBox 4273">
                <a:extLst>
                  <a:ext uri="{FF2B5EF4-FFF2-40B4-BE49-F238E27FC236}">
                    <a16:creationId xmlns:a16="http://schemas.microsoft.com/office/drawing/2014/main" id="{C09DECAB-B37D-D1BD-5B4F-7246655A6045}"/>
                  </a:ext>
                </a:extLst>
              </p:cNvPr>
              <p:cNvSpPr txBox="1"/>
              <p:nvPr/>
            </p:nvSpPr>
            <p:spPr>
              <a:xfrm>
                <a:off x="7722150" y="3497764"/>
                <a:ext cx="755866" cy="29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2B20BD"/>
                    </a:solidFill>
                  </a:rPr>
                  <a:t>Accept</a:t>
                </a:r>
              </a:p>
            </p:txBody>
          </p:sp>
          <p:sp>
            <p:nvSpPr>
              <p:cNvPr id="4279" name="Callout: Bent Line 4278">
                <a:extLst>
                  <a:ext uri="{FF2B5EF4-FFF2-40B4-BE49-F238E27FC236}">
                    <a16:creationId xmlns:a16="http://schemas.microsoft.com/office/drawing/2014/main" id="{4259CEBB-7591-0B78-C9E5-C78C069081E4}"/>
                  </a:ext>
                </a:extLst>
              </p:cNvPr>
              <p:cNvSpPr/>
              <p:nvPr/>
            </p:nvSpPr>
            <p:spPr>
              <a:xfrm>
                <a:off x="7583795" y="2552682"/>
                <a:ext cx="894221" cy="680622"/>
              </a:xfrm>
              <a:prstGeom prst="borderCallout2">
                <a:avLst>
                  <a:gd name="adj1" fmla="val 37838"/>
                  <a:gd name="adj2" fmla="val -3573"/>
                  <a:gd name="adj3" fmla="val 39741"/>
                  <a:gd name="adj4" fmla="val -9369"/>
                  <a:gd name="adj5" fmla="val 72980"/>
                  <a:gd name="adj6" fmla="val -29076"/>
                </a:avLst>
              </a:prstGeom>
              <a:noFill/>
              <a:ln>
                <a:solidFill>
                  <a:srgbClr val="51637B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System 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</a:rPr>
                  <a:t>Solutions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</a:rPr>
                  <a:t>Operations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656B4B-B8F8-8A7A-6017-E90410AE9A49}"/>
              </a:ext>
            </a:extLst>
          </p:cNvPr>
          <p:cNvGrpSpPr/>
          <p:nvPr/>
        </p:nvGrpSpPr>
        <p:grpSpPr>
          <a:xfrm>
            <a:off x="82520" y="6466343"/>
            <a:ext cx="8994615" cy="380563"/>
            <a:chOff x="108252" y="6469726"/>
            <a:chExt cx="8993138" cy="396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8B0D8D-B428-A66D-5396-24BD835EA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66" y="6521401"/>
              <a:ext cx="7771124" cy="304909"/>
            </a:xfrm>
            <a:prstGeom prst="rect">
              <a:avLst/>
            </a:prstGeom>
            <a:solidFill>
              <a:srgbClr val="1508B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FFFF00"/>
                  </a:solidFill>
                  <a:latin typeface="+mn-lt"/>
                  <a:cs typeface="Arial" panose="020B0604020202020204" pitchFamily="34" charset="0"/>
                </a:rPr>
                <a:t>           New program, Linkage system, Acceptant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72D1A4-3DDB-7498-3D63-3BEB3EFB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130">
              <a:off x="108252" y="6469726"/>
              <a:ext cx="1229564" cy="396561"/>
            </a:xfrm>
            <a:prstGeom prst="rect">
              <a:avLst/>
            </a:prstGeom>
          </p:spPr>
        </p:pic>
      </p:grpSp>
      <p:sp>
        <p:nvSpPr>
          <p:cNvPr id="33" name="角丸四角形 2">
            <a:extLst>
              <a:ext uri="{FF2B5EF4-FFF2-40B4-BE49-F238E27FC236}">
                <a16:creationId xmlns:a16="http://schemas.microsoft.com/office/drawing/2014/main" id="{2E3DFEDB-0B97-CABE-30F7-A4F9A312E347}"/>
              </a:ext>
            </a:extLst>
          </p:cNvPr>
          <p:cNvSpPr/>
          <p:nvPr/>
        </p:nvSpPr>
        <p:spPr>
          <a:xfrm>
            <a:off x="70180" y="650665"/>
            <a:ext cx="886968" cy="457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</a:t>
            </a:r>
            <a:endParaRPr kumimoji="1" lang="ja-JP" altLang="en-US" sz="16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201896" y="2442370"/>
            <a:ext cx="666492" cy="744412"/>
            <a:chOff x="7649830" y="2049177"/>
            <a:chExt cx="723844" cy="760089"/>
          </a:xfrm>
        </p:grpSpPr>
        <p:pic>
          <p:nvPicPr>
            <p:cNvPr id="4184" name="Picture 4183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830" y="2049177"/>
              <a:ext cx="723844" cy="760089"/>
            </a:xfrm>
            <a:prstGeom prst="rect">
              <a:avLst/>
            </a:prstGeom>
          </p:spPr>
        </p:pic>
        <p:sp>
          <p:nvSpPr>
            <p:cNvPr id="4186" name="TextBox 4185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901952" y="2338723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pic>
        <p:nvPicPr>
          <p:cNvPr id="4187" name="Picture 4186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0" y="2752478"/>
            <a:ext cx="521972" cy="221187"/>
          </a:xfrm>
          <a:prstGeom prst="rect">
            <a:avLst/>
          </a:prstGeom>
        </p:spPr>
      </p:pic>
      <p:sp>
        <p:nvSpPr>
          <p:cNvPr id="4188" name="TextBox 4187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863119" y="2483889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4202" name="Arrow: Curved Up 4201">
            <a:extLst>
              <a:ext uri="{FF2B5EF4-FFF2-40B4-BE49-F238E27FC236}">
                <a16:creationId xmlns:a16="http://schemas.microsoft.com/office/drawing/2014/main" id="{4753CC35-16A2-E476-103C-1528C2A661E1}"/>
              </a:ext>
            </a:extLst>
          </p:cNvPr>
          <p:cNvSpPr/>
          <p:nvPr/>
        </p:nvSpPr>
        <p:spPr>
          <a:xfrm flipV="1">
            <a:off x="7108896" y="2140562"/>
            <a:ext cx="1856427" cy="227199"/>
          </a:xfrm>
          <a:prstGeom prst="curvedUpArrow">
            <a:avLst>
              <a:gd name="adj1" fmla="val 25000"/>
              <a:gd name="adj2" fmla="val 50000"/>
              <a:gd name="adj3" fmla="val 32592"/>
            </a:avLst>
          </a:prstGeom>
          <a:solidFill>
            <a:srgbClr val="51637B"/>
          </a:solidFill>
          <a:ln>
            <a:solidFill>
              <a:srgbClr val="516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03" name="Arrow: Curved Up 4202">
            <a:extLst>
              <a:ext uri="{FF2B5EF4-FFF2-40B4-BE49-F238E27FC236}">
                <a16:creationId xmlns:a16="http://schemas.microsoft.com/office/drawing/2014/main" id="{4652A861-863F-786E-D37C-66EEB1A6CDAC}"/>
              </a:ext>
            </a:extLst>
          </p:cNvPr>
          <p:cNvSpPr/>
          <p:nvPr/>
        </p:nvSpPr>
        <p:spPr>
          <a:xfrm flipH="1">
            <a:off x="7095807" y="3161054"/>
            <a:ext cx="1856428" cy="228587"/>
          </a:xfrm>
          <a:prstGeom prst="curvedUpArrow">
            <a:avLst/>
          </a:prstGeom>
          <a:solidFill>
            <a:srgbClr val="51637B"/>
          </a:solidFill>
          <a:ln>
            <a:solidFill>
              <a:srgbClr val="516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CB45B-803D-B1FE-D236-FE0C308DE1B1}"/>
              </a:ext>
            </a:extLst>
          </p:cNvPr>
          <p:cNvSpPr txBox="1"/>
          <p:nvPr/>
        </p:nvSpPr>
        <p:spPr>
          <a:xfrm>
            <a:off x="7193728" y="2924502"/>
            <a:ext cx="197672" cy="20143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800" dirty="0"/>
              <a:t>PIC</a:t>
            </a:r>
          </a:p>
        </p:txBody>
      </p:sp>
      <p:graphicFrame>
        <p:nvGraphicFramePr>
          <p:cNvPr id="4192" name="Diagram 4191">
            <a:extLst>
              <a:ext uri="{FF2B5EF4-FFF2-40B4-BE49-F238E27FC236}">
                <a16:creationId xmlns:a16="http://schemas.microsoft.com/office/drawing/2014/main" id="{40E50628-0ACE-2EFA-6868-276C401B0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354539"/>
              </p:ext>
            </p:extLst>
          </p:nvPr>
        </p:nvGraphicFramePr>
        <p:xfrm>
          <a:off x="7174160" y="2788920"/>
          <a:ext cx="18288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4200" name="TextBox 4199">
            <a:extLst>
              <a:ext uri="{FF2B5EF4-FFF2-40B4-BE49-F238E27FC236}">
                <a16:creationId xmlns:a16="http://schemas.microsoft.com/office/drawing/2014/main" id="{2EC359DF-D845-FC9D-EE57-B74C3727AB05}"/>
              </a:ext>
            </a:extLst>
          </p:cNvPr>
          <p:cNvSpPr txBox="1"/>
          <p:nvPr/>
        </p:nvSpPr>
        <p:spPr>
          <a:xfrm>
            <a:off x="-87962" y="3315118"/>
            <a:ext cx="144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17475">
              <a:buFont typeface="Wingdings" panose="05000000000000000000" pitchFamily="2" charset="2"/>
              <a:buChar char="q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Case</a:t>
            </a:r>
          </a:p>
        </p:txBody>
      </p:sp>
      <p:sp>
        <p:nvSpPr>
          <p:cNvPr id="31" name="Arrow: Notched Right 165">
            <a:extLst>
              <a:ext uri="{FF2B5EF4-FFF2-40B4-BE49-F238E27FC236}">
                <a16:creationId xmlns:a16="http://schemas.microsoft.com/office/drawing/2014/main" id="{0E6A673A-416F-301F-7BBB-B2CA45B4D413}"/>
              </a:ext>
            </a:extLst>
          </p:cNvPr>
          <p:cNvSpPr/>
          <p:nvPr/>
        </p:nvSpPr>
        <p:spPr>
          <a:xfrm>
            <a:off x="1315699" y="6519229"/>
            <a:ext cx="719293" cy="315992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5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59BEB73B-2EA7-89BE-3212-119EE48F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66018"/>
              </p:ext>
            </p:extLst>
          </p:nvPr>
        </p:nvGraphicFramePr>
        <p:xfrm>
          <a:off x="27432" y="640080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S Gothic" pitchFamily="49" charset="-128"/>
                  <a:cs typeface="Arial" pitchFamily="34" charset="0"/>
                </a:rPr>
                <a:t>Difficulty Point FY2022 &amp; Activities FY2023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9EF715-4705-6E94-E24C-800370F2B0B9}"/>
              </a:ext>
            </a:extLst>
          </p:cNvPr>
          <p:cNvSpPr txBox="1"/>
          <p:nvPr/>
        </p:nvSpPr>
        <p:spPr>
          <a:xfrm>
            <a:off x="36576" y="1143000"/>
            <a:ext cx="4553712" cy="380103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</a:effectLst>
        </p:spPr>
        <p:txBody>
          <a:bodyPr wrap="square" tIns="0" bIns="0" rtlCol="0" anchor="ctr" anchorCtr="1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31" name="TextBox 4230">
            <a:extLst>
              <a:ext uri="{FF2B5EF4-FFF2-40B4-BE49-F238E27FC236}">
                <a16:creationId xmlns:a16="http://schemas.microsoft.com/office/drawing/2014/main" id="{742BE398-5B70-5667-C7C8-63987293036A}"/>
              </a:ext>
            </a:extLst>
          </p:cNvPr>
          <p:cNvSpPr txBox="1"/>
          <p:nvPr/>
        </p:nvSpPr>
        <p:spPr>
          <a:xfrm>
            <a:off x="4610305" y="1143000"/>
            <a:ext cx="4463515" cy="383862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txBody>
          <a:bodyPr wrap="square" tIns="0" bIns="0" rtlCol="0" anchor="ctr" anchorCtr="1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Improve activities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31792E-C875-949C-E2BF-F668E309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0" y="648300"/>
            <a:ext cx="8978819" cy="47711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b="1" dirty="0"/>
              <a:t> How to apply system smoothly</a:t>
            </a:r>
            <a:endParaRPr kumimoji="1" lang="en-US" altLang="ja-JP" b="1" dirty="0">
              <a:solidFill>
                <a:prstClr val="black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296" name="TextBox 4295">
            <a:extLst>
              <a:ext uri="{FF2B5EF4-FFF2-40B4-BE49-F238E27FC236}">
                <a16:creationId xmlns:a16="http://schemas.microsoft.com/office/drawing/2014/main" id="{48002883-CED1-C4A1-025D-60FBCD9E9972}"/>
              </a:ext>
            </a:extLst>
          </p:cNvPr>
          <p:cNvSpPr txBox="1"/>
          <p:nvPr/>
        </p:nvSpPr>
        <p:spPr>
          <a:xfrm>
            <a:off x="-35068" y="1503401"/>
            <a:ext cx="458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Wingdings" panose="05000000000000000000" pitchFamily="2" charset="2"/>
              <a:buChar char="q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Testing  time</a:t>
            </a:r>
          </a:p>
        </p:txBody>
      </p:sp>
      <p:grpSp>
        <p:nvGrpSpPr>
          <p:cNvPr id="4298" name="Group 4297">
            <a:extLst>
              <a:ext uri="{FF2B5EF4-FFF2-40B4-BE49-F238E27FC236}">
                <a16:creationId xmlns:a16="http://schemas.microsoft.com/office/drawing/2014/main" id="{41BA11A5-A091-6B3D-ABAA-FEE54837D666}"/>
              </a:ext>
            </a:extLst>
          </p:cNvPr>
          <p:cNvGrpSpPr/>
          <p:nvPr/>
        </p:nvGrpSpPr>
        <p:grpSpPr>
          <a:xfrm>
            <a:off x="64684" y="1981194"/>
            <a:ext cx="4314842" cy="1970955"/>
            <a:chOff x="-64088" y="2152629"/>
            <a:chExt cx="4035760" cy="1970955"/>
          </a:xfrm>
        </p:grpSpPr>
        <p:grpSp>
          <p:nvGrpSpPr>
            <p:cNvPr id="4299" name="Group 4298">
              <a:extLst>
                <a:ext uri="{FF2B5EF4-FFF2-40B4-BE49-F238E27FC236}">
                  <a16:creationId xmlns:a16="http://schemas.microsoft.com/office/drawing/2014/main" id="{1A1CF256-895B-B1E9-BD8F-FD149F00E295}"/>
                </a:ext>
              </a:extLst>
            </p:cNvPr>
            <p:cNvGrpSpPr/>
            <p:nvPr/>
          </p:nvGrpSpPr>
          <p:grpSpPr>
            <a:xfrm>
              <a:off x="-64088" y="2203729"/>
              <a:ext cx="3992313" cy="1919855"/>
              <a:chOff x="4366849" y="99764"/>
              <a:chExt cx="4132589" cy="2290029"/>
            </a:xfrm>
          </p:grpSpPr>
          <p:grpSp>
            <p:nvGrpSpPr>
              <p:cNvPr id="4317" name="Group 4316">
                <a:extLst>
                  <a:ext uri="{FF2B5EF4-FFF2-40B4-BE49-F238E27FC236}">
                    <a16:creationId xmlns:a16="http://schemas.microsoft.com/office/drawing/2014/main" id="{60D0AFB7-D28C-7FA5-CF9D-3AC0126946FC}"/>
                  </a:ext>
                </a:extLst>
              </p:cNvPr>
              <p:cNvGrpSpPr/>
              <p:nvPr/>
            </p:nvGrpSpPr>
            <p:grpSpPr>
              <a:xfrm>
                <a:off x="4530323" y="99764"/>
                <a:ext cx="3969115" cy="2290029"/>
                <a:chOff x="4530323" y="99764"/>
                <a:chExt cx="3969115" cy="2290029"/>
              </a:xfrm>
            </p:grpSpPr>
            <p:grpSp>
              <p:nvGrpSpPr>
                <p:cNvPr id="4320" name="Group 4319">
                  <a:extLst>
                    <a:ext uri="{FF2B5EF4-FFF2-40B4-BE49-F238E27FC236}">
                      <a16:creationId xmlns:a16="http://schemas.microsoft.com/office/drawing/2014/main" id="{F0A061DB-59F4-E78E-8488-FEC9643DB68A}"/>
                    </a:ext>
                  </a:extLst>
                </p:cNvPr>
                <p:cNvGrpSpPr/>
                <p:nvPr/>
              </p:nvGrpSpPr>
              <p:grpSpPr>
                <a:xfrm>
                  <a:off x="4530323" y="99764"/>
                  <a:ext cx="3969115" cy="2290029"/>
                  <a:chOff x="4530323" y="99764"/>
                  <a:chExt cx="3969115" cy="2290029"/>
                </a:xfrm>
              </p:grpSpPr>
              <p:grpSp>
                <p:nvGrpSpPr>
                  <p:cNvPr id="4322" name="Group 4321">
                    <a:extLst>
                      <a:ext uri="{FF2B5EF4-FFF2-40B4-BE49-F238E27FC236}">
                        <a16:creationId xmlns:a16="http://schemas.microsoft.com/office/drawing/2014/main" id="{678790BB-1DFF-895B-F421-8241D2BD78E4}"/>
                      </a:ext>
                    </a:extLst>
                  </p:cNvPr>
                  <p:cNvGrpSpPr/>
                  <p:nvPr/>
                </p:nvGrpSpPr>
                <p:grpSpPr>
                  <a:xfrm>
                    <a:off x="4530323" y="1065145"/>
                    <a:ext cx="3917238" cy="1093119"/>
                    <a:chOff x="4530323" y="1065145"/>
                    <a:chExt cx="3917238" cy="1093119"/>
                  </a:xfrm>
                </p:grpSpPr>
                <p:cxnSp>
                  <p:nvCxnSpPr>
                    <p:cNvPr id="4337" name="Straight Connector 4336">
                      <a:extLst>
                        <a:ext uri="{FF2B5EF4-FFF2-40B4-BE49-F238E27FC236}">
                          <a16:creationId xmlns:a16="http://schemas.microsoft.com/office/drawing/2014/main" id="{5F356CEE-EB16-A5B6-278C-6DB80D1F41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26305" y="2158264"/>
                      <a:ext cx="1894025" cy="0"/>
                    </a:xfrm>
                    <a:prstGeom prst="line">
                      <a:avLst/>
                    </a:prstGeom>
                    <a:ln w="31750">
                      <a:solidFill>
                        <a:srgbClr val="6F7B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8" name="Straight Connector 4337">
                      <a:extLst>
                        <a:ext uri="{FF2B5EF4-FFF2-40B4-BE49-F238E27FC236}">
                          <a16:creationId xmlns:a16="http://schemas.microsoft.com/office/drawing/2014/main" id="{3B11A416-24A7-99FD-EF98-42E7513B2FA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530323" y="1073685"/>
                      <a:ext cx="3558779" cy="0"/>
                    </a:xfrm>
                    <a:prstGeom prst="line">
                      <a:avLst/>
                    </a:prstGeom>
                    <a:ln w="31750">
                      <a:solidFill>
                        <a:srgbClr val="6F7B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39" name="Arc 4338">
                      <a:extLst>
                        <a:ext uri="{FF2B5EF4-FFF2-40B4-BE49-F238E27FC236}">
                          <a16:creationId xmlns:a16="http://schemas.microsoft.com/office/drawing/2014/main" id="{F2E17685-BF46-A899-6CD1-BDD62DAA39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471143" y="1162242"/>
                      <a:ext cx="1073516" cy="879321"/>
                    </a:xfrm>
                    <a:prstGeom prst="arc">
                      <a:avLst>
                        <a:gd name="adj1" fmla="val 10741739"/>
                        <a:gd name="adj2" fmla="val 0"/>
                      </a:avLst>
                    </a:prstGeom>
                    <a:ln w="31750">
                      <a:solidFill>
                        <a:srgbClr val="6F7B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323" name="Rectangle 4322">
                    <a:extLst>
                      <a:ext uri="{FF2B5EF4-FFF2-40B4-BE49-F238E27FC236}">
                        <a16:creationId xmlns:a16="http://schemas.microsoft.com/office/drawing/2014/main" id="{7922BF8A-0163-9C23-8F81-9988CB7E6C6C}"/>
                      </a:ext>
                    </a:extLst>
                  </p:cNvPr>
                  <p:cNvSpPr/>
                  <p:nvPr/>
                </p:nvSpPr>
                <p:spPr>
                  <a:xfrm>
                    <a:off x="5574078" y="842335"/>
                    <a:ext cx="453295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51637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4" name="Rectangle 4323">
                    <a:extLst>
                      <a:ext uri="{FF2B5EF4-FFF2-40B4-BE49-F238E27FC236}">
                        <a16:creationId xmlns:a16="http://schemas.microsoft.com/office/drawing/2014/main" id="{81AAE628-7E51-2B8B-3C0C-66006A60DB4A}"/>
                      </a:ext>
                    </a:extLst>
                  </p:cNvPr>
                  <p:cNvSpPr/>
                  <p:nvPr/>
                </p:nvSpPr>
                <p:spPr>
                  <a:xfrm>
                    <a:off x="6610823" y="836953"/>
                    <a:ext cx="453295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1680C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5" name="Rectangle 4324">
                    <a:extLst>
                      <a:ext uri="{FF2B5EF4-FFF2-40B4-BE49-F238E27FC236}">
                        <a16:creationId xmlns:a16="http://schemas.microsoft.com/office/drawing/2014/main" id="{A5119EDB-A446-0117-00A3-FBA88EC75E0D}"/>
                      </a:ext>
                    </a:extLst>
                  </p:cNvPr>
                  <p:cNvSpPr/>
                  <p:nvPr/>
                </p:nvSpPr>
                <p:spPr>
                  <a:xfrm>
                    <a:off x="7628650" y="1895238"/>
                    <a:ext cx="453295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8FC3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6" name="Rectangle 4325">
                    <a:extLst>
                      <a:ext uri="{FF2B5EF4-FFF2-40B4-BE49-F238E27FC236}">
                        <a16:creationId xmlns:a16="http://schemas.microsoft.com/office/drawing/2014/main" id="{031FA8B3-BD1C-631E-C4F1-36909BE18959}"/>
                      </a:ext>
                    </a:extLst>
                  </p:cNvPr>
                  <p:cNvSpPr/>
                  <p:nvPr/>
                </p:nvSpPr>
                <p:spPr>
                  <a:xfrm>
                    <a:off x="5671004" y="1932593"/>
                    <a:ext cx="453295" cy="4572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327" name="Picture 4326" descr="Icon&#10;&#10;Description automatically generated">
                    <a:extLst>
                      <a:ext uri="{FF2B5EF4-FFF2-40B4-BE49-F238E27FC236}">
                        <a16:creationId xmlns:a16="http://schemas.microsoft.com/office/drawing/2014/main" id="{78920E6A-01DF-F360-59B3-D9469851E9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23366" y="907885"/>
                    <a:ext cx="374101" cy="374101"/>
                  </a:xfrm>
                  <a:prstGeom prst="rect">
                    <a:avLst/>
                  </a:prstGeom>
                </p:spPr>
              </p:pic>
              <p:pic>
                <p:nvPicPr>
                  <p:cNvPr id="4328" name="Picture 4327" descr="Icon&#10;&#10;Description automatically generated">
                    <a:extLst>
                      <a:ext uri="{FF2B5EF4-FFF2-40B4-BE49-F238E27FC236}">
                        <a16:creationId xmlns:a16="http://schemas.microsoft.com/office/drawing/2014/main" id="{D2B016CC-E0BE-3976-26BB-5496F8C2B7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52740" y="893645"/>
                    <a:ext cx="369461" cy="369461"/>
                  </a:xfrm>
                  <a:prstGeom prst="rect">
                    <a:avLst/>
                  </a:prstGeom>
                </p:spPr>
              </p:pic>
              <p:pic>
                <p:nvPicPr>
                  <p:cNvPr id="4329" name="Picture 4328" descr="Icon&#10;&#10;Description automatically generated">
                    <a:extLst>
                      <a:ext uri="{FF2B5EF4-FFF2-40B4-BE49-F238E27FC236}">
                        <a16:creationId xmlns:a16="http://schemas.microsoft.com/office/drawing/2014/main" id="{05CF7F77-6255-4A7F-273A-EC87DCCB42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63507" y="2010429"/>
                    <a:ext cx="403624" cy="302179"/>
                  </a:xfrm>
                  <a:prstGeom prst="rect">
                    <a:avLst/>
                  </a:prstGeom>
                </p:spPr>
              </p:pic>
              <p:sp>
                <p:nvSpPr>
                  <p:cNvPr id="4330" name="TextBox 4329">
                    <a:extLst>
                      <a:ext uri="{FF2B5EF4-FFF2-40B4-BE49-F238E27FC236}">
                        <a16:creationId xmlns:a16="http://schemas.microsoft.com/office/drawing/2014/main" id="{33F5C1B1-BA36-DF2C-A47F-AE51553DF610}"/>
                      </a:ext>
                    </a:extLst>
                  </p:cNvPr>
                  <p:cNvSpPr txBox="1"/>
                  <p:nvPr/>
                </p:nvSpPr>
                <p:spPr>
                  <a:xfrm>
                    <a:off x="6404260" y="484296"/>
                    <a:ext cx="1139354" cy="260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1600" b="1" u="sng" dirty="0"/>
                      <a:t>3</a:t>
                    </a:r>
                    <a:r>
                      <a:rPr lang="en-US" sz="1400" b="1" dirty="0"/>
                      <a:t>.Develop</a:t>
                    </a:r>
                  </a:p>
                </p:txBody>
              </p:sp>
              <p:sp>
                <p:nvSpPr>
                  <p:cNvPr id="4331" name="TextBox 4330">
                    <a:extLst>
                      <a:ext uri="{FF2B5EF4-FFF2-40B4-BE49-F238E27FC236}">
                        <a16:creationId xmlns:a16="http://schemas.microsoft.com/office/drawing/2014/main" id="{528A928A-E730-8CF0-5DDB-844D9F00FE02}"/>
                      </a:ext>
                    </a:extLst>
                  </p:cNvPr>
                  <p:cNvSpPr txBox="1"/>
                  <p:nvPr/>
                </p:nvSpPr>
                <p:spPr>
                  <a:xfrm>
                    <a:off x="7430320" y="99764"/>
                    <a:ext cx="889635" cy="4223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1600" b="1" u="sng" dirty="0"/>
                      <a:t>4.</a:t>
                    </a:r>
                    <a:r>
                      <a:rPr lang="en-US" sz="1400" b="1" dirty="0"/>
                      <a:t>Test</a:t>
                    </a:r>
                  </a:p>
                </p:txBody>
              </p:sp>
              <p:sp>
                <p:nvSpPr>
                  <p:cNvPr id="4332" name="TextBox 4331">
                    <a:extLst>
                      <a:ext uri="{FF2B5EF4-FFF2-40B4-BE49-F238E27FC236}">
                        <a16:creationId xmlns:a16="http://schemas.microsoft.com/office/drawing/2014/main" id="{D66C8875-BA47-08D9-2C28-867745B62B4D}"/>
                      </a:ext>
                    </a:extLst>
                  </p:cNvPr>
                  <p:cNvSpPr txBox="1"/>
                  <p:nvPr/>
                </p:nvSpPr>
                <p:spPr>
                  <a:xfrm>
                    <a:off x="7366817" y="1559662"/>
                    <a:ext cx="1132621" cy="3807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1600" b="1" u="sng" dirty="0"/>
                      <a:t>5.</a:t>
                    </a:r>
                    <a:r>
                      <a:rPr lang="en-US" sz="1400" b="1" dirty="0"/>
                      <a:t>Adjust</a:t>
                    </a:r>
                  </a:p>
                </p:txBody>
              </p:sp>
              <p:sp>
                <p:nvSpPr>
                  <p:cNvPr id="4333" name="TextBox 4332">
                    <a:extLst>
                      <a:ext uri="{FF2B5EF4-FFF2-40B4-BE49-F238E27FC236}">
                        <a16:creationId xmlns:a16="http://schemas.microsoft.com/office/drawing/2014/main" id="{62596D1B-E4B0-2306-16A3-D387F9AC0E83}"/>
                      </a:ext>
                    </a:extLst>
                  </p:cNvPr>
                  <p:cNvSpPr txBox="1"/>
                  <p:nvPr/>
                </p:nvSpPr>
                <p:spPr>
                  <a:xfrm>
                    <a:off x="5509137" y="1557980"/>
                    <a:ext cx="1014837" cy="2764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1600" b="1" u="sng" dirty="0"/>
                      <a:t>6.</a:t>
                    </a:r>
                    <a:r>
                      <a:rPr lang="en-US" sz="1400" b="1" dirty="0"/>
                      <a:t>Golive</a:t>
                    </a:r>
                  </a:p>
                </p:txBody>
              </p:sp>
              <p:sp>
                <p:nvSpPr>
                  <p:cNvPr id="4334" name="Rectangle 4333">
                    <a:extLst>
                      <a:ext uri="{FF2B5EF4-FFF2-40B4-BE49-F238E27FC236}">
                        <a16:creationId xmlns:a16="http://schemas.microsoft.com/office/drawing/2014/main" id="{3520F1D6-6D0E-4B53-6DB7-0EF1A8A2E1CE}"/>
                      </a:ext>
                    </a:extLst>
                  </p:cNvPr>
                  <p:cNvSpPr/>
                  <p:nvPr/>
                </p:nvSpPr>
                <p:spPr>
                  <a:xfrm>
                    <a:off x="7531895" y="491563"/>
                    <a:ext cx="788059" cy="91440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AA2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335" name="Picture 4334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EF7F8877-9660-A91E-09D4-1CBDD60D8C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7720" y="588557"/>
                    <a:ext cx="716775" cy="716774"/>
                  </a:xfrm>
                  <a:prstGeom prst="rect">
                    <a:avLst/>
                  </a:prstGeom>
                </p:spPr>
              </p:pic>
              <p:sp>
                <p:nvSpPr>
                  <p:cNvPr id="4336" name="Rectangle 4335">
                    <a:extLst>
                      <a:ext uri="{FF2B5EF4-FFF2-40B4-BE49-F238E27FC236}">
                        <a16:creationId xmlns:a16="http://schemas.microsoft.com/office/drawing/2014/main" id="{4D8F1845-D323-747A-221A-B811C3DB892F}"/>
                      </a:ext>
                    </a:extLst>
                  </p:cNvPr>
                  <p:cNvSpPr/>
                  <p:nvPr/>
                </p:nvSpPr>
                <p:spPr>
                  <a:xfrm>
                    <a:off x="4542086" y="842335"/>
                    <a:ext cx="453295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D7A7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solidFill>
                          <a:srgbClr val="0000FF"/>
                        </a:solidFill>
                      </a:rPr>
                      <a:t>FS</a:t>
                    </a:r>
                  </a:p>
                </p:txBody>
              </p:sp>
            </p:grpSp>
            <p:pic>
              <p:nvPicPr>
                <p:cNvPr id="4321" name="Picture 4320" descr="Icon&#10;&#10;Description automatically generated">
                  <a:extLst>
                    <a:ext uri="{FF2B5EF4-FFF2-40B4-BE49-F238E27FC236}">
                      <a16:creationId xmlns:a16="http://schemas.microsoft.com/office/drawing/2014/main" id="{515F6BF0-D7CB-C203-93FD-CCB3F46C0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78158" y="1924060"/>
                  <a:ext cx="365592" cy="374416"/>
                </a:xfrm>
                <a:prstGeom prst="rect">
                  <a:avLst/>
                </a:prstGeom>
              </p:spPr>
            </p:pic>
          </p:grpSp>
          <p:sp>
            <p:nvSpPr>
              <p:cNvPr id="4318" name="TextBox 4317">
                <a:extLst>
                  <a:ext uri="{FF2B5EF4-FFF2-40B4-BE49-F238E27FC236}">
                    <a16:creationId xmlns:a16="http://schemas.microsoft.com/office/drawing/2014/main" id="{4D3BF01F-BE7D-0AD4-4553-42C8D7955492}"/>
                  </a:ext>
                </a:extLst>
              </p:cNvPr>
              <p:cNvSpPr txBox="1"/>
              <p:nvPr/>
            </p:nvSpPr>
            <p:spPr>
              <a:xfrm>
                <a:off x="5362294" y="492955"/>
                <a:ext cx="1258527" cy="3739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b="1" u="sng" dirty="0"/>
                  <a:t>2</a:t>
                </a:r>
                <a:r>
                  <a:rPr lang="en-US" sz="1600" b="1" dirty="0"/>
                  <a:t>.</a:t>
                </a:r>
                <a:r>
                  <a:rPr lang="en-US" sz="1400" b="1" dirty="0"/>
                  <a:t>Analysis</a:t>
                </a:r>
              </a:p>
            </p:txBody>
          </p:sp>
          <p:sp>
            <p:nvSpPr>
              <p:cNvPr id="4319" name="TextBox 4318">
                <a:extLst>
                  <a:ext uri="{FF2B5EF4-FFF2-40B4-BE49-F238E27FC236}">
                    <a16:creationId xmlns:a16="http://schemas.microsoft.com/office/drawing/2014/main" id="{EEDA4601-DC45-E5A3-BF23-7981BB5D538D}"/>
                  </a:ext>
                </a:extLst>
              </p:cNvPr>
              <p:cNvSpPr txBox="1"/>
              <p:nvPr/>
            </p:nvSpPr>
            <p:spPr>
              <a:xfrm>
                <a:off x="4366849" y="492745"/>
                <a:ext cx="680494" cy="2600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b="1" u="sng" dirty="0"/>
                  <a:t>1</a:t>
                </a:r>
                <a:r>
                  <a:rPr lang="en-US" sz="1600" b="1" dirty="0"/>
                  <a:t>.</a:t>
                </a:r>
                <a:r>
                  <a:rPr lang="en-US" sz="1400" b="1" dirty="0"/>
                  <a:t>FS</a:t>
                </a:r>
              </a:p>
            </p:txBody>
          </p:sp>
        </p:grpSp>
        <p:grpSp>
          <p:nvGrpSpPr>
            <p:cNvPr id="4300" name="Group 4299">
              <a:extLst>
                <a:ext uri="{FF2B5EF4-FFF2-40B4-BE49-F238E27FC236}">
                  <a16:creationId xmlns:a16="http://schemas.microsoft.com/office/drawing/2014/main" id="{99B13F25-2824-B788-C575-5FA4257B8C01}"/>
                </a:ext>
              </a:extLst>
            </p:cNvPr>
            <p:cNvGrpSpPr/>
            <p:nvPr/>
          </p:nvGrpSpPr>
          <p:grpSpPr>
            <a:xfrm>
              <a:off x="3759552" y="3407897"/>
              <a:ext cx="212120" cy="200198"/>
              <a:chOff x="8649845" y="1441516"/>
              <a:chExt cx="225671" cy="238799"/>
            </a:xfrm>
          </p:grpSpPr>
          <p:sp>
            <p:nvSpPr>
              <p:cNvPr id="4315" name="Flowchart: Connector 4314">
                <a:extLst>
                  <a:ext uri="{FF2B5EF4-FFF2-40B4-BE49-F238E27FC236}">
                    <a16:creationId xmlns:a16="http://schemas.microsoft.com/office/drawing/2014/main" id="{402FEF9D-099A-C1B2-3517-3B39B5A7CE72}"/>
                  </a:ext>
                </a:extLst>
              </p:cNvPr>
              <p:cNvSpPr/>
              <p:nvPr/>
            </p:nvSpPr>
            <p:spPr>
              <a:xfrm rot="5400000">
                <a:off x="8643281" y="1448080"/>
                <a:ext cx="238799" cy="225671"/>
              </a:xfrm>
              <a:prstGeom prst="flowChartConnector">
                <a:avLst/>
              </a:prstGeom>
              <a:solidFill>
                <a:srgbClr val="0AA29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6" name="Arrow: Chevron 4315">
                <a:extLst>
                  <a:ext uri="{FF2B5EF4-FFF2-40B4-BE49-F238E27FC236}">
                    <a16:creationId xmlns:a16="http://schemas.microsoft.com/office/drawing/2014/main" id="{14941EE1-644D-E27A-A328-101CA2DC8BE3}"/>
                  </a:ext>
                </a:extLst>
              </p:cNvPr>
              <p:cNvSpPr/>
              <p:nvPr/>
            </p:nvSpPr>
            <p:spPr>
              <a:xfrm rot="5400000">
                <a:off x="8699884" y="1482102"/>
                <a:ext cx="102504" cy="121831"/>
              </a:xfrm>
              <a:prstGeom prst="chevron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01" name="Group 4300">
              <a:extLst>
                <a:ext uri="{FF2B5EF4-FFF2-40B4-BE49-F238E27FC236}">
                  <a16:creationId xmlns:a16="http://schemas.microsoft.com/office/drawing/2014/main" id="{AE77CC41-3698-E4EE-B3F3-844E75B628E8}"/>
                </a:ext>
              </a:extLst>
            </p:cNvPr>
            <p:cNvGrpSpPr/>
            <p:nvPr/>
          </p:nvGrpSpPr>
          <p:grpSpPr>
            <a:xfrm rot="10800000">
              <a:off x="687333" y="2920113"/>
              <a:ext cx="248273" cy="212716"/>
              <a:chOff x="789241" y="3993492"/>
              <a:chExt cx="715155" cy="801489"/>
            </a:xfrm>
          </p:grpSpPr>
          <p:sp>
            <p:nvSpPr>
              <p:cNvPr id="4313" name="Flowchart: Connector 4312">
                <a:extLst>
                  <a:ext uri="{FF2B5EF4-FFF2-40B4-BE49-F238E27FC236}">
                    <a16:creationId xmlns:a16="http://schemas.microsoft.com/office/drawing/2014/main" id="{BAFBD3C8-6DCF-26F5-46FF-DF8C78A96286}"/>
                  </a:ext>
                </a:extLst>
              </p:cNvPr>
              <p:cNvSpPr/>
              <p:nvPr/>
            </p:nvSpPr>
            <p:spPr>
              <a:xfrm>
                <a:off x="789241" y="3993492"/>
                <a:ext cx="715155" cy="801489"/>
              </a:xfrm>
              <a:prstGeom prst="flowChartConnector">
                <a:avLst/>
              </a:prstGeom>
              <a:solidFill>
                <a:srgbClr val="D7A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4" name="Arrow: Chevron 4313">
                <a:extLst>
                  <a:ext uri="{FF2B5EF4-FFF2-40B4-BE49-F238E27FC236}">
                    <a16:creationId xmlns:a16="http://schemas.microsoft.com/office/drawing/2014/main" id="{F25F4505-42D0-B48E-E5EA-BC0519B88324}"/>
                  </a:ext>
                </a:extLst>
              </p:cNvPr>
              <p:cNvSpPr/>
              <p:nvPr/>
            </p:nvSpPr>
            <p:spPr>
              <a:xfrm rot="10800000">
                <a:off x="1006385" y="4173381"/>
                <a:ext cx="253620" cy="413439"/>
              </a:xfrm>
              <a:prstGeom prst="chevron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02" name="Group 4301">
              <a:extLst>
                <a:ext uri="{FF2B5EF4-FFF2-40B4-BE49-F238E27FC236}">
                  <a16:creationId xmlns:a16="http://schemas.microsoft.com/office/drawing/2014/main" id="{4E8B6169-7CB2-DEBA-C929-570F23496B3A}"/>
                </a:ext>
              </a:extLst>
            </p:cNvPr>
            <p:cNvGrpSpPr/>
            <p:nvPr/>
          </p:nvGrpSpPr>
          <p:grpSpPr>
            <a:xfrm rot="10800000">
              <a:off x="1653737" y="2908612"/>
              <a:ext cx="248273" cy="212716"/>
              <a:chOff x="789241" y="3993492"/>
              <a:chExt cx="715155" cy="801489"/>
            </a:xfrm>
          </p:grpSpPr>
          <p:sp>
            <p:nvSpPr>
              <p:cNvPr id="4311" name="Flowchart: Connector 4310">
                <a:extLst>
                  <a:ext uri="{FF2B5EF4-FFF2-40B4-BE49-F238E27FC236}">
                    <a16:creationId xmlns:a16="http://schemas.microsoft.com/office/drawing/2014/main" id="{0C383DCB-ED4A-5917-3BC7-5AAABA6EB3CE}"/>
                  </a:ext>
                </a:extLst>
              </p:cNvPr>
              <p:cNvSpPr/>
              <p:nvPr/>
            </p:nvSpPr>
            <p:spPr>
              <a:xfrm>
                <a:off x="789241" y="3993492"/>
                <a:ext cx="715155" cy="801489"/>
              </a:xfrm>
              <a:prstGeom prst="flowChartConnector">
                <a:avLst/>
              </a:prstGeom>
              <a:solidFill>
                <a:srgbClr val="51637B"/>
              </a:solidFill>
              <a:ln>
                <a:solidFill>
                  <a:srgbClr val="5163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2" name="Arrow: Chevron 4311">
                <a:extLst>
                  <a:ext uri="{FF2B5EF4-FFF2-40B4-BE49-F238E27FC236}">
                    <a16:creationId xmlns:a16="http://schemas.microsoft.com/office/drawing/2014/main" id="{37CDC43B-8C33-EC59-E651-899EA13353BB}"/>
                  </a:ext>
                </a:extLst>
              </p:cNvPr>
              <p:cNvSpPr/>
              <p:nvPr/>
            </p:nvSpPr>
            <p:spPr>
              <a:xfrm rot="10800000">
                <a:off x="1006385" y="4173381"/>
                <a:ext cx="253620" cy="413439"/>
              </a:xfrm>
              <a:prstGeom prst="chevron">
                <a:avLst/>
              </a:prstGeom>
              <a:solidFill>
                <a:schemeClr val="bg1"/>
              </a:solidFill>
              <a:ln w="12700">
                <a:solidFill>
                  <a:srgbClr val="5163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03" name="Group 4302">
              <a:extLst>
                <a:ext uri="{FF2B5EF4-FFF2-40B4-BE49-F238E27FC236}">
                  <a16:creationId xmlns:a16="http://schemas.microsoft.com/office/drawing/2014/main" id="{B144553D-440D-6138-4E29-29D7E1F7FDFF}"/>
                </a:ext>
              </a:extLst>
            </p:cNvPr>
            <p:cNvGrpSpPr/>
            <p:nvPr/>
          </p:nvGrpSpPr>
          <p:grpSpPr>
            <a:xfrm rot="10800000">
              <a:off x="2550249" y="2906700"/>
              <a:ext cx="248273" cy="212716"/>
              <a:chOff x="789241" y="3993492"/>
              <a:chExt cx="715155" cy="801489"/>
            </a:xfrm>
          </p:grpSpPr>
          <p:sp>
            <p:nvSpPr>
              <p:cNvPr id="4309" name="Flowchart: Connector 4308">
                <a:extLst>
                  <a:ext uri="{FF2B5EF4-FFF2-40B4-BE49-F238E27FC236}">
                    <a16:creationId xmlns:a16="http://schemas.microsoft.com/office/drawing/2014/main" id="{CBF19732-8D86-E9F5-4981-4FA8B34C6531}"/>
                  </a:ext>
                </a:extLst>
              </p:cNvPr>
              <p:cNvSpPr/>
              <p:nvPr/>
            </p:nvSpPr>
            <p:spPr>
              <a:xfrm>
                <a:off x="789241" y="3993492"/>
                <a:ext cx="715155" cy="801489"/>
              </a:xfrm>
              <a:prstGeom prst="flowChartConnector">
                <a:avLst/>
              </a:prstGeom>
              <a:solidFill>
                <a:srgbClr val="1680C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0" name="Arrow: Chevron 4309">
                <a:extLst>
                  <a:ext uri="{FF2B5EF4-FFF2-40B4-BE49-F238E27FC236}">
                    <a16:creationId xmlns:a16="http://schemas.microsoft.com/office/drawing/2014/main" id="{5AD36487-42E4-F143-CC48-4C6DD76B8FE5}"/>
                  </a:ext>
                </a:extLst>
              </p:cNvPr>
              <p:cNvSpPr/>
              <p:nvPr/>
            </p:nvSpPr>
            <p:spPr>
              <a:xfrm rot="10800000">
                <a:off x="1006385" y="4173381"/>
                <a:ext cx="253620" cy="413439"/>
              </a:xfrm>
              <a:prstGeom prst="chevron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04" name="Group 4303">
              <a:extLst>
                <a:ext uri="{FF2B5EF4-FFF2-40B4-BE49-F238E27FC236}">
                  <a16:creationId xmlns:a16="http://schemas.microsoft.com/office/drawing/2014/main" id="{620DFF50-B47E-2E9D-DA8B-CCCD7C8B0ED7}"/>
                </a:ext>
              </a:extLst>
            </p:cNvPr>
            <p:cNvGrpSpPr/>
            <p:nvPr/>
          </p:nvGrpSpPr>
          <p:grpSpPr>
            <a:xfrm>
              <a:off x="2165277" y="3805543"/>
              <a:ext cx="248273" cy="212716"/>
              <a:chOff x="789241" y="3993492"/>
              <a:chExt cx="715155" cy="801489"/>
            </a:xfrm>
          </p:grpSpPr>
          <p:sp>
            <p:nvSpPr>
              <p:cNvPr id="4307" name="Flowchart: Connector 4306">
                <a:extLst>
                  <a:ext uri="{FF2B5EF4-FFF2-40B4-BE49-F238E27FC236}">
                    <a16:creationId xmlns:a16="http://schemas.microsoft.com/office/drawing/2014/main" id="{75078BA1-923B-6385-33D7-95ABCFC17FB1}"/>
                  </a:ext>
                </a:extLst>
              </p:cNvPr>
              <p:cNvSpPr/>
              <p:nvPr/>
            </p:nvSpPr>
            <p:spPr>
              <a:xfrm>
                <a:off x="789241" y="3993492"/>
                <a:ext cx="715155" cy="801489"/>
              </a:xfrm>
              <a:prstGeom prst="flowChartConnector">
                <a:avLst/>
              </a:prstGeom>
              <a:solidFill>
                <a:srgbClr val="8FC32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8" name="Arrow: Chevron 4307">
                <a:extLst>
                  <a:ext uri="{FF2B5EF4-FFF2-40B4-BE49-F238E27FC236}">
                    <a16:creationId xmlns:a16="http://schemas.microsoft.com/office/drawing/2014/main" id="{9AF7C594-A9F2-C51C-2001-BB52A08FC6A8}"/>
                  </a:ext>
                </a:extLst>
              </p:cNvPr>
              <p:cNvSpPr/>
              <p:nvPr/>
            </p:nvSpPr>
            <p:spPr>
              <a:xfrm rot="10800000">
                <a:off x="1006385" y="4173381"/>
                <a:ext cx="253620" cy="413439"/>
              </a:xfrm>
              <a:prstGeom prst="chevron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05" name="Callout: Bent Line 4304">
              <a:extLst>
                <a:ext uri="{FF2B5EF4-FFF2-40B4-BE49-F238E27FC236}">
                  <a16:creationId xmlns:a16="http://schemas.microsoft.com/office/drawing/2014/main" id="{DDBE4365-04B3-8720-2F31-969AF3E5898D}"/>
                </a:ext>
              </a:extLst>
            </p:cNvPr>
            <p:cNvSpPr/>
            <p:nvPr/>
          </p:nvSpPr>
          <p:spPr>
            <a:xfrm rot="10800000">
              <a:off x="2932842" y="2218584"/>
              <a:ext cx="896591" cy="1146710"/>
            </a:xfrm>
            <a:prstGeom prst="borderCallout2">
              <a:avLst>
                <a:gd name="adj1" fmla="val 71910"/>
                <a:gd name="adj2" fmla="val 100163"/>
                <a:gd name="adj3" fmla="val 74442"/>
                <a:gd name="adj4" fmla="val 100175"/>
                <a:gd name="adj5" fmla="val 94780"/>
                <a:gd name="adj6" fmla="val 155303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6" name="Rectangle: Rounded Corners 4305">
              <a:extLst>
                <a:ext uri="{FF2B5EF4-FFF2-40B4-BE49-F238E27FC236}">
                  <a16:creationId xmlns:a16="http://schemas.microsoft.com/office/drawing/2014/main" id="{44D95AC3-0FB1-B6D1-D649-7ADF5FD4A467}"/>
                </a:ext>
              </a:extLst>
            </p:cNvPr>
            <p:cNvSpPr/>
            <p:nvPr/>
          </p:nvSpPr>
          <p:spPr>
            <a:xfrm>
              <a:off x="528005" y="2152629"/>
              <a:ext cx="1883314" cy="40171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First time see interface</a:t>
              </a:r>
            </a:p>
          </p:txBody>
        </p:sp>
      </p:grpSp>
      <p:sp>
        <p:nvSpPr>
          <p:cNvPr id="4340" name="TextBox 4339">
            <a:extLst>
              <a:ext uri="{FF2B5EF4-FFF2-40B4-BE49-F238E27FC236}">
                <a16:creationId xmlns:a16="http://schemas.microsoft.com/office/drawing/2014/main" id="{72C86875-7B63-8064-0B95-25969B51E968}"/>
              </a:ext>
            </a:extLst>
          </p:cNvPr>
          <p:cNvSpPr txBox="1"/>
          <p:nvPr/>
        </p:nvSpPr>
        <p:spPr>
          <a:xfrm>
            <a:off x="19528" y="4026419"/>
            <a:ext cx="1957436" cy="3418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4625" indent="-174625">
              <a:buFont typeface="Wingdings" panose="05000000000000000000" pitchFamily="2" charset="2"/>
              <a:buChar char="Ø"/>
            </a:pPr>
            <a:r>
              <a:rPr lang="en-US" sz="1400" b="1" dirty="0"/>
              <a:t>What happens ?</a:t>
            </a:r>
            <a:endParaRPr lang="en-US" sz="1400" dirty="0"/>
          </a:p>
        </p:txBody>
      </p:sp>
      <p:grpSp>
        <p:nvGrpSpPr>
          <p:cNvPr id="4341" name="Group 4340">
            <a:extLst>
              <a:ext uri="{FF2B5EF4-FFF2-40B4-BE49-F238E27FC236}">
                <a16:creationId xmlns:a16="http://schemas.microsoft.com/office/drawing/2014/main" id="{824E1AE6-9425-BEFB-1A20-041FD975DDF2}"/>
              </a:ext>
            </a:extLst>
          </p:cNvPr>
          <p:cNvGrpSpPr/>
          <p:nvPr/>
        </p:nvGrpSpPr>
        <p:grpSpPr>
          <a:xfrm>
            <a:off x="3988" y="6137162"/>
            <a:ext cx="8378293" cy="318881"/>
            <a:chOff x="31566" y="6082784"/>
            <a:chExt cx="8079496" cy="318881"/>
          </a:xfrm>
        </p:grpSpPr>
        <p:sp>
          <p:nvSpPr>
            <p:cNvPr id="4342" name="TextBox 4341">
              <a:extLst>
                <a:ext uri="{FF2B5EF4-FFF2-40B4-BE49-F238E27FC236}">
                  <a16:creationId xmlns:a16="http://schemas.microsoft.com/office/drawing/2014/main" id="{D5DC7F57-B8A2-EFE9-167A-EE2EC6C3430F}"/>
                </a:ext>
              </a:extLst>
            </p:cNvPr>
            <p:cNvSpPr txBox="1"/>
            <p:nvPr/>
          </p:nvSpPr>
          <p:spPr>
            <a:xfrm>
              <a:off x="1282229" y="6082784"/>
              <a:ext cx="2616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Program not as users expected</a:t>
              </a:r>
            </a:p>
          </p:txBody>
        </p:sp>
        <p:sp>
          <p:nvSpPr>
            <p:cNvPr id="4343" name="TextBox 4342">
              <a:extLst>
                <a:ext uri="{FF2B5EF4-FFF2-40B4-BE49-F238E27FC236}">
                  <a16:creationId xmlns:a16="http://schemas.microsoft.com/office/drawing/2014/main" id="{40D6243A-8591-5A0C-E616-A296AFA6F64E}"/>
                </a:ext>
              </a:extLst>
            </p:cNvPr>
            <p:cNvSpPr txBox="1"/>
            <p:nvPr/>
          </p:nvSpPr>
          <p:spPr>
            <a:xfrm>
              <a:off x="31566" y="6083636"/>
              <a:ext cx="1097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b="1" u="sng" dirty="0"/>
                <a:t>Problem:</a:t>
              </a:r>
            </a:p>
          </p:txBody>
        </p:sp>
        <p:sp>
          <p:nvSpPr>
            <p:cNvPr id="4344" name="TextBox 4343">
              <a:extLst>
                <a:ext uri="{FF2B5EF4-FFF2-40B4-BE49-F238E27FC236}">
                  <a16:creationId xmlns:a16="http://schemas.microsoft.com/office/drawing/2014/main" id="{A005F52B-2FE2-4130-F47B-5C0019DD1B1D}"/>
                </a:ext>
              </a:extLst>
            </p:cNvPr>
            <p:cNvSpPr txBox="1"/>
            <p:nvPr/>
          </p:nvSpPr>
          <p:spPr>
            <a:xfrm>
              <a:off x="5309323" y="6093888"/>
              <a:ext cx="2801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User can using program smoothly</a:t>
              </a:r>
            </a:p>
          </p:txBody>
        </p:sp>
      </p:grpSp>
      <p:cxnSp>
        <p:nvCxnSpPr>
          <p:cNvPr id="4350" name="Straight Arrow Connector 4349">
            <a:extLst>
              <a:ext uri="{FF2B5EF4-FFF2-40B4-BE49-F238E27FC236}">
                <a16:creationId xmlns:a16="http://schemas.microsoft.com/office/drawing/2014/main" id="{EE2C4147-20B2-742C-7423-9956122F9827}"/>
              </a:ext>
            </a:extLst>
          </p:cNvPr>
          <p:cNvCxnSpPr>
            <a:cxnSpLocks/>
            <a:stCxn id="4358" idx="2"/>
          </p:cNvCxnSpPr>
          <p:nvPr/>
        </p:nvCxnSpPr>
        <p:spPr>
          <a:xfrm flipH="1">
            <a:off x="1173609" y="4675165"/>
            <a:ext cx="1365089" cy="321966"/>
          </a:xfrm>
          <a:prstGeom prst="straightConnector1">
            <a:avLst/>
          </a:prstGeom>
          <a:ln w="25400">
            <a:solidFill>
              <a:srgbClr val="4E5F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1" name="Straight Arrow Connector 4350">
            <a:extLst>
              <a:ext uri="{FF2B5EF4-FFF2-40B4-BE49-F238E27FC236}">
                <a16:creationId xmlns:a16="http://schemas.microsoft.com/office/drawing/2014/main" id="{14ECB152-5D06-12DA-4A95-C6D1548B4C3C}"/>
              </a:ext>
            </a:extLst>
          </p:cNvPr>
          <p:cNvCxnSpPr>
            <a:cxnSpLocks/>
          </p:cNvCxnSpPr>
          <p:nvPr/>
        </p:nvCxnSpPr>
        <p:spPr>
          <a:xfrm flipH="1">
            <a:off x="2528811" y="4700839"/>
            <a:ext cx="28833" cy="338680"/>
          </a:xfrm>
          <a:prstGeom prst="straightConnector1">
            <a:avLst/>
          </a:prstGeom>
          <a:ln w="25400">
            <a:solidFill>
              <a:srgbClr val="4E5F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3" name="Group 4352">
            <a:extLst>
              <a:ext uri="{FF2B5EF4-FFF2-40B4-BE49-F238E27FC236}">
                <a16:creationId xmlns:a16="http://schemas.microsoft.com/office/drawing/2014/main" id="{D64DE5EC-AF17-F57E-57A1-097EB0563106}"/>
              </a:ext>
            </a:extLst>
          </p:cNvPr>
          <p:cNvGrpSpPr/>
          <p:nvPr/>
        </p:nvGrpSpPr>
        <p:grpSpPr>
          <a:xfrm>
            <a:off x="2205606" y="4167008"/>
            <a:ext cx="631096" cy="508157"/>
            <a:chOff x="10271834" y="-10549"/>
            <a:chExt cx="695349" cy="949404"/>
          </a:xfrm>
        </p:grpSpPr>
        <p:graphicFrame>
          <p:nvGraphicFramePr>
            <p:cNvPr id="4358" name="Diagram 4357">
              <a:extLst>
                <a:ext uri="{FF2B5EF4-FFF2-40B4-BE49-F238E27FC236}">
                  <a16:creationId xmlns:a16="http://schemas.microsoft.com/office/drawing/2014/main" id="{FFA2C8EA-8E78-EE8C-83C5-65E4270591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79822740"/>
                </p:ext>
              </p:extLst>
            </p:nvPr>
          </p:nvGraphicFramePr>
          <p:xfrm>
            <a:off x="10310494" y="62226"/>
            <a:ext cx="656689" cy="8766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4359" name="TextBox 4358">
              <a:extLst>
                <a:ext uri="{FF2B5EF4-FFF2-40B4-BE49-F238E27FC236}">
                  <a16:creationId xmlns:a16="http://schemas.microsoft.com/office/drawing/2014/main" id="{F7945858-889A-3082-A6B2-C02E0717AD0D}"/>
                </a:ext>
              </a:extLst>
            </p:cNvPr>
            <p:cNvSpPr txBox="1"/>
            <p:nvPr/>
          </p:nvSpPr>
          <p:spPr>
            <a:xfrm flipH="1">
              <a:off x="10271834" y="-10549"/>
              <a:ext cx="48834" cy="655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endParaRPr lang="en-US" sz="1400" b="1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sp>
        <p:nvSpPr>
          <p:cNvPr id="4354" name="Rectangle 4353">
            <a:extLst>
              <a:ext uri="{FF2B5EF4-FFF2-40B4-BE49-F238E27FC236}">
                <a16:creationId xmlns:a16="http://schemas.microsoft.com/office/drawing/2014/main" id="{7D6C7173-EC3B-1F31-11BB-54CD3AD5CF7C}"/>
              </a:ext>
            </a:extLst>
          </p:cNvPr>
          <p:cNvSpPr/>
          <p:nvPr/>
        </p:nvSpPr>
        <p:spPr>
          <a:xfrm>
            <a:off x="105722" y="5018129"/>
            <a:ext cx="1371600" cy="4846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1300" dirty="0">
                <a:solidFill>
                  <a:prstClr val="black"/>
                </a:solidFill>
                <a:latin typeface="Arial" panose="020B0604020202020204"/>
              </a:rPr>
              <a:t>How to use function ?</a:t>
            </a:r>
            <a:endParaRPr lang="en-US" sz="13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355" name="Rectangle 4354">
            <a:extLst>
              <a:ext uri="{FF2B5EF4-FFF2-40B4-BE49-F238E27FC236}">
                <a16:creationId xmlns:a16="http://schemas.microsoft.com/office/drawing/2014/main" id="{80480C26-6D52-F2AC-AA9F-897EF8E1771F}"/>
              </a:ext>
            </a:extLst>
          </p:cNvPr>
          <p:cNvSpPr/>
          <p:nvPr/>
        </p:nvSpPr>
        <p:spPr>
          <a:xfrm>
            <a:off x="1615184" y="5015113"/>
            <a:ext cx="1371600" cy="4846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1300" dirty="0">
                <a:solidFill>
                  <a:prstClr val="black"/>
                </a:solidFill>
                <a:latin typeface="Arial" panose="020B0604020202020204"/>
              </a:rPr>
              <a:t>Why must input many data ?</a:t>
            </a:r>
          </a:p>
        </p:txBody>
      </p:sp>
      <p:sp>
        <p:nvSpPr>
          <p:cNvPr id="4356" name="Rectangle 4355">
            <a:extLst>
              <a:ext uri="{FF2B5EF4-FFF2-40B4-BE49-F238E27FC236}">
                <a16:creationId xmlns:a16="http://schemas.microsoft.com/office/drawing/2014/main" id="{61F19C6A-54BC-C33F-EAF6-A3D1E2D6CB37}"/>
              </a:ext>
            </a:extLst>
          </p:cNvPr>
          <p:cNvSpPr/>
          <p:nvPr/>
        </p:nvSpPr>
        <p:spPr>
          <a:xfrm>
            <a:off x="3141011" y="5015254"/>
            <a:ext cx="1371600" cy="484632"/>
          </a:xfrm>
          <a:prstGeom prst="rect">
            <a:avLst/>
          </a:prstGeom>
          <a:solidFill>
            <a:schemeClr val="bg1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black"/>
                </a:solidFill>
                <a:latin typeface="Arial" panose="020B0604020202020204"/>
              </a:rPr>
              <a:t>Why difficult to use?</a:t>
            </a:r>
          </a:p>
        </p:txBody>
      </p:sp>
      <p:cxnSp>
        <p:nvCxnSpPr>
          <p:cNvPr id="4357" name="Straight Arrow Connector 4356">
            <a:extLst>
              <a:ext uri="{FF2B5EF4-FFF2-40B4-BE49-F238E27FC236}">
                <a16:creationId xmlns:a16="http://schemas.microsoft.com/office/drawing/2014/main" id="{AC334B28-049E-A47E-54C5-64A67D581E9C}"/>
              </a:ext>
            </a:extLst>
          </p:cNvPr>
          <p:cNvCxnSpPr>
            <a:cxnSpLocks/>
            <a:endCxn id="4356" idx="0"/>
          </p:cNvCxnSpPr>
          <p:nvPr/>
        </p:nvCxnSpPr>
        <p:spPr>
          <a:xfrm>
            <a:off x="2590576" y="4667307"/>
            <a:ext cx="1236235" cy="347947"/>
          </a:xfrm>
          <a:prstGeom prst="straightConnector1">
            <a:avLst/>
          </a:prstGeom>
          <a:ln w="25400">
            <a:solidFill>
              <a:srgbClr val="4E5F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7" name="TextBox 4346">
            <a:extLst>
              <a:ext uri="{FF2B5EF4-FFF2-40B4-BE49-F238E27FC236}">
                <a16:creationId xmlns:a16="http://schemas.microsoft.com/office/drawing/2014/main" id="{26AE1343-141C-F257-3AE8-399CD7E410A6}"/>
              </a:ext>
            </a:extLst>
          </p:cNvPr>
          <p:cNvSpPr txBox="1"/>
          <p:nvPr/>
        </p:nvSpPr>
        <p:spPr>
          <a:xfrm>
            <a:off x="2150842" y="4160942"/>
            <a:ext cx="283705" cy="2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Arial" panose="020B0604020202020204"/>
              </a:rPr>
              <a:t>?</a:t>
            </a:r>
          </a:p>
        </p:txBody>
      </p:sp>
      <p:sp>
        <p:nvSpPr>
          <p:cNvPr id="4348" name="TextBox 4347">
            <a:extLst>
              <a:ext uri="{FF2B5EF4-FFF2-40B4-BE49-F238E27FC236}">
                <a16:creationId xmlns:a16="http://schemas.microsoft.com/office/drawing/2014/main" id="{9C8A1B30-1A13-BB0B-B164-1ED32BBF6FD4}"/>
              </a:ext>
            </a:extLst>
          </p:cNvPr>
          <p:cNvSpPr txBox="1"/>
          <p:nvPr/>
        </p:nvSpPr>
        <p:spPr>
          <a:xfrm>
            <a:off x="2032211" y="4402595"/>
            <a:ext cx="283705" cy="2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Arial" panose="020B0604020202020204"/>
              </a:rPr>
              <a:t>?</a:t>
            </a:r>
          </a:p>
        </p:txBody>
      </p:sp>
      <p:sp>
        <p:nvSpPr>
          <p:cNvPr id="4349" name="TextBox 4348">
            <a:extLst>
              <a:ext uri="{FF2B5EF4-FFF2-40B4-BE49-F238E27FC236}">
                <a16:creationId xmlns:a16="http://schemas.microsoft.com/office/drawing/2014/main" id="{80CBF033-0C60-DA3B-89B7-D7BFC79379BB}"/>
              </a:ext>
            </a:extLst>
          </p:cNvPr>
          <p:cNvSpPr txBox="1"/>
          <p:nvPr/>
        </p:nvSpPr>
        <p:spPr>
          <a:xfrm>
            <a:off x="2285740" y="4055236"/>
            <a:ext cx="518152" cy="232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Arial" panose="020B0604020202020204"/>
              </a:rPr>
              <a:t>PIC</a:t>
            </a:r>
          </a:p>
        </p:txBody>
      </p:sp>
      <p:sp>
        <p:nvSpPr>
          <p:cNvPr id="4360" name="TextBox 4359">
            <a:extLst>
              <a:ext uri="{FF2B5EF4-FFF2-40B4-BE49-F238E27FC236}">
                <a16:creationId xmlns:a16="http://schemas.microsoft.com/office/drawing/2014/main" id="{36720BB5-1AED-3701-E2E6-9C6A2C4B5D85}"/>
              </a:ext>
            </a:extLst>
          </p:cNvPr>
          <p:cNvSpPr txBox="1"/>
          <p:nvPr/>
        </p:nvSpPr>
        <p:spPr>
          <a:xfrm>
            <a:off x="2632062" y="4191567"/>
            <a:ext cx="283705" cy="2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Arial" panose="020B0604020202020204"/>
              </a:rPr>
              <a:t>?</a:t>
            </a:r>
          </a:p>
        </p:txBody>
      </p:sp>
      <p:sp>
        <p:nvSpPr>
          <p:cNvPr id="4361" name="TextBox 4360">
            <a:extLst>
              <a:ext uri="{FF2B5EF4-FFF2-40B4-BE49-F238E27FC236}">
                <a16:creationId xmlns:a16="http://schemas.microsoft.com/office/drawing/2014/main" id="{EFF18F2A-7048-C545-C390-123E95BAE828}"/>
              </a:ext>
            </a:extLst>
          </p:cNvPr>
          <p:cNvSpPr txBox="1"/>
          <p:nvPr/>
        </p:nvSpPr>
        <p:spPr>
          <a:xfrm>
            <a:off x="2698693" y="4371721"/>
            <a:ext cx="283705" cy="2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Arial" panose="020B0604020202020204"/>
              </a:rPr>
              <a:t>?</a:t>
            </a:r>
          </a:p>
        </p:txBody>
      </p:sp>
      <p:grpSp>
        <p:nvGrpSpPr>
          <p:cNvPr id="4385" name="Group 4384">
            <a:extLst>
              <a:ext uri="{FF2B5EF4-FFF2-40B4-BE49-F238E27FC236}">
                <a16:creationId xmlns:a16="http://schemas.microsoft.com/office/drawing/2014/main" id="{13291D01-2DB9-7888-7F1B-B89674A21B30}"/>
              </a:ext>
            </a:extLst>
          </p:cNvPr>
          <p:cNvGrpSpPr/>
          <p:nvPr/>
        </p:nvGrpSpPr>
        <p:grpSpPr>
          <a:xfrm>
            <a:off x="4549822" y="1512492"/>
            <a:ext cx="4604146" cy="4639087"/>
            <a:chOff x="4549822" y="1609313"/>
            <a:chExt cx="4604146" cy="4639087"/>
          </a:xfrm>
        </p:grpSpPr>
        <p:sp>
          <p:nvSpPr>
            <p:cNvPr id="4362" name="TextBox 4361">
              <a:extLst>
                <a:ext uri="{FF2B5EF4-FFF2-40B4-BE49-F238E27FC236}">
                  <a16:creationId xmlns:a16="http://schemas.microsoft.com/office/drawing/2014/main" id="{DCEB8635-E40E-E808-D7D7-658278FAB97A}"/>
                </a:ext>
              </a:extLst>
            </p:cNvPr>
            <p:cNvSpPr txBox="1"/>
            <p:nvPr/>
          </p:nvSpPr>
          <p:spPr>
            <a:xfrm>
              <a:off x="4549822" y="1609313"/>
              <a:ext cx="4604146" cy="2886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174625" indent="-174625">
                <a:buFont typeface="Wingdings" panose="05000000000000000000" pitchFamily="2" charset="2"/>
                <a:buChar char="q"/>
              </a:pPr>
              <a:r>
                <a:rPr lang="en-US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Action  : </a:t>
              </a:r>
              <a:r>
                <a:rPr lang="en-US" sz="1400" b="1" dirty="0">
                  <a:cs typeface="Arial" panose="020B0604020202020204" pitchFamily="34" charset="0"/>
                </a:rPr>
                <a:t>Design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 </a:t>
              </a:r>
              <a:r>
                <a:rPr lang="en-US" sz="1400" b="1" dirty="0">
                  <a:cs typeface="Arial" panose="020B0604020202020204" pitchFamily="34" charset="0"/>
                </a:rPr>
                <a:t>interface &amp; get feedback </a:t>
              </a:r>
              <a:endParaRPr lang="en-US" sz="1400" b="1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4363" name="TextBox 4362">
              <a:extLst>
                <a:ext uri="{FF2B5EF4-FFF2-40B4-BE49-F238E27FC236}">
                  <a16:creationId xmlns:a16="http://schemas.microsoft.com/office/drawing/2014/main" id="{6EE15BD6-2CEC-DDD5-EC6F-3C19083A75A5}"/>
                </a:ext>
              </a:extLst>
            </p:cNvPr>
            <p:cNvSpPr txBox="1"/>
            <p:nvPr/>
          </p:nvSpPr>
          <p:spPr>
            <a:xfrm>
              <a:off x="4620349" y="3334657"/>
              <a:ext cx="43731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>
                  <a:sym typeface="Wingdings" panose="05000000000000000000" pitchFamily="2" charset="2"/>
                </a:rPr>
                <a:t></a:t>
              </a:r>
              <a:r>
                <a:rPr lang="en-US" sz="1400" b="1" u="sng" dirty="0">
                  <a:sym typeface="Wingdings" panose="05000000000000000000" pitchFamily="2" charset="2"/>
                </a:rPr>
                <a:t> </a:t>
              </a:r>
              <a:r>
                <a:rPr lang="en-US" sz="1400" b="1" u="sng" dirty="0"/>
                <a:t>Apply to SA project:</a:t>
              </a:r>
            </a:p>
          </p:txBody>
        </p:sp>
        <p:grpSp>
          <p:nvGrpSpPr>
            <p:cNvPr id="4364" name="Group 4363">
              <a:extLst>
                <a:ext uri="{FF2B5EF4-FFF2-40B4-BE49-F238E27FC236}">
                  <a16:creationId xmlns:a16="http://schemas.microsoft.com/office/drawing/2014/main" id="{C49A7AAB-9B93-E82C-7A67-8EDADD84DA98}"/>
                </a:ext>
              </a:extLst>
            </p:cNvPr>
            <p:cNvGrpSpPr/>
            <p:nvPr/>
          </p:nvGrpSpPr>
          <p:grpSpPr>
            <a:xfrm>
              <a:off x="4666488" y="2115168"/>
              <a:ext cx="4346939" cy="1279995"/>
              <a:chOff x="4666488" y="2070479"/>
              <a:chExt cx="4346939" cy="1279995"/>
            </a:xfrm>
          </p:grpSpPr>
          <p:cxnSp>
            <p:nvCxnSpPr>
              <p:cNvPr id="4365" name="Straight Arrow Connector 4364">
                <a:extLst>
                  <a:ext uri="{FF2B5EF4-FFF2-40B4-BE49-F238E27FC236}">
                    <a16:creationId xmlns:a16="http://schemas.microsoft.com/office/drawing/2014/main" id="{24260122-7029-A7F0-B819-A1957F538DC0}"/>
                  </a:ext>
                </a:extLst>
              </p:cNvPr>
              <p:cNvCxnSpPr>
                <a:cxnSpLocks/>
                <a:stCxn id="4373" idx="2"/>
                <a:endCxn id="4369" idx="0"/>
              </p:cNvCxnSpPr>
              <p:nvPr/>
            </p:nvCxnSpPr>
            <p:spPr>
              <a:xfrm flipH="1">
                <a:off x="5352288" y="2518609"/>
                <a:ext cx="1197801" cy="347233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6" name="Straight Arrow Connector 4365">
                <a:extLst>
                  <a:ext uri="{FF2B5EF4-FFF2-40B4-BE49-F238E27FC236}">
                    <a16:creationId xmlns:a16="http://schemas.microsoft.com/office/drawing/2014/main" id="{4FFC9AB2-602E-3E13-C607-2BAB2C9999A2}"/>
                  </a:ext>
                </a:extLst>
              </p:cNvPr>
              <p:cNvCxnSpPr>
                <a:cxnSpLocks/>
                <a:stCxn id="4373" idx="2"/>
              </p:cNvCxnSpPr>
              <p:nvPr/>
            </p:nvCxnSpPr>
            <p:spPr>
              <a:xfrm>
                <a:off x="6550089" y="2518609"/>
                <a:ext cx="21598" cy="337036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67" name="Group 4366">
                <a:extLst>
                  <a:ext uri="{FF2B5EF4-FFF2-40B4-BE49-F238E27FC236}">
                    <a16:creationId xmlns:a16="http://schemas.microsoft.com/office/drawing/2014/main" id="{B60086A1-B202-EE94-0207-FFD6EAFE872C}"/>
                  </a:ext>
                </a:extLst>
              </p:cNvPr>
              <p:cNvGrpSpPr/>
              <p:nvPr/>
            </p:nvGrpSpPr>
            <p:grpSpPr>
              <a:xfrm>
                <a:off x="4666488" y="2070479"/>
                <a:ext cx="4346939" cy="1279995"/>
                <a:chOff x="4666488" y="2070479"/>
                <a:chExt cx="4346939" cy="1279995"/>
              </a:xfrm>
            </p:grpSpPr>
            <p:grpSp>
              <p:nvGrpSpPr>
                <p:cNvPr id="4368" name="Group 4367">
                  <a:extLst>
                    <a:ext uri="{FF2B5EF4-FFF2-40B4-BE49-F238E27FC236}">
                      <a16:creationId xmlns:a16="http://schemas.microsoft.com/office/drawing/2014/main" id="{AED0C443-2EDE-B3E9-C559-E2E029D3D18C}"/>
                    </a:ext>
                  </a:extLst>
                </p:cNvPr>
                <p:cNvGrpSpPr/>
                <p:nvPr/>
              </p:nvGrpSpPr>
              <p:grpSpPr>
                <a:xfrm>
                  <a:off x="6282847" y="2070479"/>
                  <a:ext cx="534485" cy="448130"/>
                  <a:chOff x="9687563" y="271652"/>
                  <a:chExt cx="570907" cy="642782"/>
                </a:xfrm>
              </p:grpSpPr>
              <p:graphicFrame>
                <p:nvGraphicFramePr>
                  <p:cNvPr id="4373" name="Diagram 4372">
                    <a:extLst>
                      <a:ext uri="{FF2B5EF4-FFF2-40B4-BE49-F238E27FC236}">
                        <a16:creationId xmlns:a16="http://schemas.microsoft.com/office/drawing/2014/main" id="{3BEF1767-DEC0-B465-A2D9-675B353E5466}"/>
                      </a:ext>
                    </a:extLst>
                  </p:cNvPr>
                  <p:cNvGraphicFramePr/>
                  <p:nvPr/>
                </p:nvGraphicFramePr>
                <p:xfrm>
                  <a:off x="9687563" y="405883"/>
                  <a:ext cx="570907" cy="508551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13" r:lo="rId14" r:qs="rId15" r:cs="rId16"/>
                  </a:graphicData>
                </a:graphic>
              </p:graphicFrame>
              <p:sp>
                <p:nvSpPr>
                  <p:cNvPr id="4374" name="TextBox 4373">
                    <a:extLst>
                      <a:ext uri="{FF2B5EF4-FFF2-40B4-BE49-F238E27FC236}">
                        <a16:creationId xmlns:a16="http://schemas.microsoft.com/office/drawing/2014/main" id="{DD0C2301-2291-1D78-9B44-FE7F5879228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959172" y="271652"/>
                    <a:ext cx="48834" cy="655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1">
                    <a:noAutofit/>
                  </a:bodyPr>
                  <a:lstStyle/>
                  <a:p>
                    <a:r>
                      <a:rPr lang="en-US" sz="1400" b="1" dirty="0"/>
                      <a:t>IT</a:t>
                    </a:r>
                  </a:p>
                </p:txBody>
              </p:sp>
            </p:grpSp>
            <p:sp>
              <p:nvSpPr>
                <p:cNvPr id="4369" name="Rectangle 4368">
                  <a:extLst>
                    <a:ext uri="{FF2B5EF4-FFF2-40B4-BE49-F238E27FC236}">
                      <a16:creationId xmlns:a16="http://schemas.microsoft.com/office/drawing/2014/main" id="{84432FBE-FDD3-B4BE-94F0-491F5E8B087C}"/>
                    </a:ext>
                  </a:extLst>
                </p:cNvPr>
                <p:cNvSpPr/>
                <p:nvPr/>
              </p:nvSpPr>
              <p:spPr>
                <a:xfrm>
                  <a:off x="4666488" y="2865842"/>
                  <a:ext cx="1371600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Make user guide</a:t>
                  </a:r>
                  <a:endParaRPr lang="en-US" sz="1400" dirty="0"/>
                </a:p>
              </p:txBody>
            </p:sp>
            <p:sp>
              <p:nvSpPr>
                <p:cNvPr id="4370" name="Rectangle 4369">
                  <a:extLst>
                    <a:ext uri="{FF2B5EF4-FFF2-40B4-BE49-F238E27FC236}">
                      <a16:creationId xmlns:a16="http://schemas.microsoft.com/office/drawing/2014/main" id="{C046ADB9-1155-136D-0978-89E714F6E9BB}"/>
                    </a:ext>
                  </a:extLst>
                </p:cNvPr>
                <p:cNvSpPr/>
                <p:nvPr/>
              </p:nvSpPr>
              <p:spPr>
                <a:xfrm>
                  <a:off x="6147450" y="2849372"/>
                  <a:ext cx="1371600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Auto input data</a:t>
                  </a:r>
                </a:p>
              </p:txBody>
            </p:sp>
            <p:sp>
              <p:nvSpPr>
                <p:cNvPr id="4371" name="Rectangle 4370">
                  <a:extLst>
                    <a:ext uri="{FF2B5EF4-FFF2-40B4-BE49-F238E27FC236}">
                      <a16:creationId xmlns:a16="http://schemas.microsoft.com/office/drawing/2014/main" id="{7D7DAC0E-0655-7A74-1BC0-4A06A5E17290}"/>
                    </a:ext>
                  </a:extLst>
                </p:cNvPr>
                <p:cNvSpPr/>
                <p:nvPr/>
              </p:nvSpPr>
              <p:spPr>
                <a:xfrm>
                  <a:off x="7641827" y="2855645"/>
                  <a:ext cx="1371600" cy="4872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9B5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Design similar user interface</a:t>
                  </a:r>
                </a:p>
              </p:txBody>
            </p:sp>
            <p:cxnSp>
              <p:nvCxnSpPr>
                <p:cNvPr id="4372" name="Straight Arrow Connector 4371">
                  <a:extLst>
                    <a:ext uri="{FF2B5EF4-FFF2-40B4-BE49-F238E27FC236}">
                      <a16:creationId xmlns:a16="http://schemas.microsoft.com/office/drawing/2014/main" id="{BDEEC30A-9FEF-D084-E03C-01D5ADCF0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4213" y="2518937"/>
                  <a:ext cx="1611903" cy="323699"/>
                </a:xfrm>
                <a:prstGeom prst="straightConnector1">
                  <a:avLst/>
                </a:prstGeom>
                <a:ln w="12700">
                  <a:solidFill>
                    <a:srgbClr val="4E5F7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76" name="Group 4375">
              <a:extLst>
                <a:ext uri="{FF2B5EF4-FFF2-40B4-BE49-F238E27FC236}">
                  <a16:creationId xmlns:a16="http://schemas.microsoft.com/office/drawing/2014/main" id="{7C6899A8-00A5-B6C9-5FF5-114F3B33E049}"/>
                </a:ext>
              </a:extLst>
            </p:cNvPr>
            <p:cNvGrpSpPr/>
            <p:nvPr/>
          </p:nvGrpSpPr>
          <p:grpSpPr>
            <a:xfrm>
              <a:off x="4637233" y="3754641"/>
              <a:ext cx="4393334" cy="2493759"/>
              <a:chOff x="4637233" y="3709952"/>
              <a:chExt cx="4393334" cy="2493759"/>
            </a:xfrm>
          </p:grpSpPr>
          <p:grpSp>
            <p:nvGrpSpPr>
              <p:cNvPr id="4377" name="Group 4376">
                <a:extLst>
                  <a:ext uri="{FF2B5EF4-FFF2-40B4-BE49-F238E27FC236}">
                    <a16:creationId xmlns:a16="http://schemas.microsoft.com/office/drawing/2014/main" id="{58B5ED6A-F41C-D402-821A-191D8C4E2D51}"/>
                  </a:ext>
                </a:extLst>
              </p:cNvPr>
              <p:cNvGrpSpPr/>
              <p:nvPr/>
            </p:nvGrpSpPr>
            <p:grpSpPr>
              <a:xfrm>
                <a:off x="4666488" y="3709952"/>
                <a:ext cx="4364079" cy="2237646"/>
                <a:chOff x="4666488" y="3839044"/>
                <a:chExt cx="4364079" cy="2237646"/>
              </a:xfrm>
            </p:grpSpPr>
            <p:sp>
              <p:nvSpPr>
                <p:cNvPr id="4379" name="Rectangle 4378">
                  <a:extLst>
                    <a:ext uri="{FF2B5EF4-FFF2-40B4-BE49-F238E27FC236}">
                      <a16:creationId xmlns:a16="http://schemas.microsoft.com/office/drawing/2014/main" id="{44B7C71C-4572-27DE-590C-8857D46B232F}"/>
                    </a:ext>
                  </a:extLst>
                </p:cNvPr>
                <p:cNvSpPr/>
                <p:nvPr/>
              </p:nvSpPr>
              <p:spPr>
                <a:xfrm>
                  <a:off x="4666488" y="3863602"/>
                  <a:ext cx="1371600" cy="2213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Create 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“ SA Guide”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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Note operations</a:t>
                  </a:r>
                </a:p>
                <a:p>
                  <a:pPr algn="ctr"/>
                  <a:endParaRPr lang="en-US" sz="1400" dirty="0"/>
                </a:p>
              </p:txBody>
            </p:sp>
            <p:sp>
              <p:nvSpPr>
                <p:cNvPr id="4380" name="Rectangle 4379">
                  <a:extLst>
                    <a:ext uri="{FF2B5EF4-FFF2-40B4-BE49-F238E27FC236}">
                      <a16:creationId xmlns:a16="http://schemas.microsoft.com/office/drawing/2014/main" id="{62898378-836C-E1A5-5067-F9EDDD8E0967}"/>
                    </a:ext>
                  </a:extLst>
                </p:cNvPr>
                <p:cNvSpPr/>
                <p:nvPr/>
              </p:nvSpPr>
              <p:spPr>
                <a:xfrm>
                  <a:off x="6159512" y="3839044"/>
                  <a:ext cx="1371600" cy="22135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98480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18288"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Study &amp; discuss formular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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Make default value</a:t>
                  </a:r>
                  <a:endParaRPr lang="en-US" sz="1400" dirty="0"/>
                </a:p>
              </p:txBody>
            </p:sp>
            <p:sp>
              <p:nvSpPr>
                <p:cNvPr id="4381" name="Rectangle 4380">
                  <a:extLst>
                    <a:ext uri="{FF2B5EF4-FFF2-40B4-BE49-F238E27FC236}">
                      <a16:creationId xmlns:a16="http://schemas.microsoft.com/office/drawing/2014/main" id="{BF3DB708-E53F-EE36-75B2-8F19440643DF}"/>
                    </a:ext>
                  </a:extLst>
                </p:cNvPr>
                <p:cNvSpPr/>
                <p:nvPr/>
              </p:nvSpPr>
              <p:spPr>
                <a:xfrm>
                  <a:off x="7658967" y="3846671"/>
                  <a:ext cx="1371600" cy="22137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9B5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" rIns="18288" rtlCol="0" anchor="t" anchorCtr="1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Interface design refer current function 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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Create familiarity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 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382" name="Picture 4381" descr="Icon&#10;&#10;Description automatically generated">
                  <a:extLst>
                    <a:ext uri="{FF2B5EF4-FFF2-40B4-BE49-F238E27FC236}">
                      <a16:creationId xmlns:a16="http://schemas.microsoft.com/office/drawing/2014/main" id="{811EE97A-592C-CFEF-DB52-4178299402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1549" y="5077455"/>
                  <a:ext cx="1019493" cy="717929"/>
                </a:xfrm>
                <a:prstGeom prst="rect">
                  <a:avLst/>
                </a:prstGeom>
              </p:spPr>
            </p:pic>
            <p:pic>
              <p:nvPicPr>
                <p:cNvPr id="4383" name="Picture 4382">
                  <a:extLst>
                    <a:ext uri="{FF2B5EF4-FFF2-40B4-BE49-F238E27FC236}">
                      <a16:creationId xmlns:a16="http://schemas.microsoft.com/office/drawing/2014/main" id="{1653FF71-6F46-5D8D-40F0-5F1E47CD7311}"/>
                    </a:ext>
                  </a:extLst>
                </p:cNvPr>
                <p:cNvPicPr>
                  <a:picLocks noChangeAspect="1" noChangeArrowheads="1"/>
                  <a:extLst>
                    <a:ext uri="{84589F7E-364E-4C9E-8A38-B11213B215E9}">
                      <a14:cameraTool xmlns:a14="http://schemas.microsoft.com/office/drawing/2010/main" cellRange="$B$5:$C$7"/>
                    </a:ext>
                  </a:extLst>
                </p:cNvPicPr>
                <p:nvPr/>
              </p:nvPicPr>
              <p:blipFill>
                <a:blip r:embed="rId19"/>
                <a:srcRect/>
                <a:stretch>
                  <a:fillRect/>
                </a:stretch>
              </p:blipFill>
              <p:spPr bwMode="auto">
                <a:xfrm>
                  <a:off x="6202314" y="5178355"/>
                  <a:ext cx="1316736" cy="399715"/>
                </a:xfrm>
                <a:prstGeom prst="rect">
                  <a:avLst/>
                </a:prstGeom>
                <a:solidFill>
                  <a:srgbClr xmlns:mc="http://schemas.openxmlformats.org/markup-compatibility/2006" xmlns:a14="http://schemas.microsoft.com/office/drawing/2010/main" val="FFFFFF" mc:Ignorable="a14" a14:legacySpreadsheetColorIndex="9"/>
                </a:solidFill>
                <a:ln w="9525">
                  <a:solidFill>
                    <a:srgbClr xmlns:mc="http://schemas.openxmlformats.org/markup-compatibility/2006" xmlns:a14="http://schemas.microsoft.com/office/drawing/2010/main" val="000000" mc:Ignorable="a14" a14:legacySpreadsheetColorIndex="64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4384" name="Picture 4383">
                  <a:extLst>
                    <a:ext uri="{FF2B5EF4-FFF2-40B4-BE49-F238E27FC236}">
                      <a16:creationId xmlns:a16="http://schemas.microsoft.com/office/drawing/2014/main" id="{5D56FDFD-C17B-D1C3-773D-A2E5EC780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82692" y="5184665"/>
                  <a:ext cx="1289870" cy="669962"/>
                </a:xfrm>
                <a:prstGeom prst="rect">
                  <a:avLst/>
                </a:prstGeom>
              </p:spPr>
            </p:pic>
          </p:grpSp>
          <p:sp>
            <p:nvSpPr>
              <p:cNvPr id="4378" name="Flowchart: Merge 4377">
                <a:extLst>
                  <a:ext uri="{FF2B5EF4-FFF2-40B4-BE49-F238E27FC236}">
                    <a16:creationId xmlns:a16="http://schemas.microsoft.com/office/drawing/2014/main" id="{F860FF99-953F-8891-C49E-D84B8C89A383}"/>
                  </a:ext>
                </a:extLst>
              </p:cNvPr>
              <p:cNvSpPr/>
              <p:nvPr/>
            </p:nvSpPr>
            <p:spPr>
              <a:xfrm>
                <a:off x="4637233" y="5987369"/>
                <a:ext cx="4307743" cy="216342"/>
              </a:xfrm>
              <a:prstGeom prst="flowChartMerge">
                <a:avLst/>
              </a:prstGeom>
              <a:solidFill>
                <a:srgbClr val="4E5F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4386" name="角丸四角形 2">
            <a:extLst>
              <a:ext uri="{FF2B5EF4-FFF2-40B4-BE49-F238E27FC236}">
                <a16:creationId xmlns:a16="http://schemas.microsoft.com/office/drawing/2014/main" id="{BC1C9C5D-4BC3-AC9D-D0C8-798E128BAA69}"/>
              </a:ext>
            </a:extLst>
          </p:cNvPr>
          <p:cNvSpPr/>
          <p:nvPr/>
        </p:nvSpPr>
        <p:spPr>
          <a:xfrm>
            <a:off x="80501" y="669299"/>
            <a:ext cx="886968" cy="457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</a:t>
            </a:r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</a:t>
            </a:r>
            <a:endParaRPr kumimoji="1" lang="ja-JP" altLang="en-US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978805-FE73-B2A5-3EF3-CC79558DF2D2}"/>
              </a:ext>
            </a:extLst>
          </p:cNvPr>
          <p:cNvGrpSpPr/>
          <p:nvPr/>
        </p:nvGrpSpPr>
        <p:grpSpPr>
          <a:xfrm>
            <a:off x="573042" y="5572903"/>
            <a:ext cx="2471611" cy="523220"/>
            <a:chOff x="493820" y="5612371"/>
            <a:chExt cx="2471611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A73E74-78FB-8019-16C0-18936DDFBEFD}"/>
                </a:ext>
              </a:extLst>
            </p:cNvPr>
            <p:cNvSpPr txBox="1"/>
            <p:nvPr/>
          </p:nvSpPr>
          <p:spPr>
            <a:xfrm>
              <a:off x="659992" y="5612371"/>
              <a:ext cx="2305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 don’t want use system</a:t>
              </a:r>
            </a:p>
            <a:p>
              <a:r>
                <a:rPr lang="en-US" sz="1400" dirty="0"/>
                <a:t>Request many times</a:t>
              </a:r>
            </a:p>
          </p:txBody>
        </p:sp>
        <p:sp>
          <p:nvSpPr>
            <p:cNvPr id="4" name="Flowchart: Merge 3">
              <a:extLst>
                <a:ext uri="{FF2B5EF4-FFF2-40B4-BE49-F238E27FC236}">
                  <a16:creationId xmlns:a16="http://schemas.microsoft.com/office/drawing/2014/main" id="{3F9686E5-A5D4-6D80-1DB5-0DD8415180C1}"/>
                </a:ext>
              </a:extLst>
            </p:cNvPr>
            <p:cNvSpPr/>
            <p:nvPr/>
          </p:nvSpPr>
          <p:spPr>
            <a:xfrm rot="16200000">
              <a:off x="386313" y="5767653"/>
              <a:ext cx="381188" cy="166174"/>
            </a:xfrm>
            <a:prstGeom prst="flowChartMerge">
              <a:avLst/>
            </a:prstGeom>
            <a:solidFill>
              <a:srgbClr val="4E5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BE276D-9B3B-7073-5458-031D01AE77C8}"/>
              </a:ext>
            </a:extLst>
          </p:cNvPr>
          <p:cNvGrpSpPr/>
          <p:nvPr/>
        </p:nvGrpSpPr>
        <p:grpSpPr>
          <a:xfrm>
            <a:off x="58631" y="6477437"/>
            <a:ext cx="8985280" cy="380563"/>
            <a:chOff x="108252" y="6469726"/>
            <a:chExt cx="8983805" cy="3965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45649C-F409-53A1-1B16-4489D1D88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933" y="6521401"/>
              <a:ext cx="7771124" cy="304909"/>
            </a:xfrm>
            <a:prstGeom prst="rect">
              <a:avLst/>
            </a:prstGeom>
            <a:solidFill>
              <a:srgbClr val="1508B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b="1" dirty="0">
                  <a:solidFill>
                    <a:srgbClr val="FFFF00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           User acceptant interface 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FC2CB0-4E4F-1234-C17C-D94B1E5E9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130">
              <a:off x="108252" y="6469726"/>
              <a:ext cx="1229564" cy="396561"/>
            </a:xfrm>
            <a:prstGeom prst="rect">
              <a:avLst/>
            </a:prstGeom>
          </p:spPr>
        </p:pic>
      </p:grpSp>
      <p:sp>
        <p:nvSpPr>
          <p:cNvPr id="5" name="Arrow: Notched Right 165">
            <a:extLst>
              <a:ext uri="{FF2B5EF4-FFF2-40B4-BE49-F238E27FC236}">
                <a16:creationId xmlns:a16="http://schemas.microsoft.com/office/drawing/2014/main" id="{2CB76DA0-A133-A355-53C4-BF9BFE486D4D}"/>
              </a:ext>
            </a:extLst>
          </p:cNvPr>
          <p:cNvSpPr/>
          <p:nvPr/>
        </p:nvSpPr>
        <p:spPr>
          <a:xfrm>
            <a:off x="1312918" y="6515933"/>
            <a:ext cx="719293" cy="315992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46397</TotalTime>
  <Words>3158</Words>
  <Application>Microsoft Office PowerPoint</Application>
  <PresentationFormat>On-screen Show (4:3)</PresentationFormat>
  <Paragraphs>726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HGP創英角ｺﾞｼｯｸUB</vt:lpstr>
      <vt:lpstr>Arial</vt:lpstr>
      <vt:lpstr>Arial </vt:lpstr>
      <vt:lpstr>Arial Black</vt:lpstr>
      <vt:lpstr>Calibri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Lam Nghiem Hien</cp:lastModifiedBy>
  <cp:revision>3730</cp:revision>
  <cp:lastPrinted>2023-03-01T01:59:53Z</cp:lastPrinted>
  <dcterms:created xsi:type="dcterms:W3CDTF">2016-12-21T06:42:40Z</dcterms:created>
  <dcterms:modified xsi:type="dcterms:W3CDTF">2023-03-07T07:48:34Z</dcterms:modified>
</cp:coreProperties>
</file>