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  <p:sldId id="1643" r:id="rId12"/>
    <p:sldId id="1644" r:id="rId13"/>
    <p:sldId id="1645" r:id="rId14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504" autoAdjust="0"/>
  </p:normalViewPr>
  <p:slideViewPr>
    <p:cSldViewPr>
      <p:cViewPr varScale="1">
        <p:scale>
          <a:sx n="113" d="100"/>
          <a:sy n="113" d="100"/>
        </p:scale>
        <p:origin x="1356" y="114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10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48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9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other OS.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action: …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general asset management process , specially IT equipment have 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3minute/60*490 = 24.5h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3minute/60*652 = 32.6h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total: 57.1h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0" dirty="0"/>
              <a:t>: discuss</a:t>
            </a:r>
            <a:r>
              <a:rPr lang="en-US" altLang="en-US" sz="1200" b="0" baseline="0" dirty="0"/>
              <a:t> deeply with member department for optimize an minimize all function, the next we develop new software to upgrade from the old devices to mobile device</a:t>
            </a:r>
            <a:r>
              <a:rPr lang="en-US" altLang="en-US" sz="1200" b="1" baseline="0" dirty="0"/>
              <a:t>.</a:t>
            </a:r>
            <a:endParaRPr lang="en-US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cs typeface="Arial" panose="020B0604020202020204" pitchFamily="34" charset="0"/>
              </a:rPr>
              <a:t>Here the Result: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explain the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main function 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</a:t>
            </a:r>
            <a:r>
              <a:rPr lang="en-US" altLang="ja-JP" sz="1200" b="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ja-JP" sz="1200" b="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0sheet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10sheet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3min/60*1142 pcs =57.1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1min/60*1142 pcs = 19.03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03/08/2024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99060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Training: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stronger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Normal Support Time &amp; Development Time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" y="1060085"/>
            <a:ext cx="8855944" cy="202769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29165"/>
            <a:ext cx="475774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support of Development team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58653" y="630012"/>
            <a:ext cx="366867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working day : 8.5h/Day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3127289"/>
            <a:ext cx="1676400" cy="4309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4600" y="3135368"/>
            <a:ext cx="1676400" cy="430920"/>
          </a:xfrm>
          <a:prstGeom prst="rect">
            <a:avLst/>
          </a:prstGeom>
          <a:solidFill>
            <a:srgbClr val="1508B8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System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6" y="3684304"/>
            <a:ext cx="4146176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684303"/>
            <a:ext cx="3865900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ight Arrow 24"/>
          <p:cNvSpPr/>
          <p:nvPr/>
        </p:nvSpPr>
        <p:spPr>
          <a:xfrm>
            <a:off x="4572000" y="3828931"/>
            <a:ext cx="218450" cy="9066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06" y="5003684"/>
            <a:ext cx="4294094" cy="932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Rectangle 26"/>
          <p:cNvSpPr/>
          <p:nvPr/>
        </p:nvSpPr>
        <p:spPr>
          <a:xfrm>
            <a:off x="-1" y="6056333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combine and optimize function, we can support more quickly (reduce 0.85h/day).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2" y="6392057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transfer 0.85h saving to develop more systems.</a:t>
            </a:r>
          </a:p>
        </p:txBody>
      </p:sp>
      <p:sp>
        <p:nvSpPr>
          <p:cNvPr id="29" name="Oval 28"/>
          <p:cNvSpPr/>
          <p:nvPr/>
        </p:nvSpPr>
        <p:spPr>
          <a:xfrm>
            <a:off x="2438400" y="2514600"/>
            <a:ext cx="762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91553" y="3993806"/>
            <a:ext cx="762000" cy="367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3995489"/>
            <a:ext cx="762000" cy="41306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3421" y="3684303"/>
            <a:ext cx="990600" cy="309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75397" y="3664051"/>
            <a:ext cx="990600" cy="30950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Time Check Inventory Per Month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43522"/>
              </p:ext>
            </p:extLst>
          </p:nvPr>
        </p:nvGraphicFramePr>
        <p:xfrm>
          <a:off x="46151" y="708030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294.00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685.20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10317"/>
              </p:ext>
            </p:extLst>
          </p:nvPr>
        </p:nvGraphicFramePr>
        <p:xfrm>
          <a:off x="46151" y="2471024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294.0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228.40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20723"/>
              </p:ext>
            </p:extLst>
          </p:nvPr>
        </p:nvGraphicFramePr>
        <p:xfrm>
          <a:off x="4419600" y="4187753"/>
          <a:ext cx="45830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372213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3880952"/>
                    </a:ext>
                  </a:extLst>
                </a:gridCol>
                <a:gridCol w="1535077">
                  <a:extLst>
                    <a:ext uri="{9D8B030D-6E8A-4147-A177-3AD203B41FA5}">
                      <a16:colId xmlns:a16="http://schemas.microsoft.com/office/drawing/2014/main" val="123193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7359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3795917"/>
            <a:ext cx="4373449" cy="55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papers:  480 sheet  ~1gram/Year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9442"/>
              </p:ext>
            </p:extLst>
          </p:nvPr>
        </p:nvGraphicFramePr>
        <p:xfrm>
          <a:off x="46151" y="4922578"/>
          <a:ext cx="5059248" cy="186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16">
                  <a:extLst>
                    <a:ext uri="{9D8B030D-6E8A-4147-A177-3AD203B41FA5}">
                      <a16:colId xmlns:a16="http://schemas.microsoft.com/office/drawing/2014/main" val="4035815680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1635825128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788829025"/>
                    </a:ext>
                  </a:extLst>
                </a:gridCol>
              </a:tblGrid>
              <a:tr h="58899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(B)Paper/ </a:t>
                      </a:r>
                    </a:p>
                    <a:p>
                      <a:pPr algn="ctr"/>
                      <a:r>
                        <a:rPr lang="en-US" sz="1600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sz="1600" dirty="0"/>
                        <a:t>Paper/ 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128211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Hai (Inventory)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45583"/>
                  </a:ext>
                </a:extLst>
              </a:tr>
              <a:tr h="5889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Infra</a:t>
                      </a:r>
                      <a:r>
                        <a:rPr lang="en-US" sz="1600" baseline="0" dirty="0"/>
                        <a:t> (Transfer, Inventory,…)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314663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65895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0633" y="4188084"/>
            <a:ext cx="387960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Before:   50*12 = 600 sheet /1 year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51" y="4490224"/>
            <a:ext cx="374466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  10*12 = 120 sheet /1 year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1222232"/>
            <a:ext cx="838200" cy="884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2969189"/>
            <a:ext cx="838200" cy="88480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92144" y="2018764"/>
            <a:ext cx="838200" cy="383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2376" y="3729026"/>
            <a:ext cx="838200" cy="38381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4059"/>
            <a:ext cx="2667000" cy="20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Total function Develop FOSS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35209"/>
              </p:ext>
            </p:extLst>
          </p:nvPr>
        </p:nvGraphicFramePr>
        <p:xfrm>
          <a:off x="533400" y="914400"/>
          <a:ext cx="6096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96204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90568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5736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1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Good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6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Kitting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Kitting 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5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Free temp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4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8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4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officers)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weight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301710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Make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32391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32.6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18981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7104"/>
              </p:ext>
            </p:extLst>
          </p:nvPr>
        </p:nvGraphicFramePr>
        <p:xfrm>
          <a:off x="4035425" y="5892827"/>
          <a:ext cx="2174299" cy="8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B093-4C17-47B8-B169-FA676FDF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74" y="3923911"/>
            <a:ext cx="3747232" cy="28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97858" cy="1475865"/>
            <a:chOff x="4953000" y="4922670"/>
            <a:chExt cx="4197858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259900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8" y="4730791"/>
            <a:ext cx="2124526" cy="1973044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443AD9-43E4-45F1-807A-5FBDF07F1559}"/>
              </a:ext>
            </a:extLst>
          </p:cNvPr>
          <p:cNvSpPr/>
          <p:nvPr/>
        </p:nvSpPr>
        <p:spPr>
          <a:xfrm>
            <a:off x="112230" y="3990656"/>
            <a:ext cx="8925236" cy="2732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9">
            <a:extLst>
              <a:ext uri="{FF2B5EF4-FFF2-40B4-BE49-F238E27FC236}">
                <a16:creationId xmlns:a16="http://schemas.microsoft.com/office/drawing/2014/main" id="{9116A428-47DB-4B7D-8613-45BB742469DE}"/>
              </a:ext>
            </a:extLst>
          </p:cNvPr>
          <p:cNvSpPr/>
          <p:nvPr/>
        </p:nvSpPr>
        <p:spPr>
          <a:xfrm>
            <a:off x="543352" y="3797518"/>
            <a:ext cx="793752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2 : Make 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59538</TotalTime>
  <Words>3043</Words>
  <Application>Microsoft Office PowerPoint</Application>
  <PresentationFormat>On-screen Show (4:3)</PresentationFormat>
  <Paragraphs>582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2" baseType="lpstr">
      <vt:lpstr>HGPSoeiKakugothicUB</vt:lpstr>
      <vt:lpstr>HGPSoeiKakugothicUB</vt:lpstr>
      <vt:lpstr>Meiryo UI</vt:lpstr>
      <vt:lpstr>Microsoft YaHei</vt:lpstr>
      <vt:lpstr>ＭＳ Ｐゴシック</vt:lpstr>
      <vt:lpstr>ＭＳ Ｐ明朝</vt:lpstr>
      <vt:lpstr>MS UI Gothic</vt:lpstr>
      <vt:lpstr>Arial</vt:lpstr>
      <vt:lpstr>Arial </vt:lpstr>
      <vt:lpstr>Arial Black</vt:lpstr>
      <vt:lpstr>Calibri</vt:lpstr>
      <vt:lpstr>Fira Sans Extra Condensed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4668</cp:revision>
  <cp:lastPrinted>2023-03-01T01:59:53Z</cp:lastPrinted>
  <dcterms:created xsi:type="dcterms:W3CDTF">2016-12-21T06:42:40Z</dcterms:created>
  <dcterms:modified xsi:type="dcterms:W3CDTF">2024-03-08T02:02:46Z</dcterms:modified>
</cp:coreProperties>
</file>