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42" r:id="rId8"/>
    <p:sldId id="1641" r:id="rId9"/>
    <p:sldId id="1587" r:id="rId10"/>
    <p:sldId id="1626" r:id="rId11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4333" autoAdjust="0"/>
  </p:normalViewPr>
  <p:slideViewPr>
    <p:cSldViewPr>
      <p:cViewPr varScale="1">
        <p:scale>
          <a:sx n="71" d="100"/>
          <a:sy n="71" d="100"/>
        </p:scale>
        <p:origin x="1242" y="66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My name is Minh ,member of IT</a:t>
            </a:r>
            <a:r>
              <a:rPr lang="en-US" sz="600" baseline="0" dirty="0"/>
              <a:t> section. Today, I am very honored to be here to present my promotion report.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/>
              <a:t>Let’s begin: I talk </a:t>
            </a:r>
            <a:r>
              <a:rPr lang="en-US" altLang="en-US" sz="800" baseline="0" dirty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1m</a:t>
            </a:r>
          </a:p>
          <a:p>
            <a:r>
              <a:rPr lang="en-US" baseline="0" dirty="0"/>
              <a:t>The last slide I talk about the next activities:</a:t>
            </a:r>
          </a:p>
          <a:p>
            <a:r>
              <a:rPr lang="en-US" baseline="0" dirty="0"/>
              <a:t>For my team: learning, sharing, knowledge, experience for other member -&gt; My goal :….</a:t>
            </a:r>
          </a:p>
          <a:p>
            <a:r>
              <a:rPr lang="en-US" baseline="0" dirty="0"/>
              <a:t>For myself: study method issue and solve problem, control schedule keep on time. Find the best solution to save time…</a:t>
            </a:r>
          </a:p>
          <a:p>
            <a:r>
              <a:rPr lang="en-US" baseline="0" dirty="0"/>
              <a:t>Next activities: ….</a:t>
            </a:r>
          </a:p>
          <a:p>
            <a:endParaRPr lang="en-US" baseline="0" dirty="0"/>
          </a:p>
          <a:p>
            <a:r>
              <a:rPr lang="en-US" baseline="0" dirty="0"/>
              <a:t>That 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</a:t>
            </a:r>
            <a:r>
              <a:rPr lang="en-US" dirty="0"/>
              <a:t>see in the ISD Organization, I’m working in Develop team. There are 4 peoples in my team. I’m a </a:t>
            </a:r>
            <a:r>
              <a:rPr lang="en-US" baseline="0" dirty="0"/>
              <a:t>in charge of Software 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</a:p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Let's look at the </a:t>
            </a:r>
            <a:r>
              <a:rPr kumimoji="1" lang="en-US" altLang="ja-JP" sz="12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Our Target : increase quantity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enough</a:t>
            </a:r>
            <a:r>
              <a:rPr lang="en-US" altLang="en-US" b="0" baseline="0" dirty="0"/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Normal support is very height</a:t>
            </a:r>
            <a:r>
              <a:rPr lang="en-US" altLang="en-US" b="0" baseline="0" dirty="0"/>
              <a:t> because all application </a:t>
            </a:r>
            <a:r>
              <a:rPr lang="en-US" altLang="en-US" b="1" baseline="0" dirty="0"/>
              <a:t>on Handy terminal is running wince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 when error</a:t>
            </a:r>
            <a:r>
              <a:rPr lang="en-US" altLang="en-US" b="0" dirty="0"/>
              <a:t>.  (</a:t>
            </a:r>
            <a:r>
              <a:rPr lang="en-US" dirty="0"/>
              <a:t>There are a lot of software  need support during operation. human error, machine error, or system error. I need to solve it for the system running again..)</a:t>
            </a:r>
            <a:endParaRPr 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 other reason, Win CE end of line 2023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2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reason I selected them1: </a:t>
            </a:r>
            <a:r>
              <a:rPr lang="en-US" sz="1200" b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wince to other OS.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2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action: …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baseline="0" dirty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  <a:r>
              <a:rPr lang="en-US" altLang="en-US" baseline="0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Annually, we must complete is 30% main project following KPI, in addition to 10% of urgent projects . The rest of request is 60% from other departments. These are thing that we </a:t>
            </a:r>
            <a:r>
              <a:rPr lang="en-US" altLang="en-US" b="1" baseline="0" dirty="0"/>
              <a:t>haven’t enough time to complete</a:t>
            </a:r>
            <a:r>
              <a:rPr lang="en-US" altLang="en-US" baseline="0" dirty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in other request include our improvements -&gt; An example of other request</a:t>
            </a:r>
            <a:r>
              <a:rPr lang="en-US" altLang="en-US" baseline="0" dirty="0"/>
              <a:t>, we look at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/>
              <a:t>For this reason, I select the</a:t>
            </a:r>
            <a:r>
              <a:rPr lang="en-US" altLang="en-US" b="1" baseline="0" dirty="0"/>
              <a:t> theme 2  </a:t>
            </a:r>
            <a:r>
              <a:rPr lang="en-US" altLang="en-US" b="1" dirty="0"/>
              <a:t>make an</a:t>
            </a:r>
            <a:r>
              <a:rPr lang="en-US" altLang="en-US" b="1" baseline="0" dirty="0"/>
              <a:t> new system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This is general asset management process , specially IT equipment have more 1 thousand </a:t>
            </a:r>
            <a:r>
              <a:rPr lang="en-US" altLang="en-US" baseline="0" dirty="0"/>
              <a:t>items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</a:t>
            </a:r>
            <a:r>
              <a:rPr lang="en-US" altLang="en-US" b="1" baseline="0" dirty="0"/>
              <a:t> action : </a:t>
            </a:r>
            <a:r>
              <a:rPr lang="en-US" altLang="en-US" b="1" dirty="0"/>
              <a:t>using by barcode technology, scan barcode auto save database</a:t>
            </a:r>
            <a:r>
              <a:rPr lang="en-US" altLang="en-US" b="1" baseline="0" dirty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new system, We save time management, reduce papers.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3minute/60*490 = 24.5h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3minute/60*652 = 32.6h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total: 57.1h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0.5m</a:t>
            </a:r>
          </a:p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theme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upgrade to FOSS from win CE to other</a:t>
            </a:r>
            <a:r>
              <a:rPr lang="en-US" altLang="en-US" baseline="0" dirty="0"/>
              <a:t> OS</a:t>
            </a:r>
            <a:r>
              <a:rPr lang="en-US" altLang="en-US" dirty="0"/>
              <a:t>. </a:t>
            </a:r>
          </a:p>
          <a:p>
            <a:pPr defTabSz="915406">
              <a:defRPr/>
            </a:pPr>
            <a:r>
              <a:rPr lang="en-US" altLang="en-US" dirty="0"/>
              <a:t>[2]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/>
              <a:t>-&gt; develop all functions-&gt; target :…</a:t>
            </a:r>
          </a:p>
          <a:p>
            <a:pPr defTabSz="915406">
              <a:defRPr/>
            </a:pPr>
            <a:r>
              <a:rPr lang="en-US" altLang="en-US" b="1" dirty="0"/>
              <a:t>The theme 2: [1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] 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Study management asset -&gt; standardize</a:t>
            </a:r>
            <a:r>
              <a:rPr lang="en-US" sz="1200" b="0" baseline="0" dirty="0">
                <a:solidFill>
                  <a:schemeClr val="tx1"/>
                </a:solidFill>
                <a:latin typeface="Arial "/>
              </a:rPr>
              <a:t> all process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 -&gt; 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clear</a:t>
            </a:r>
            <a:r>
              <a:rPr lang="en-US" sz="1200" b="1" baseline="0" dirty="0">
                <a:solidFill>
                  <a:schemeClr val="tx1"/>
                </a:solidFill>
                <a:latin typeface="Arial "/>
              </a:rPr>
              <a:t> all functions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After that , I </a:t>
            </a:r>
            <a:r>
              <a:rPr lang="en-US" altLang="en-US" b="1" baseline="0" dirty="0"/>
              <a:t>select the device and develop software</a:t>
            </a:r>
            <a:r>
              <a:rPr lang="en-US" altLang="en-US" baseline="0" dirty="0"/>
              <a:t>. -&gt; </a:t>
            </a:r>
            <a:r>
              <a:rPr lang="en-US" altLang="en-US" b="1" baseline="0" dirty="0"/>
              <a:t>target : </a:t>
            </a:r>
            <a:r>
              <a:rPr lang="en-US" altLang="en-US" baseline="0" dirty="0"/>
              <a:t>….</a:t>
            </a:r>
          </a:p>
          <a:p>
            <a:pPr defTabSz="915406">
              <a:defRPr/>
            </a:pPr>
            <a:r>
              <a:rPr lang="en-US" baseline="0" dirty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About theme 1,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company policy,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- 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upgrade FOSS =&gt; reduce</a:t>
            </a:r>
            <a:r>
              <a:rPr lang="en-US" baseline="0" dirty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>
                <a:solidFill>
                  <a:srgbClr val="0000FF"/>
                </a:solidFill>
              </a:rPr>
              <a:t>My action </a:t>
            </a:r>
            <a:r>
              <a:rPr lang="en-US" altLang="en-US" baseline="0" dirty="0">
                <a:solidFill>
                  <a:srgbClr val="0000FF"/>
                </a:solidFill>
              </a:rPr>
              <a:t>: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109PCS,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/>
              <a:t>Next slide, I talk a bout the detail of development </a:t>
            </a:r>
            <a:r>
              <a:rPr lang="en-US" b="1" baseline="0" dirty="0"/>
              <a:t>FOSS</a:t>
            </a:r>
            <a:r>
              <a:rPr lang="en-US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Action </a:t>
            </a:r>
            <a:r>
              <a:rPr lang="en-US" altLang="en-US" sz="1200" b="0" dirty="0"/>
              <a:t>: discuss</a:t>
            </a:r>
            <a:r>
              <a:rPr lang="en-US" altLang="en-US" sz="1200" b="0" baseline="0" dirty="0"/>
              <a:t> deeply with member department for optimize an minimize all function, the next we develop new software to upgrade from the old devices to mobile device</a:t>
            </a:r>
            <a:r>
              <a:rPr lang="en-US" altLang="en-US" sz="1200" b="1" baseline="0" dirty="0"/>
              <a:t>.</a:t>
            </a:r>
            <a:endParaRPr lang="en-US" altLang="en-US" sz="1200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>
                <a:cs typeface="Arial" panose="020B0604020202020204" pitchFamily="34" charset="0"/>
              </a:rPr>
              <a:t>Here the Result: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Support time</a:t>
            </a:r>
            <a:r>
              <a:rPr lang="en-US" altLang="en-US" baseline="0" dirty="0"/>
              <a:t> reduce 35%.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Now, I move to next theme</a:t>
            </a:r>
            <a:r>
              <a:rPr lang="en-US" altLang="en-US" b="1" baseline="0" dirty="0"/>
              <a:t> 2</a:t>
            </a:r>
            <a:r>
              <a:rPr lang="en-US" altLang="en-US" b="1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explain the detail 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Action: These are 3 main function ,I focus on developing (handling)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borrow &amp; return equipment scan item &amp; user ID card replace record paper. 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transfer or inventory scan user's card to identify and fix 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With stationery warehouses, input and output items, have to scan barcodes to control them.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=&gt; After scan barcode -&gt;  Data result auto save database server via access point. Reports </a:t>
            </a:r>
            <a:r>
              <a:rPr lang="en-US" b="1" baseline="0" dirty="0"/>
              <a:t>auto visualizat</a:t>
            </a:r>
            <a:r>
              <a:rPr lang="en-US" baseline="0" dirty="0"/>
              <a:t>ion on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equipment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the future expand other department.</a:t>
            </a:r>
          </a:p>
          <a:p>
            <a:pPr defTabSz="915406">
              <a:defRPr/>
            </a:pPr>
            <a:r>
              <a:rPr lang="en-US" altLang="en-US" sz="1200" b="1" baseline="0" dirty="0"/>
              <a:t>The 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: 70ram -&gt; 10ram</a:t>
            </a:r>
            <a:endParaRPr lang="en-US" altLang="ja-JP" sz="1200" b="1" baseline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3min/60*1142 pcs =57.1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1min/60*1142 pcs = 19.03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image" Target="../media/image20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jpe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5" Type="http://schemas.openxmlformats.org/officeDocument/2006/relationships/image" Target="../media/image32.jpeg"/><Relationship Id="rId10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26.jpe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9.png"/><Relationship Id="rId18" Type="http://schemas.openxmlformats.org/officeDocument/2006/relationships/image" Target="../media/image2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jpe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19" Type="http://schemas.openxmlformats.org/officeDocument/2006/relationships/image" Target="../media/image8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8~9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328891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328891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68360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upgrade FOSS to mobile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for GA.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3886200" y="4724400"/>
            <a:ext cx="99060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99">
            <a:extLst>
              <a:ext uri="{FF2B5EF4-FFF2-40B4-BE49-F238E27FC236}">
                <a16:creationId xmlns:a16="http://schemas.microsoft.com/office/drawing/2014/main" id="{86D28322-C157-4F8F-AECC-40BD9A9994B4}"/>
              </a:ext>
            </a:extLst>
          </p:cNvPr>
          <p:cNvSpPr/>
          <p:nvPr/>
        </p:nvSpPr>
        <p:spPr>
          <a:xfrm>
            <a:off x="69317" y="1269691"/>
            <a:ext cx="4546497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164592" rIns="45720" bIns="54864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member.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Make stronger development team.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ktangel 101">
            <a:extLst>
              <a:ext uri="{FF2B5EF4-FFF2-40B4-BE49-F238E27FC236}">
                <a16:creationId xmlns:a16="http://schemas.microsoft.com/office/drawing/2014/main" id="{B9D714B8-EF9A-4C93-9745-4DA4FC2282A5}"/>
              </a:ext>
            </a:extLst>
          </p:cNvPr>
          <p:cNvSpPr/>
          <p:nvPr/>
        </p:nvSpPr>
        <p:spPr>
          <a:xfrm>
            <a:off x="104211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b="1" kern="0" dirty="0"/>
              <a:t>For my team</a:t>
            </a:r>
          </a:p>
        </p:txBody>
      </p: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85122"/>
            <a:ext cx="2" cy="960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 Theme (1)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787776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Transition In The Number Of Project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Upgrade Factory Operation 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8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4955325" y="4821251"/>
            <a:ext cx="258270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5396207" y="4970070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9873" y="5737519"/>
            <a:ext cx="472434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new OS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memory, easy to develop functions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faster, stable,  beautiful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176" y="1719574"/>
            <a:ext cx="4031346" cy="232757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34937" y="1705048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67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98468" y="3647344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73204" y="5742659"/>
            <a:ext cx="560839" cy="511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04699" y="5904541"/>
            <a:ext cx="263066" cy="2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 Theme (2)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301710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Theme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2: Make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3" y="4661700"/>
            <a:ext cx="2944802" cy="2055037"/>
            <a:chOff x="178710" y="4651848"/>
            <a:chExt cx="3427763" cy="2155216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5216"/>
              <a:chOff x="178710" y="4651848"/>
              <a:chExt cx="3427763" cy="2155216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086756" y="6477000"/>
                <a:ext cx="1519717" cy="33006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952480" y="4651848"/>
                  <a:ext cx="1588502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078246" y="5410201"/>
            <a:ext cx="3015560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waste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432391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24.5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32.6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18981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kern="0" dirty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Theme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to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OS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 Standardize the asset management process of 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save time management, reduce papers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 Theme (1)-1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093" y="609189"/>
            <a:ext cx="9080203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life 2023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from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 running on WinCE.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time is very height.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FOSS.</a:t>
            </a: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time. 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time.</a:t>
            </a: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126232" y="3633820"/>
            <a:ext cx="3135876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&amp; Android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both Android and IOS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quite commonly and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integrates many scanning devices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WIFI.</a:t>
            </a: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WinCE</a:t>
            </a: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261" y="5270816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93798" y="5048937"/>
            <a:ext cx="8932837" cy="173011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914399" y="4869694"/>
            <a:ext cx="2228545" cy="343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98786" y="5472428"/>
            <a:ext cx="4245810" cy="113567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MCS Department : </a:t>
            </a:r>
            <a:r>
              <a:rPr lang="en-US" b="1" dirty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Other Department : </a:t>
            </a:r>
            <a:r>
              <a:rPr lang="en-US" b="1" dirty="0">
                <a:solidFill>
                  <a:schemeClr val="tx1"/>
                </a:solidFill>
              </a:rPr>
              <a:t>6 pcs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1E13D-C522-4F3A-8A55-DFBCFDD9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0" y="5277533"/>
            <a:ext cx="3624316" cy="15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26893" y="11289"/>
            <a:ext cx="9069847" cy="576263"/>
            <a:chOff x="-7460" y="-26988"/>
            <a:chExt cx="9149863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460" y="-26988"/>
              <a:ext cx="9149863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(1)-2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6893" y="612724"/>
            <a:ext cx="9069847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Analyze &amp; Optimize FOSS process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and upgrade on new devices.</a:t>
            </a: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FOSS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lot of functions (65 functions).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quality from the department.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FOSS system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Analysis deeply and optimize all process.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Combine the same functions.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59574" y="3185036"/>
            <a:ext cx="5227070" cy="329914"/>
          </a:xfrm>
          <a:prstGeom prst="round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altLang="ja-JP" sz="2000" dirty="0">
                <a:solidFill>
                  <a:schemeClr val="bg1"/>
                </a:solidFill>
              </a:rPr>
              <a:t>Factory Operation Support System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609460" y="3927112"/>
            <a:ext cx="1315173" cy="795172"/>
            <a:chOff x="7357891" y="4352636"/>
            <a:chExt cx="1390077" cy="70135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6" name="Down Arrow 15"/>
          <p:cNvSpPr/>
          <p:nvPr/>
        </p:nvSpPr>
        <p:spPr>
          <a:xfrm>
            <a:off x="7582822" y="5317861"/>
            <a:ext cx="1068185" cy="24507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7003535" y="5746846"/>
            <a:ext cx="2011818" cy="9509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4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time: </a:t>
            </a:r>
            <a:r>
              <a:rPr lang="en-US" sz="14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BCB20CBA-1B29-4E5C-95D8-9EBEAD197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336" y="3562818"/>
            <a:ext cx="5187404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26C69A-CCCD-4B0A-B057-971BF07A792B}"/>
              </a:ext>
            </a:extLst>
          </p:cNvPr>
          <p:cNvGrpSpPr/>
          <p:nvPr/>
        </p:nvGrpSpPr>
        <p:grpSpPr>
          <a:xfrm>
            <a:off x="4017653" y="3685614"/>
            <a:ext cx="1268991" cy="1134139"/>
            <a:chOff x="6729172" y="3282558"/>
            <a:chExt cx="723234" cy="69594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22C6F42-1000-4105-8BB8-15A5E02E3D37}"/>
                </a:ext>
              </a:extLst>
            </p:cNvPr>
            <p:cNvGrpSpPr/>
            <p:nvPr/>
          </p:nvGrpSpPr>
          <p:grpSpPr>
            <a:xfrm>
              <a:off x="6729172" y="3282558"/>
              <a:ext cx="723234" cy="695946"/>
              <a:chOff x="6729172" y="3282558"/>
              <a:chExt cx="723234" cy="69594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3A28FD-359D-4FA9-8C99-6CFE8C0B4680}"/>
                  </a:ext>
                </a:extLst>
              </p:cNvPr>
              <p:cNvGrpSpPr/>
              <p:nvPr/>
            </p:nvGrpSpPr>
            <p:grpSpPr>
              <a:xfrm>
                <a:off x="6788543" y="3319609"/>
                <a:ext cx="663863" cy="658895"/>
                <a:chOff x="6718842" y="3205309"/>
                <a:chExt cx="907655" cy="735095"/>
              </a:xfrm>
            </p:grpSpPr>
            <p:pic>
              <p:nvPicPr>
                <p:cNvPr id="34" name="Picture 1">
                  <a:extLst>
                    <a:ext uri="{FF2B5EF4-FFF2-40B4-BE49-F238E27FC236}">
                      <a16:creationId xmlns:a16="http://schemas.microsoft.com/office/drawing/2014/main" id="{C0BC5590-C0F9-42A1-8E90-FD5FDC7BC9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817" t="78730" r="61056" b="9479"/>
                <a:stretch/>
              </p:blipFill>
              <p:spPr bwMode="auto">
                <a:xfrm>
                  <a:off x="6718842" y="3205309"/>
                  <a:ext cx="758825" cy="7350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3FD6EF3-E6B0-48EE-8AA9-2CE19C2A3144}"/>
                    </a:ext>
                  </a:extLst>
                </p:cNvPr>
                <p:cNvGrpSpPr/>
                <p:nvPr/>
              </p:nvGrpSpPr>
              <p:grpSpPr>
                <a:xfrm>
                  <a:off x="7149025" y="3315415"/>
                  <a:ext cx="477472" cy="523160"/>
                  <a:chOff x="5100440" y="3484764"/>
                  <a:chExt cx="998032" cy="739533"/>
                </a:xfrm>
              </p:grpSpPr>
              <p:pic>
                <p:nvPicPr>
                  <p:cNvPr id="36" name="図 8">
                    <a:extLst>
                      <a:ext uri="{FF2B5EF4-FFF2-40B4-BE49-F238E27FC236}">
                        <a16:creationId xmlns:a16="http://schemas.microsoft.com/office/drawing/2014/main" id="{34B79D40-6171-4B47-8C0D-4A5858C680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00440" y="3484764"/>
                    <a:ext cx="998032" cy="739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7" name="図 59">
                    <a:extLst>
                      <a:ext uri="{FF2B5EF4-FFF2-40B4-BE49-F238E27FC236}">
                        <a16:creationId xmlns:a16="http://schemas.microsoft.com/office/drawing/2014/main" id="{91955DBB-E591-426D-B2E0-44D9027B9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95260" y="4048084"/>
                    <a:ext cx="144462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" name="図 61">
                    <a:extLst>
                      <a:ext uri="{FF2B5EF4-FFF2-40B4-BE49-F238E27FC236}">
                        <a16:creationId xmlns:a16="http://schemas.microsoft.com/office/drawing/2014/main" id="{CF17AF20-4241-48F2-B070-C6C97B8187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12672" y="4009984"/>
                    <a:ext cx="144463" cy="144462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" name="図 59">
                    <a:extLst>
                      <a:ext uri="{FF2B5EF4-FFF2-40B4-BE49-F238E27FC236}">
                        <a16:creationId xmlns:a16="http://schemas.microsoft.com/office/drawing/2014/main" id="{82DAC57C-161F-40B7-8A7E-8DF867D0E6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58747" y="3970296"/>
                    <a:ext cx="71438" cy="71438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0" name="図 59">
                    <a:extLst>
                      <a:ext uri="{FF2B5EF4-FFF2-40B4-BE49-F238E27FC236}">
                        <a16:creationId xmlns:a16="http://schemas.microsoft.com/office/drawing/2014/main" id="{0126C336-50C0-4387-82D6-17FC4D2ECD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17447" y="3887746"/>
                    <a:ext cx="71438" cy="73025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33" name="Picture 32" descr="two in one.JPG">
                <a:extLst>
                  <a:ext uri="{FF2B5EF4-FFF2-40B4-BE49-F238E27FC236}">
                    <a16:creationId xmlns:a16="http://schemas.microsoft.com/office/drawing/2014/main" id="{ADF5F8F6-CB78-4A56-8953-74890794D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9172" y="3282558"/>
                <a:ext cx="161823" cy="252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" name="二等辺三角形 7172">
              <a:extLst>
                <a:ext uri="{FF2B5EF4-FFF2-40B4-BE49-F238E27FC236}">
                  <a16:creationId xmlns:a16="http://schemas.microsoft.com/office/drawing/2014/main" id="{B99020C8-83E7-4A6F-9757-F4FFFE2FB7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107881" y="3590128"/>
              <a:ext cx="164393" cy="19241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9124CF-E8AA-455E-8B11-E3B393BC95BA}"/>
              </a:ext>
            </a:extLst>
          </p:cNvPr>
          <p:cNvGrpSpPr/>
          <p:nvPr/>
        </p:nvGrpSpPr>
        <p:grpSpPr>
          <a:xfrm>
            <a:off x="5391988" y="3901439"/>
            <a:ext cx="1863517" cy="796442"/>
            <a:chOff x="5418261" y="3963987"/>
            <a:chExt cx="1116622" cy="497761"/>
          </a:xfrm>
        </p:grpSpPr>
        <p:pic>
          <p:nvPicPr>
            <p:cNvPr id="86" name="図 48">
              <a:extLst>
                <a:ext uri="{FF2B5EF4-FFF2-40B4-BE49-F238E27FC236}">
                  <a16:creationId xmlns:a16="http://schemas.microsoft.com/office/drawing/2014/main" id="{CDDB10EB-B3F4-4CDF-B848-22753CAB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8261" y="3963987"/>
              <a:ext cx="578827" cy="469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図 49">
              <a:extLst>
                <a:ext uri="{FF2B5EF4-FFF2-40B4-BE49-F238E27FC236}">
                  <a16:creationId xmlns:a16="http://schemas.microsoft.com/office/drawing/2014/main" id="{2A97C44D-AFD5-458E-A34C-520588C48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779" y="4051300"/>
              <a:ext cx="232996" cy="2524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二等辺三角形 7172">
              <a:extLst>
                <a:ext uri="{FF2B5EF4-FFF2-40B4-BE49-F238E27FC236}">
                  <a16:creationId xmlns:a16="http://schemas.microsoft.com/office/drawing/2014/main" id="{CB57243D-741B-43B5-BC75-18FA71E7A5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901683" y="3956397"/>
              <a:ext cx="183279" cy="211700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/>
          </p:spPr>
          <p:txBody>
            <a:bodyPr/>
            <a:lstStyle/>
            <a:p>
              <a:pPr algn="ctr"/>
              <a:endParaRPr lang="en-SG" b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9" name="Picture 88" descr="two in one.JPG">
              <a:extLst>
                <a:ext uri="{FF2B5EF4-FFF2-40B4-BE49-F238E27FC236}">
                  <a16:creationId xmlns:a16="http://schemas.microsoft.com/office/drawing/2014/main" id="{11858585-EFFD-492A-A09E-84F66A51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2160" y="3964781"/>
              <a:ext cx="392723" cy="4969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Rectangle 59">
            <a:extLst>
              <a:ext uri="{FF2B5EF4-FFF2-40B4-BE49-F238E27FC236}">
                <a16:creationId xmlns:a16="http://schemas.microsoft.com/office/drawing/2014/main" id="{91FC119B-029F-4A0B-81FE-7FBD1EC93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707" y="3633404"/>
            <a:ext cx="898456" cy="19872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HT device</a:t>
            </a:r>
          </a:p>
        </p:txBody>
      </p:sp>
      <p:sp>
        <p:nvSpPr>
          <p:cNvPr id="91" name="Rectangle 59">
            <a:extLst>
              <a:ext uri="{FF2B5EF4-FFF2-40B4-BE49-F238E27FC236}">
                <a16:creationId xmlns:a16="http://schemas.microsoft.com/office/drawing/2014/main" id="{1AA17928-F4BE-4952-808A-09D43C79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758" y="3623592"/>
            <a:ext cx="78096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Barcode</a:t>
            </a:r>
          </a:p>
        </p:txBody>
      </p:sp>
      <p:sp>
        <p:nvSpPr>
          <p:cNvPr id="92" name="Rectangle 59">
            <a:extLst>
              <a:ext uri="{FF2B5EF4-FFF2-40B4-BE49-F238E27FC236}">
                <a16:creationId xmlns:a16="http://schemas.microsoft.com/office/drawing/2014/main" id="{3E162734-9EAE-4079-8549-7DB1D1B27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147" y="3633581"/>
            <a:ext cx="1303706" cy="231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Mobile device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B700ED2-6E00-4D79-A50F-BB0D30C24641}"/>
              </a:ext>
            </a:extLst>
          </p:cNvPr>
          <p:cNvSpPr/>
          <p:nvPr/>
        </p:nvSpPr>
        <p:spPr>
          <a:xfrm>
            <a:off x="7355950" y="4048328"/>
            <a:ext cx="126427" cy="64955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an 46">
            <a:extLst>
              <a:ext uri="{FF2B5EF4-FFF2-40B4-BE49-F238E27FC236}">
                <a16:creationId xmlns:a16="http://schemas.microsoft.com/office/drawing/2014/main" id="{E33971C3-4E3A-4E2D-BCBC-4BCCC7734271}"/>
              </a:ext>
            </a:extLst>
          </p:cNvPr>
          <p:cNvSpPr/>
          <p:nvPr/>
        </p:nvSpPr>
        <p:spPr>
          <a:xfrm>
            <a:off x="4080909" y="4833082"/>
            <a:ext cx="1138922" cy="675437"/>
          </a:xfrm>
          <a:prstGeom prst="can">
            <a:avLst/>
          </a:prstGeom>
          <a:solidFill>
            <a:srgbClr val="1508B8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/>
              <a:t>FOSS </a:t>
            </a:r>
          </a:p>
          <a:p>
            <a:pPr algn="ctr"/>
            <a:r>
              <a:rPr lang="en-US" sz="1400" b="1" dirty="0"/>
              <a:t>DB Server</a:t>
            </a:r>
            <a:endParaRPr lang="vi-VN" sz="1400" b="1" dirty="0"/>
          </a:p>
        </p:txBody>
      </p:sp>
      <p:pic>
        <p:nvPicPr>
          <p:cNvPr id="95" name="Picture 149">
            <a:extLst>
              <a:ext uri="{FF2B5EF4-FFF2-40B4-BE49-F238E27FC236}">
                <a16:creationId xmlns:a16="http://schemas.microsoft.com/office/drawing/2014/main" id="{A2525AAA-0B8E-4E27-A097-52694204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137" y="4816462"/>
            <a:ext cx="823937" cy="54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Line 146">
            <a:extLst>
              <a:ext uri="{FF2B5EF4-FFF2-40B4-BE49-F238E27FC236}">
                <a16:creationId xmlns:a16="http://schemas.microsoft.com/office/drawing/2014/main" id="{2E052E36-2F03-43E7-AC72-F73723467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392" y="4697880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" name="Group 149">
            <a:extLst>
              <a:ext uri="{FF2B5EF4-FFF2-40B4-BE49-F238E27FC236}">
                <a16:creationId xmlns:a16="http://schemas.microsoft.com/office/drawing/2014/main" id="{312701EC-38BE-4C4D-A2A8-08B5BC84D062}"/>
              </a:ext>
            </a:extLst>
          </p:cNvPr>
          <p:cNvGrpSpPr>
            <a:grpSpLocks/>
          </p:cNvGrpSpPr>
          <p:nvPr/>
        </p:nvGrpSpPr>
        <p:grpSpPr bwMode="auto">
          <a:xfrm>
            <a:off x="6351701" y="5364313"/>
            <a:ext cx="636311" cy="492591"/>
            <a:chOff x="2763" y="1573"/>
            <a:chExt cx="1152" cy="875"/>
          </a:xfrm>
        </p:grpSpPr>
        <p:sp>
          <p:nvSpPr>
            <p:cNvPr id="98" name="AutoShape 150">
              <a:extLst>
                <a:ext uri="{FF2B5EF4-FFF2-40B4-BE49-F238E27FC236}">
                  <a16:creationId xmlns:a16="http://schemas.microsoft.com/office/drawing/2014/main" id="{85D66E44-8B9A-4278-AA3A-029B6E501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1872"/>
              <a:ext cx="1152" cy="576"/>
            </a:xfrm>
            <a:prstGeom prst="cube">
              <a:avLst>
                <a:gd name="adj" fmla="val 29333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151">
              <a:extLst>
                <a:ext uri="{FF2B5EF4-FFF2-40B4-BE49-F238E27FC236}">
                  <a16:creationId xmlns:a16="http://schemas.microsoft.com/office/drawing/2014/main" id="{5089A7C6-AB35-4632-9AD6-36560D81E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3" y="1624"/>
              <a:ext cx="319" cy="488"/>
              <a:chOff x="672" y="960"/>
              <a:chExt cx="319" cy="488"/>
            </a:xfrm>
          </p:grpSpPr>
          <p:sp>
            <p:nvSpPr>
              <p:cNvPr id="295" name="AutoShape 152">
                <a:extLst>
                  <a:ext uri="{FF2B5EF4-FFF2-40B4-BE49-F238E27FC236}">
                    <a16:creationId xmlns:a16="http://schemas.microsoft.com/office/drawing/2014/main" id="{DFF0F662-A2C6-4A77-9154-E2B7D63CC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319" cy="390"/>
              </a:xfrm>
              <a:prstGeom prst="cube">
                <a:avLst>
                  <a:gd name="adj" fmla="val 4487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Freeform 153">
                <a:extLst>
                  <a:ext uri="{FF2B5EF4-FFF2-40B4-BE49-F238E27FC236}">
                    <a16:creationId xmlns:a16="http://schemas.microsoft.com/office/drawing/2014/main" id="{D690162E-152F-4F3A-9C79-1F6B9E77E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" y="1225"/>
                <a:ext cx="123" cy="223"/>
              </a:xfrm>
              <a:custGeom>
                <a:avLst/>
                <a:gdLst>
                  <a:gd name="T0" fmla="*/ 96 w 528"/>
                  <a:gd name="T1" fmla="*/ 0 h 432"/>
                  <a:gd name="T2" fmla="*/ 528 w 528"/>
                  <a:gd name="T3" fmla="*/ 0 h 432"/>
                  <a:gd name="T4" fmla="*/ 480 w 528"/>
                  <a:gd name="T5" fmla="*/ 96 h 432"/>
                  <a:gd name="T6" fmla="*/ 480 w 528"/>
                  <a:gd name="T7" fmla="*/ 192 h 432"/>
                  <a:gd name="T8" fmla="*/ 480 w 528"/>
                  <a:gd name="T9" fmla="*/ 384 h 432"/>
                  <a:gd name="T10" fmla="*/ 480 w 528"/>
                  <a:gd name="T11" fmla="*/ 432 h 432"/>
                  <a:gd name="T12" fmla="*/ 0 w 528"/>
                  <a:gd name="T13" fmla="*/ 432 h 432"/>
                  <a:gd name="T14" fmla="*/ 0 w 528"/>
                  <a:gd name="T15" fmla="*/ 336 h 432"/>
                  <a:gd name="T16" fmla="*/ 0 w 528"/>
                  <a:gd name="T17" fmla="*/ 192 h 432"/>
                  <a:gd name="T18" fmla="*/ 48 w 528"/>
                  <a:gd name="T19" fmla="*/ 96 h 432"/>
                  <a:gd name="T20" fmla="*/ 96 w 528"/>
                  <a:gd name="T21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8" h="432">
                    <a:moveTo>
                      <a:pt x="96" y="0"/>
                    </a:moveTo>
                    <a:lnTo>
                      <a:pt x="528" y="0"/>
                    </a:lnTo>
                    <a:lnTo>
                      <a:pt x="480" y="96"/>
                    </a:lnTo>
                    <a:lnTo>
                      <a:pt x="480" y="192"/>
                    </a:lnTo>
                    <a:lnTo>
                      <a:pt x="480" y="384"/>
                    </a:lnTo>
                    <a:lnTo>
                      <a:pt x="480" y="432"/>
                    </a:lnTo>
                    <a:lnTo>
                      <a:pt x="0" y="432"/>
                    </a:lnTo>
                    <a:lnTo>
                      <a:pt x="0" y="336"/>
                    </a:lnTo>
                    <a:lnTo>
                      <a:pt x="0" y="192"/>
                    </a:lnTo>
                    <a:lnTo>
                      <a:pt x="48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" name="Rectangle 154">
                <a:extLst>
                  <a:ext uri="{FF2B5EF4-FFF2-40B4-BE49-F238E27FC236}">
                    <a16:creationId xmlns:a16="http://schemas.microsoft.com/office/drawing/2014/main" id="{D2F119D8-4CC8-4E35-BC50-5BD6BA860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155"/>
                <a:ext cx="38" cy="84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155">
                <a:extLst>
                  <a:ext uri="{FF2B5EF4-FFF2-40B4-BE49-F238E27FC236}">
                    <a16:creationId xmlns:a16="http://schemas.microsoft.com/office/drawing/2014/main" id="{9F261C84-9465-4BCE-B0DA-33B7838C1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55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" name="Line 156">
                <a:extLst>
                  <a:ext uri="{FF2B5EF4-FFF2-40B4-BE49-F238E27FC236}">
                    <a16:creationId xmlns:a16="http://schemas.microsoft.com/office/drawing/2014/main" id="{02F31F27-B70D-4653-99E4-18CAEC5A8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69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0" name="Line 157">
                <a:extLst>
                  <a:ext uri="{FF2B5EF4-FFF2-40B4-BE49-F238E27FC236}">
                    <a16:creationId xmlns:a16="http://schemas.microsoft.com/office/drawing/2014/main" id="{8AD9FEB2-E4E0-48B4-873C-12F5E67D8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83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Line 158">
                <a:extLst>
                  <a:ext uri="{FF2B5EF4-FFF2-40B4-BE49-F238E27FC236}">
                    <a16:creationId xmlns:a16="http://schemas.microsoft.com/office/drawing/2014/main" id="{8156CD98-EB7C-486C-9124-CC1AFE8C0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7" y="1197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Line 159">
                <a:extLst>
                  <a:ext uri="{FF2B5EF4-FFF2-40B4-BE49-F238E27FC236}">
                    <a16:creationId xmlns:a16="http://schemas.microsoft.com/office/drawing/2014/main" id="{6072E04D-231E-4EB2-B706-45446211D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76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3" name="Line 160">
                <a:extLst>
                  <a:ext uri="{FF2B5EF4-FFF2-40B4-BE49-F238E27FC236}">
                    <a16:creationId xmlns:a16="http://schemas.microsoft.com/office/drawing/2014/main" id="{2DEA7D90-3E41-4B49-B227-C26067142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190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Line 161">
                <a:extLst>
                  <a:ext uri="{FF2B5EF4-FFF2-40B4-BE49-F238E27FC236}">
                    <a16:creationId xmlns:a16="http://schemas.microsoft.com/office/drawing/2014/main" id="{E12106AD-1489-4E07-8EB2-DD4510FDA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" y="1205"/>
                <a:ext cx="19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" name="Group 162">
              <a:extLst>
                <a:ext uri="{FF2B5EF4-FFF2-40B4-BE49-F238E27FC236}">
                  <a16:creationId xmlns:a16="http://schemas.microsoft.com/office/drawing/2014/main" id="{722F10A4-D943-4290-9BAB-0815D9BD9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4" y="1573"/>
              <a:ext cx="383" cy="395"/>
              <a:chOff x="960" y="1104"/>
              <a:chExt cx="383" cy="395"/>
            </a:xfrm>
          </p:grpSpPr>
          <p:sp>
            <p:nvSpPr>
              <p:cNvPr id="107" name="Freeform 163">
                <a:extLst>
                  <a:ext uri="{FF2B5EF4-FFF2-40B4-BE49-F238E27FC236}">
                    <a16:creationId xmlns:a16="http://schemas.microsoft.com/office/drawing/2014/main" id="{266E83DA-1D3D-4891-9A30-A8A8D14F3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" y="1392"/>
                <a:ext cx="43" cy="107"/>
              </a:xfrm>
              <a:custGeom>
                <a:avLst/>
                <a:gdLst>
                  <a:gd name="T0" fmla="*/ 0 w 87"/>
                  <a:gd name="T1" fmla="*/ 213 h 213"/>
                  <a:gd name="T2" fmla="*/ 87 w 87"/>
                  <a:gd name="T3" fmla="*/ 129 h 213"/>
                  <a:gd name="T4" fmla="*/ 87 w 87"/>
                  <a:gd name="T5" fmla="*/ 0 h 213"/>
                  <a:gd name="T6" fmla="*/ 0 w 87"/>
                  <a:gd name="T7" fmla="*/ 86 h 213"/>
                  <a:gd name="T8" fmla="*/ 0 w 87"/>
                  <a:gd name="T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213">
                    <a:moveTo>
                      <a:pt x="0" y="213"/>
                    </a:moveTo>
                    <a:lnTo>
                      <a:pt x="87" y="129"/>
                    </a:lnTo>
                    <a:lnTo>
                      <a:pt x="87" y="0"/>
                    </a:lnTo>
                    <a:lnTo>
                      <a:pt x="0" y="86"/>
                    </a:lnTo>
                    <a:lnTo>
                      <a:pt x="0" y="21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64">
                <a:extLst>
                  <a:ext uri="{FF2B5EF4-FFF2-40B4-BE49-F238E27FC236}">
                    <a16:creationId xmlns:a16="http://schemas.microsoft.com/office/drawing/2014/main" id="{484A89E3-DFBD-463F-B726-8FDE87C28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392"/>
                <a:ext cx="64" cy="33"/>
              </a:xfrm>
              <a:custGeom>
                <a:avLst/>
                <a:gdLst>
                  <a:gd name="T0" fmla="*/ 64 w 129"/>
                  <a:gd name="T1" fmla="*/ 65 h 65"/>
                  <a:gd name="T2" fmla="*/ 129 w 129"/>
                  <a:gd name="T3" fmla="*/ 0 h 65"/>
                  <a:gd name="T4" fmla="*/ 0 w 129"/>
                  <a:gd name="T5" fmla="*/ 0 h 65"/>
                  <a:gd name="T6" fmla="*/ 64 w 129"/>
                  <a:gd name="T7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" h="65">
                    <a:moveTo>
                      <a:pt x="64" y="65"/>
                    </a:moveTo>
                    <a:lnTo>
                      <a:pt x="129" y="0"/>
                    </a:lnTo>
                    <a:lnTo>
                      <a:pt x="0" y="0"/>
                    </a:lnTo>
                    <a:lnTo>
                      <a:pt x="64" y="65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65">
                <a:extLst>
                  <a:ext uri="{FF2B5EF4-FFF2-40B4-BE49-F238E27FC236}">
                    <a16:creationId xmlns:a16="http://schemas.microsoft.com/office/drawing/2014/main" id="{464469BA-18C2-47FB-AE7C-32C8F63D4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414"/>
                <a:ext cx="84" cy="21"/>
              </a:xfrm>
              <a:custGeom>
                <a:avLst/>
                <a:gdLst>
                  <a:gd name="T0" fmla="*/ 169 w 169"/>
                  <a:gd name="T1" fmla="*/ 42 h 42"/>
                  <a:gd name="T2" fmla="*/ 42 w 169"/>
                  <a:gd name="T3" fmla="*/ 0 h 42"/>
                  <a:gd name="T4" fmla="*/ 0 w 169"/>
                  <a:gd name="T5" fmla="*/ 42 h 42"/>
                  <a:gd name="T6" fmla="*/ 169 w 169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9" h="42">
                    <a:moveTo>
                      <a:pt x="169" y="42"/>
                    </a:moveTo>
                    <a:lnTo>
                      <a:pt x="42" y="0"/>
                    </a:lnTo>
                    <a:lnTo>
                      <a:pt x="0" y="42"/>
                    </a:lnTo>
                    <a:lnTo>
                      <a:pt x="169" y="4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66">
                <a:extLst>
                  <a:ext uri="{FF2B5EF4-FFF2-40B4-BE49-F238E27FC236}">
                    <a16:creationId xmlns:a16="http://schemas.microsoft.com/office/drawing/2014/main" id="{C1A05984-8F8B-4DCD-BFAF-EC627E232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" y="1392"/>
                <a:ext cx="352" cy="43"/>
              </a:xfrm>
              <a:custGeom>
                <a:avLst/>
                <a:gdLst>
                  <a:gd name="T0" fmla="*/ 704 w 704"/>
                  <a:gd name="T1" fmla="*/ 23 h 86"/>
                  <a:gd name="T2" fmla="*/ 660 w 704"/>
                  <a:gd name="T3" fmla="*/ 0 h 86"/>
                  <a:gd name="T4" fmla="*/ 42 w 704"/>
                  <a:gd name="T5" fmla="*/ 0 h 86"/>
                  <a:gd name="T6" fmla="*/ 0 w 704"/>
                  <a:gd name="T7" fmla="*/ 44 h 86"/>
                  <a:gd name="T8" fmla="*/ 127 w 704"/>
                  <a:gd name="T9" fmla="*/ 86 h 86"/>
                  <a:gd name="T10" fmla="*/ 638 w 704"/>
                  <a:gd name="T11" fmla="*/ 86 h 86"/>
                  <a:gd name="T12" fmla="*/ 704 w 704"/>
                  <a:gd name="T13" fmla="*/ 2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4" h="86">
                    <a:moveTo>
                      <a:pt x="704" y="23"/>
                    </a:moveTo>
                    <a:lnTo>
                      <a:pt x="660" y="0"/>
                    </a:lnTo>
                    <a:lnTo>
                      <a:pt x="42" y="0"/>
                    </a:lnTo>
                    <a:lnTo>
                      <a:pt x="0" y="44"/>
                    </a:lnTo>
                    <a:lnTo>
                      <a:pt x="127" y="86"/>
                    </a:lnTo>
                    <a:lnTo>
                      <a:pt x="638" y="86"/>
                    </a:lnTo>
                    <a:lnTo>
                      <a:pt x="704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67">
                <a:extLst>
                  <a:ext uri="{FF2B5EF4-FFF2-40B4-BE49-F238E27FC236}">
                    <a16:creationId xmlns:a16="http://schemas.microsoft.com/office/drawing/2014/main" id="{0ADF5BAD-32C8-4F8C-B84A-523191C37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81 w 481"/>
                  <a:gd name="T39" fmla="*/ 33 h 33"/>
                  <a:gd name="T40" fmla="*/ 0 w 481"/>
                  <a:gd name="T4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81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68">
                <a:extLst>
                  <a:ext uri="{FF2B5EF4-FFF2-40B4-BE49-F238E27FC236}">
                    <a16:creationId xmlns:a16="http://schemas.microsoft.com/office/drawing/2014/main" id="{EB1C3708-D048-42E0-9D12-393B1F0E5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0" cy="16"/>
              </a:xfrm>
              <a:custGeom>
                <a:avLst/>
                <a:gdLst>
                  <a:gd name="T0" fmla="*/ 0 w 481"/>
                  <a:gd name="T1" fmla="*/ 33 h 33"/>
                  <a:gd name="T2" fmla="*/ 42 w 481"/>
                  <a:gd name="T3" fmla="*/ 33 h 33"/>
                  <a:gd name="T4" fmla="*/ 84 w 481"/>
                  <a:gd name="T5" fmla="*/ 33 h 33"/>
                  <a:gd name="T6" fmla="*/ 125 w 481"/>
                  <a:gd name="T7" fmla="*/ 33 h 33"/>
                  <a:gd name="T8" fmla="*/ 165 w 481"/>
                  <a:gd name="T9" fmla="*/ 31 h 33"/>
                  <a:gd name="T10" fmla="*/ 204 w 481"/>
                  <a:gd name="T11" fmla="*/ 31 h 33"/>
                  <a:gd name="T12" fmla="*/ 240 w 481"/>
                  <a:gd name="T13" fmla="*/ 29 h 33"/>
                  <a:gd name="T14" fmla="*/ 277 w 481"/>
                  <a:gd name="T15" fmla="*/ 27 h 33"/>
                  <a:gd name="T16" fmla="*/ 310 w 481"/>
                  <a:gd name="T17" fmla="*/ 25 h 33"/>
                  <a:gd name="T18" fmla="*/ 340 w 481"/>
                  <a:gd name="T19" fmla="*/ 23 h 33"/>
                  <a:gd name="T20" fmla="*/ 369 w 481"/>
                  <a:gd name="T21" fmla="*/ 21 h 33"/>
                  <a:gd name="T22" fmla="*/ 394 w 481"/>
                  <a:gd name="T23" fmla="*/ 19 h 33"/>
                  <a:gd name="T24" fmla="*/ 415 w 481"/>
                  <a:gd name="T25" fmla="*/ 17 h 33"/>
                  <a:gd name="T26" fmla="*/ 435 w 481"/>
                  <a:gd name="T27" fmla="*/ 13 h 33"/>
                  <a:gd name="T28" fmla="*/ 452 w 481"/>
                  <a:gd name="T29" fmla="*/ 12 h 33"/>
                  <a:gd name="T30" fmla="*/ 463 w 481"/>
                  <a:gd name="T31" fmla="*/ 10 h 33"/>
                  <a:gd name="T32" fmla="*/ 473 w 481"/>
                  <a:gd name="T33" fmla="*/ 6 h 33"/>
                  <a:gd name="T34" fmla="*/ 479 w 481"/>
                  <a:gd name="T35" fmla="*/ 4 h 33"/>
                  <a:gd name="T36" fmla="*/ 481 w 481"/>
                  <a:gd name="T37" fmla="*/ 0 h 33"/>
                  <a:gd name="T38" fmla="*/ 475 w 481"/>
                  <a:gd name="T39" fmla="*/ 0 h 33"/>
                  <a:gd name="T40" fmla="*/ 473 w 481"/>
                  <a:gd name="T41" fmla="*/ 4 h 33"/>
                  <a:gd name="T42" fmla="*/ 467 w 481"/>
                  <a:gd name="T43" fmla="*/ 6 h 33"/>
                  <a:gd name="T44" fmla="*/ 458 w 481"/>
                  <a:gd name="T45" fmla="*/ 10 h 33"/>
                  <a:gd name="T46" fmla="*/ 446 w 481"/>
                  <a:gd name="T47" fmla="*/ 12 h 33"/>
                  <a:gd name="T48" fmla="*/ 431 w 481"/>
                  <a:gd name="T49" fmla="*/ 13 h 33"/>
                  <a:gd name="T50" fmla="*/ 411 w 481"/>
                  <a:gd name="T51" fmla="*/ 17 h 33"/>
                  <a:gd name="T52" fmla="*/ 388 w 481"/>
                  <a:gd name="T53" fmla="*/ 19 h 33"/>
                  <a:gd name="T54" fmla="*/ 363 w 481"/>
                  <a:gd name="T55" fmla="*/ 21 h 33"/>
                  <a:gd name="T56" fmla="*/ 336 w 481"/>
                  <a:gd name="T57" fmla="*/ 23 h 33"/>
                  <a:gd name="T58" fmla="*/ 306 w 481"/>
                  <a:gd name="T59" fmla="*/ 25 h 33"/>
                  <a:gd name="T60" fmla="*/ 273 w 481"/>
                  <a:gd name="T61" fmla="*/ 27 h 33"/>
                  <a:gd name="T62" fmla="*/ 238 w 481"/>
                  <a:gd name="T63" fmla="*/ 29 h 33"/>
                  <a:gd name="T64" fmla="*/ 202 w 481"/>
                  <a:gd name="T65" fmla="*/ 29 h 33"/>
                  <a:gd name="T66" fmla="*/ 163 w 481"/>
                  <a:gd name="T67" fmla="*/ 31 h 33"/>
                  <a:gd name="T68" fmla="*/ 123 w 481"/>
                  <a:gd name="T69" fmla="*/ 33 h 33"/>
                  <a:gd name="T70" fmla="*/ 83 w 481"/>
                  <a:gd name="T71" fmla="*/ 33 h 33"/>
                  <a:gd name="T72" fmla="*/ 42 w 481"/>
                  <a:gd name="T73" fmla="*/ 33 h 33"/>
                  <a:gd name="T74" fmla="*/ 0 w 481"/>
                  <a:gd name="T75" fmla="*/ 33 h 33"/>
                  <a:gd name="T76" fmla="*/ 0 w 481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1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4" y="33"/>
                    </a:lnTo>
                    <a:lnTo>
                      <a:pt x="125" y="33"/>
                    </a:lnTo>
                    <a:lnTo>
                      <a:pt x="165" y="31"/>
                    </a:lnTo>
                    <a:lnTo>
                      <a:pt x="204" y="31"/>
                    </a:lnTo>
                    <a:lnTo>
                      <a:pt x="240" y="29"/>
                    </a:lnTo>
                    <a:lnTo>
                      <a:pt x="277" y="27"/>
                    </a:lnTo>
                    <a:lnTo>
                      <a:pt x="310" y="25"/>
                    </a:lnTo>
                    <a:lnTo>
                      <a:pt x="340" y="23"/>
                    </a:lnTo>
                    <a:lnTo>
                      <a:pt x="369" y="21"/>
                    </a:lnTo>
                    <a:lnTo>
                      <a:pt x="394" y="19"/>
                    </a:lnTo>
                    <a:lnTo>
                      <a:pt x="415" y="17"/>
                    </a:lnTo>
                    <a:lnTo>
                      <a:pt x="435" y="13"/>
                    </a:lnTo>
                    <a:lnTo>
                      <a:pt x="452" y="12"/>
                    </a:lnTo>
                    <a:lnTo>
                      <a:pt x="463" y="10"/>
                    </a:lnTo>
                    <a:lnTo>
                      <a:pt x="473" y="6"/>
                    </a:lnTo>
                    <a:lnTo>
                      <a:pt x="479" y="4"/>
                    </a:lnTo>
                    <a:lnTo>
                      <a:pt x="481" y="0"/>
                    </a:lnTo>
                    <a:lnTo>
                      <a:pt x="475" y="0"/>
                    </a:lnTo>
                    <a:lnTo>
                      <a:pt x="473" y="4"/>
                    </a:lnTo>
                    <a:lnTo>
                      <a:pt x="467" y="6"/>
                    </a:lnTo>
                    <a:lnTo>
                      <a:pt x="458" y="10"/>
                    </a:lnTo>
                    <a:lnTo>
                      <a:pt x="446" y="12"/>
                    </a:lnTo>
                    <a:lnTo>
                      <a:pt x="431" y="13"/>
                    </a:lnTo>
                    <a:lnTo>
                      <a:pt x="411" y="17"/>
                    </a:lnTo>
                    <a:lnTo>
                      <a:pt x="388" y="19"/>
                    </a:lnTo>
                    <a:lnTo>
                      <a:pt x="363" y="21"/>
                    </a:lnTo>
                    <a:lnTo>
                      <a:pt x="336" y="23"/>
                    </a:lnTo>
                    <a:lnTo>
                      <a:pt x="306" y="25"/>
                    </a:lnTo>
                    <a:lnTo>
                      <a:pt x="273" y="27"/>
                    </a:lnTo>
                    <a:lnTo>
                      <a:pt x="238" y="29"/>
                    </a:lnTo>
                    <a:lnTo>
                      <a:pt x="202" y="29"/>
                    </a:lnTo>
                    <a:lnTo>
                      <a:pt x="163" y="31"/>
                    </a:lnTo>
                    <a:lnTo>
                      <a:pt x="123" y="33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69">
                <a:extLst>
                  <a:ext uri="{FF2B5EF4-FFF2-40B4-BE49-F238E27FC236}">
                    <a16:creationId xmlns:a16="http://schemas.microsoft.com/office/drawing/2014/main" id="{B8B4945E-BAE1-405E-8709-E166832B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7" cy="16"/>
              </a:xfrm>
              <a:custGeom>
                <a:avLst/>
                <a:gdLst>
                  <a:gd name="T0" fmla="*/ 0 w 475"/>
                  <a:gd name="T1" fmla="*/ 33 h 33"/>
                  <a:gd name="T2" fmla="*/ 42 w 475"/>
                  <a:gd name="T3" fmla="*/ 33 h 33"/>
                  <a:gd name="T4" fmla="*/ 83 w 475"/>
                  <a:gd name="T5" fmla="*/ 33 h 33"/>
                  <a:gd name="T6" fmla="*/ 123 w 475"/>
                  <a:gd name="T7" fmla="*/ 33 h 33"/>
                  <a:gd name="T8" fmla="*/ 163 w 475"/>
                  <a:gd name="T9" fmla="*/ 31 h 33"/>
                  <a:gd name="T10" fmla="*/ 202 w 475"/>
                  <a:gd name="T11" fmla="*/ 29 h 33"/>
                  <a:gd name="T12" fmla="*/ 238 w 475"/>
                  <a:gd name="T13" fmla="*/ 29 h 33"/>
                  <a:gd name="T14" fmla="*/ 273 w 475"/>
                  <a:gd name="T15" fmla="*/ 27 h 33"/>
                  <a:gd name="T16" fmla="*/ 306 w 475"/>
                  <a:gd name="T17" fmla="*/ 25 h 33"/>
                  <a:gd name="T18" fmla="*/ 336 w 475"/>
                  <a:gd name="T19" fmla="*/ 23 h 33"/>
                  <a:gd name="T20" fmla="*/ 363 w 475"/>
                  <a:gd name="T21" fmla="*/ 21 h 33"/>
                  <a:gd name="T22" fmla="*/ 388 w 475"/>
                  <a:gd name="T23" fmla="*/ 19 h 33"/>
                  <a:gd name="T24" fmla="*/ 411 w 475"/>
                  <a:gd name="T25" fmla="*/ 17 h 33"/>
                  <a:gd name="T26" fmla="*/ 431 w 475"/>
                  <a:gd name="T27" fmla="*/ 13 h 33"/>
                  <a:gd name="T28" fmla="*/ 446 w 475"/>
                  <a:gd name="T29" fmla="*/ 12 h 33"/>
                  <a:gd name="T30" fmla="*/ 458 w 475"/>
                  <a:gd name="T31" fmla="*/ 10 h 33"/>
                  <a:gd name="T32" fmla="*/ 467 w 475"/>
                  <a:gd name="T33" fmla="*/ 6 h 33"/>
                  <a:gd name="T34" fmla="*/ 473 w 475"/>
                  <a:gd name="T35" fmla="*/ 4 h 33"/>
                  <a:gd name="T36" fmla="*/ 475 w 475"/>
                  <a:gd name="T37" fmla="*/ 0 h 33"/>
                  <a:gd name="T38" fmla="*/ 469 w 475"/>
                  <a:gd name="T39" fmla="*/ 0 h 33"/>
                  <a:gd name="T40" fmla="*/ 467 w 475"/>
                  <a:gd name="T41" fmla="*/ 4 h 33"/>
                  <a:gd name="T42" fmla="*/ 461 w 475"/>
                  <a:gd name="T43" fmla="*/ 6 h 33"/>
                  <a:gd name="T44" fmla="*/ 454 w 475"/>
                  <a:gd name="T45" fmla="*/ 10 h 33"/>
                  <a:gd name="T46" fmla="*/ 440 w 475"/>
                  <a:gd name="T47" fmla="*/ 12 h 33"/>
                  <a:gd name="T48" fmla="*/ 425 w 475"/>
                  <a:gd name="T49" fmla="*/ 13 h 33"/>
                  <a:gd name="T50" fmla="*/ 406 w 475"/>
                  <a:gd name="T51" fmla="*/ 17 h 33"/>
                  <a:gd name="T52" fmla="*/ 385 w 475"/>
                  <a:gd name="T53" fmla="*/ 19 h 33"/>
                  <a:gd name="T54" fmla="*/ 360 w 475"/>
                  <a:gd name="T55" fmla="*/ 21 h 33"/>
                  <a:gd name="T56" fmla="*/ 333 w 475"/>
                  <a:gd name="T57" fmla="*/ 23 h 33"/>
                  <a:gd name="T58" fmla="*/ 302 w 475"/>
                  <a:gd name="T59" fmla="*/ 25 h 33"/>
                  <a:gd name="T60" fmla="*/ 269 w 475"/>
                  <a:gd name="T61" fmla="*/ 27 h 33"/>
                  <a:gd name="T62" fmla="*/ 235 w 475"/>
                  <a:gd name="T63" fmla="*/ 29 h 33"/>
                  <a:gd name="T64" fmla="*/ 198 w 475"/>
                  <a:gd name="T65" fmla="*/ 29 h 33"/>
                  <a:gd name="T66" fmla="*/ 161 w 475"/>
                  <a:gd name="T67" fmla="*/ 31 h 33"/>
                  <a:gd name="T68" fmla="*/ 121 w 475"/>
                  <a:gd name="T69" fmla="*/ 31 h 33"/>
                  <a:gd name="T70" fmla="*/ 83 w 475"/>
                  <a:gd name="T71" fmla="*/ 33 h 33"/>
                  <a:gd name="T72" fmla="*/ 42 w 475"/>
                  <a:gd name="T73" fmla="*/ 33 h 33"/>
                  <a:gd name="T74" fmla="*/ 0 w 475"/>
                  <a:gd name="T75" fmla="*/ 33 h 33"/>
                  <a:gd name="T76" fmla="*/ 0 w 475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5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3" y="33"/>
                    </a:lnTo>
                    <a:lnTo>
                      <a:pt x="163" y="31"/>
                    </a:lnTo>
                    <a:lnTo>
                      <a:pt x="202" y="29"/>
                    </a:lnTo>
                    <a:lnTo>
                      <a:pt x="238" y="29"/>
                    </a:lnTo>
                    <a:lnTo>
                      <a:pt x="273" y="27"/>
                    </a:lnTo>
                    <a:lnTo>
                      <a:pt x="306" y="25"/>
                    </a:lnTo>
                    <a:lnTo>
                      <a:pt x="336" y="23"/>
                    </a:lnTo>
                    <a:lnTo>
                      <a:pt x="363" y="21"/>
                    </a:lnTo>
                    <a:lnTo>
                      <a:pt x="388" y="19"/>
                    </a:lnTo>
                    <a:lnTo>
                      <a:pt x="411" y="17"/>
                    </a:lnTo>
                    <a:lnTo>
                      <a:pt x="431" y="13"/>
                    </a:lnTo>
                    <a:lnTo>
                      <a:pt x="446" y="12"/>
                    </a:lnTo>
                    <a:lnTo>
                      <a:pt x="458" y="10"/>
                    </a:lnTo>
                    <a:lnTo>
                      <a:pt x="467" y="6"/>
                    </a:lnTo>
                    <a:lnTo>
                      <a:pt x="473" y="4"/>
                    </a:lnTo>
                    <a:lnTo>
                      <a:pt x="475" y="0"/>
                    </a:lnTo>
                    <a:lnTo>
                      <a:pt x="469" y="0"/>
                    </a:lnTo>
                    <a:lnTo>
                      <a:pt x="467" y="4"/>
                    </a:lnTo>
                    <a:lnTo>
                      <a:pt x="461" y="6"/>
                    </a:lnTo>
                    <a:lnTo>
                      <a:pt x="454" y="10"/>
                    </a:lnTo>
                    <a:lnTo>
                      <a:pt x="440" y="12"/>
                    </a:lnTo>
                    <a:lnTo>
                      <a:pt x="425" y="13"/>
                    </a:lnTo>
                    <a:lnTo>
                      <a:pt x="406" y="17"/>
                    </a:lnTo>
                    <a:lnTo>
                      <a:pt x="385" y="19"/>
                    </a:lnTo>
                    <a:lnTo>
                      <a:pt x="360" y="21"/>
                    </a:lnTo>
                    <a:lnTo>
                      <a:pt x="333" y="23"/>
                    </a:lnTo>
                    <a:lnTo>
                      <a:pt x="302" y="25"/>
                    </a:lnTo>
                    <a:lnTo>
                      <a:pt x="269" y="27"/>
                    </a:lnTo>
                    <a:lnTo>
                      <a:pt x="235" y="29"/>
                    </a:lnTo>
                    <a:lnTo>
                      <a:pt x="198" y="29"/>
                    </a:lnTo>
                    <a:lnTo>
                      <a:pt x="161" y="31"/>
                    </a:lnTo>
                    <a:lnTo>
                      <a:pt x="121" y="31"/>
                    </a:lnTo>
                    <a:lnTo>
                      <a:pt x="83" y="33"/>
                    </a:lnTo>
                    <a:lnTo>
                      <a:pt x="42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70">
                <a:extLst>
                  <a:ext uri="{FF2B5EF4-FFF2-40B4-BE49-F238E27FC236}">
                    <a16:creationId xmlns:a16="http://schemas.microsoft.com/office/drawing/2014/main" id="{6C92A67C-3241-4DF8-B098-03A972936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5" cy="16"/>
              </a:xfrm>
              <a:custGeom>
                <a:avLst/>
                <a:gdLst>
                  <a:gd name="T0" fmla="*/ 0 w 469"/>
                  <a:gd name="T1" fmla="*/ 33 h 33"/>
                  <a:gd name="T2" fmla="*/ 42 w 469"/>
                  <a:gd name="T3" fmla="*/ 33 h 33"/>
                  <a:gd name="T4" fmla="*/ 83 w 469"/>
                  <a:gd name="T5" fmla="*/ 33 h 33"/>
                  <a:gd name="T6" fmla="*/ 121 w 469"/>
                  <a:gd name="T7" fmla="*/ 31 h 33"/>
                  <a:gd name="T8" fmla="*/ 161 w 469"/>
                  <a:gd name="T9" fmla="*/ 31 h 33"/>
                  <a:gd name="T10" fmla="*/ 198 w 469"/>
                  <a:gd name="T11" fmla="*/ 29 h 33"/>
                  <a:gd name="T12" fmla="*/ 235 w 469"/>
                  <a:gd name="T13" fmla="*/ 29 h 33"/>
                  <a:gd name="T14" fmla="*/ 269 w 469"/>
                  <a:gd name="T15" fmla="*/ 27 h 33"/>
                  <a:gd name="T16" fmla="*/ 302 w 469"/>
                  <a:gd name="T17" fmla="*/ 25 h 33"/>
                  <a:gd name="T18" fmla="*/ 333 w 469"/>
                  <a:gd name="T19" fmla="*/ 23 h 33"/>
                  <a:gd name="T20" fmla="*/ 360 w 469"/>
                  <a:gd name="T21" fmla="*/ 21 h 33"/>
                  <a:gd name="T22" fmla="*/ 385 w 469"/>
                  <a:gd name="T23" fmla="*/ 19 h 33"/>
                  <a:gd name="T24" fmla="*/ 406 w 469"/>
                  <a:gd name="T25" fmla="*/ 17 h 33"/>
                  <a:gd name="T26" fmla="*/ 425 w 469"/>
                  <a:gd name="T27" fmla="*/ 13 h 33"/>
                  <a:gd name="T28" fmla="*/ 440 w 469"/>
                  <a:gd name="T29" fmla="*/ 12 h 33"/>
                  <a:gd name="T30" fmla="*/ 454 w 469"/>
                  <a:gd name="T31" fmla="*/ 10 h 33"/>
                  <a:gd name="T32" fmla="*/ 461 w 469"/>
                  <a:gd name="T33" fmla="*/ 6 h 33"/>
                  <a:gd name="T34" fmla="*/ 467 w 469"/>
                  <a:gd name="T35" fmla="*/ 4 h 33"/>
                  <a:gd name="T36" fmla="*/ 469 w 469"/>
                  <a:gd name="T37" fmla="*/ 0 h 33"/>
                  <a:gd name="T38" fmla="*/ 463 w 469"/>
                  <a:gd name="T39" fmla="*/ 0 h 33"/>
                  <a:gd name="T40" fmla="*/ 461 w 469"/>
                  <a:gd name="T41" fmla="*/ 4 h 33"/>
                  <a:gd name="T42" fmla="*/ 456 w 469"/>
                  <a:gd name="T43" fmla="*/ 6 h 33"/>
                  <a:gd name="T44" fmla="*/ 448 w 469"/>
                  <a:gd name="T45" fmla="*/ 8 h 33"/>
                  <a:gd name="T46" fmla="*/ 435 w 469"/>
                  <a:gd name="T47" fmla="*/ 12 h 33"/>
                  <a:gd name="T48" fmla="*/ 419 w 469"/>
                  <a:gd name="T49" fmla="*/ 13 h 33"/>
                  <a:gd name="T50" fmla="*/ 402 w 469"/>
                  <a:gd name="T51" fmla="*/ 15 h 33"/>
                  <a:gd name="T52" fmla="*/ 379 w 469"/>
                  <a:gd name="T53" fmla="*/ 19 h 33"/>
                  <a:gd name="T54" fmla="*/ 356 w 469"/>
                  <a:gd name="T55" fmla="*/ 21 h 33"/>
                  <a:gd name="T56" fmla="*/ 327 w 469"/>
                  <a:gd name="T57" fmla="*/ 23 h 33"/>
                  <a:gd name="T58" fmla="*/ 298 w 469"/>
                  <a:gd name="T59" fmla="*/ 25 h 33"/>
                  <a:gd name="T60" fmla="*/ 265 w 469"/>
                  <a:gd name="T61" fmla="*/ 27 h 33"/>
                  <a:gd name="T62" fmla="*/ 233 w 469"/>
                  <a:gd name="T63" fmla="*/ 27 h 33"/>
                  <a:gd name="T64" fmla="*/ 196 w 469"/>
                  <a:gd name="T65" fmla="*/ 29 h 33"/>
                  <a:gd name="T66" fmla="*/ 159 w 469"/>
                  <a:gd name="T67" fmla="*/ 31 h 33"/>
                  <a:gd name="T68" fmla="*/ 121 w 469"/>
                  <a:gd name="T69" fmla="*/ 31 h 33"/>
                  <a:gd name="T70" fmla="*/ 81 w 469"/>
                  <a:gd name="T71" fmla="*/ 31 h 33"/>
                  <a:gd name="T72" fmla="*/ 40 w 469"/>
                  <a:gd name="T73" fmla="*/ 33 h 33"/>
                  <a:gd name="T74" fmla="*/ 0 w 469"/>
                  <a:gd name="T75" fmla="*/ 33 h 33"/>
                  <a:gd name="T76" fmla="*/ 0 w 469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9" h="33">
                    <a:moveTo>
                      <a:pt x="0" y="33"/>
                    </a:moveTo>
                    <a:lnTo>
                      <a:pt x="42" y="33"/>
                    </a:lnTo>
                    <a:lnTo>
                      <a:pt x="83" y="33"/>
                    </a:lnTo>
                    <a:lnTo>
                      <a:pt x="121" y="31"/>
                    </a:lnTo>
                    <a:lnTo>
                      <a:pt x="161" y="31"/>
                    </a:lnTo>
                    <a:lnTo>
                      <a:pt x="198" y="29"/>
                    </a:lnTo>
                    <a:lnTo>
                      <a:pt x="235" y="29"/>
                    </a:lnTo>
                    <a:lnTo>
                      <a:pt x="269" y="27"/>
                    </a:lnTo>
                    <a:lnTo>
                      <a:pt x="302" y="25"/>
                    </a:lnTo>
                    <a:lnTo>
                      <a:pt x="333" y="23"/>
                    </a:lnTo>
                    <a:lnTo>
                      <a:pt x="360" y="21"/>
                    </a:lnTo>
                    <a:lnTo>
                      <a:pt x="385" y="19"/>
                    </a:lnTo>
                    <a:lnTo>
                      <a:pt x="406" y="17"/>
                    </a:lnTo>
                    <a:lnTo>
                      <a:pt x="425" y="13"/>
                    </a:lnTo>
                    <a:lnTo>
                      <a:pt x="440" y="12"/>
                    </a:lnTo>
                    <a:lnTo>
                      <a:pt x="454" y="10"/>
                    </a:lnTo>
                    <a:lnTo>
                      <a:pt x="461" y="6"/>
                    </a:lnTo>
                    <a:lnTo>
                      <a:pt x="467" y="4"/>
                    </a:lnTo>
                    <a:lnTo>
                      <a:pt x="469" y="0"/>
                    </a:lnTo>
                    <a:lnTo>
                      <a:pt x="463" y="0"/>
                    </a:lnTo>
                    <a:lnTo>
                      <a:pt x="461" y="4"/>
                    </a:lnTo>
                    <a:lnTo>
                      <a:pt x="456" y="6"/>
                    </a:lnTo>
                    <a:lnTo>
                      <a:pt x="448" y="8"/>
                    </a:lnTo>
                    <a:lnTo>
                      <a:pt x="435" y="12"/>
                    </a:lnTo>
                    <a:lnTo>
                      <a:pt x="419" y="13"/>
                    </a:lnTo>
                    <a:lnTo>
                      <a:pt x="402" y="15"/>
                    </a:lnTo>
                    <a:lnTo>
                      <a:pt x="379" y="19"/>
                    </a:lnTo>
                    <a:lnTo>
                      <a:pt x="356" y="21"/>
                    </a:lnTo>
                    <a:lnTo>
                      <a:pt x="327" y="23"/>
                    </a:lnTo>
                    <a:lnTo>
                      <a:pt x="298" y="25"/>
                    </a:lnTo>
                    <a:lnTo>
                      <a:pt x="265" y="27"/>
                    </a:lnTo>
                    <a:lnTo>
                      <a:pt x="233" y="27"/>
                    </a:lnTo>
                    <a:lnTo>
                      <a:pt x="196" y="29"/>
                    </a:lnTo>
                    <a:lnTo>
                      <a:pt x="159" y="31"/>
                    </a:lnTo>
                    <a:lnTo>
                      <a:pt x="121" y="31"/>
                    </a:lnTo>
                    <a:lnTo>
                      <a:pt x="81" y="31"/>
                    </a:lnTo>
                    <a:lnTo>
                      <a:pt x="40" y="33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71">
                <a:extLst>
                  <a:ext uri="{FF2B5EF4-FFF2-40B4-BE49-F238E27FC236}">
                    <a16:creationId xmlns:a16="http://schemas.microsoft.com/office/drawing/2014/main" id="{2009E1A1-A20F-4251-B076-B0E41A8E2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32" cy="16"/>
              </a:xfrm>
              <a:custGeom>
                <a:avLst/>
                <a:gdLst>
                  <a:gd name="T0" fmla="*/ 0 w 463"/>
                  <a:gd name="T1" fmla="*/ 33 h 33"/>
                  <a:gd name="T2" fmla="*/ 40 w 463"/>
                  <a:gd name="T3" fmla="*/ 33 h 33"/>
                  <a:gd name="T4" fmla="*/ 81 w 463"/>
                  <a:gd name="T5" fmla="*/ 31 h 33"/>
                  <a:gd name="T6" fmla="*/ 121 w 463"/>
                  <a:gd name="T7" fmla="*/ 31 h 33"/>
                  <a:gd name="T8" fmla="*/ 159 w 463"/>
                  <a:gd name="T9" fmla="*/ 31 h 33"/>
                  <a:gd name="T10" fmla="*/ 196 w 463"/>
                  <a:gd name="T11" fmla="*/ 29 h 33"/>
                  <a:gd name="T12" fmla="*/ 233 w 463"/>
                  <a:gd name="T13" fmla="*/ 27 h 33"/>
                  <a:gd name="T14" fmla="*/ 265 w 463"/>
                  <a:gd name="T15" fmla="*/ 27 h 33"/>
                  <a:gd name="T16" fmla="*/ 298 w 463"/>
                  <a:gd name="T17" fmla="*/ 25 h 33"/>
                  <a:gd name="T18" fmla="*/ 327 w 463"/>
                  <a:gd name="T19" fmla="*/ 23 h 33"/>
                  <a:gd name="T20" fmla="*/ 356 w 463"/>
                  <a:gd name="T21" fmla="*/ 21 h 33"/>
                  <a:gd name="T22" fmla="*/ 379 w 463"/>
                  <a:gd name="T23" fmla="*/ 19 h 33"/>
                  <a:gd name="T24" fmla="*/ 402 w 463"/>
                  <a:gd name="T25" fmla="*/ 15 h 33"/>
                  <a:gd name="T26" fmla="*/ 419 w 463"/>
                  <a:gd name="T27" fmla="*/ 13 h 33"/>
                  <a:gd name="T28" fmla="*/ 435 w 463"/>
                  <a:gd name="T29" fmla="*/ 12 h 33"/>
                  <a:gd name="T30" fmla="*/ 448 w 463"/>
                  <a:gd name="T31" fmla="*/ 8 h 33"/>
                  <a:gd name="T32" fmla="*/ 456 w 463"/>
                  <a:gd name="T33" fmla="*/ 6 h 33"/>
                  <a:gd name="T34" fmla="*/ 461 w 463"/>
                  <a:gd name="T35" fmla="*/ 4 h 33"/>
                  <a:gd name="T36" fmla="*/ 463 w 463"/>
                  <a:gd name="T37" fmla="*/ 0 h 33"/>
                  <a:gd name="T38" fmla="*/ 458 w 463"/>
                  <a:gd name="T39" fmla="*/ 0 h 33"/>
                  <a:gd name="T40" fmla="*/ 456 w 463"/>
                  <a:gd name="T41" fmla="*/ 4 h 33"/>
                  <a:gd name="T42" fmla="*/ 450 w 463"/>
                  <a:gd name="T43" fmla="*/ 6 h 33"/>
                  <a:gd name="T44" fmla="*/ 442 w 463"/>
                  <a:gd name="T45" fmla="*/ 8 h 33"/>
                  <a:gd name="T46" fmla="*/ 431 w 463"/>
                  <a:gd name="T47" fmla="*/ 12 h 33"/>
                  <a:gd name="T48" fmla="*/ 415 w 463"/>
                  <a:gd name="T49" fmla="*/ 13 h 33"/>
                  <a:gd name="T50" fmla="*/ 396 w 463"/>
                  <a:gd name="T51" fmla="*/ 15 h 33"/>
                  <a:gd name="T52" fmla="*/ 375 w 463"/>
                  <a:gd name="T53" fmla="*/ 19 h 33"/>
                  <a:gd name="T54" fmla="*/ 350 w 463"/>
                  <a:gd name="T55" fmla="*/ 21 h 33"/>
                  <a:gd name="T56" fmla="*/ 323 w 463"/>
                  <a:gd name="T57" fmla="*/ 23 h 33"/>
                  <a:gd name="T58" fmla="*/ 294 w 463"/>
                  <a:gd name="T59" fmla="*/ 25 h 33"/>
                  <a:gd name="T60" fmla="*/ 263 w 463"/>
                  <a:gd name="T61" fmla="*/ 27 h 33"/>
                  <a:gd name="T62" fmla="*/ 229 w 463"/>
                  <a:gd name="T63" fmla="*/ 27 h 33"/>
                  <a:gd name="T64" fmla="*/ 194 w 463"/>
                  <a:gd name="T65" fmla="*/ 29 h 33"/>
                  <a:gd name="T66" fmla="*/ 158 w 463"/>
                  <a:gd name="T67" fmla="*/ 29 h 33"/>
                  <a:gd name="T68" fmla="*/ 119 w 463"/>
                  <a:gd name="T69" fmla="*/ 31 h 33"/>
                  <a:gd name="T70" fmla="*/ 81 w 463"/>
                  <a:gd name="T71" fmla="*/ 31 h 33"/>
                  <a:gd name="T72" fmla="*/ 40 w 463"/>
                  <a:gd name="T73" fmla="*/ 31 h 33"/>
                  <a:gd name="T74" fmla="*/ 0 w 463"/>
                  <a:gd name="T75" fmla="*/ 31 h 33"/>
                  <a:gd name="T76" fmla="*/ 0 w 463"/>
                  <a:gd name="T7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63" h="33">
                    <a:moveTo>
                      <a:pt x="0" y="33"/>
                    </a:moveTo>
                    <a:lnTo>
                      <a:pt x="40" y="33"/>
                    </a:lnTo>
                    <a:lnTo>
                      <a:pt x="81" y="31"/>
                    </a:lnTo>
                    <a:lnTo>
                      <a:pt x="121" y="31"/>
                    </a:lnTo>
                    <a:lnTo>
                      <a:pt x="159" y="31"/>
                    </a:lnTo>
                    <a:lnTo>
                      <a:pt x="196" y="29"/>
                    </a:lnTo>
                    <a:lnTo>
                      <a:pt x="233" y="27"/>
                    </a:lnTo>
                    <a:lnTo>
                      <a:pt x="265" y="27"/>
                    </a:lnTo>
                    <a:lnTo>
                      <a:pt x="298" y="25"/>
                    </a:lnTo>
                    <a:lnTo>
                      <a:pt x="327" y="23"/>
                    </a:lnTo>
                    <a:lnTo>
                      <a:pt x="356" y="21"/>
                    </a:lnTo>
                    <a:lnTo>
                      <a:pt x="379" y="19"/>
                    </a:lnTo>
                    <a:lnTo>
                      <a:pt x="402" y="15"/>
                    </a:lnTo>
                    <a:lnTo>
                      <a:pt x="419" y="13"/>
                    </a:lnTo>
                    <a:lnTo>
                      <a:pt x="435" y="12"/>
                    </a:lnTo>
                    <a:lnTo>
                      <a:pt x="448" y="8"/>
                    </a:lnTo>
                    <a:lnTo>
                      <a:pt x="456" y="6"/>
                    </a:lnTo>
                    <a:lnTo>
                      <a:pt x="461" y="4"/>
                    </a:lnTo>
                    <a:lnTo>
                      <a:pt x="463" y="0"/>
                    </a:lnTo>
                    <a:lnTo>
                      <a:pt x="458" y="0"/>
                    </a:lnTo>
                    <a:lnTo>
                      <a:pt x="456" y="4"/>
                    </a:lnTo>
                    <a:lnTo>
                      <a:pt x="450" y="6"/>
                    </a:lnTo>
                    <a:lnTo>
                      <a:pt x="442" y="8"/>
                    </a:lnTo>
                    <a:lnTo>
                      <a:pt x="431" y="12"/>
                    </a:lnTo>
                    <a:lnTo>
                      <a:pt x="415" y="13"/>
                    </a:lnTo>
                    <a:lnTo>
                      <a:pt x="396" y="15"/>
                    </a:lnTo>
                    <a:lnTo>
                      <a:pt x="375" y="19"/>
                    </a:lnTo>
                    <a:lnTo>
                      <a:pt x="350" y="21"/>
                    </a:lnTo>
                    <a:lnTo>
                      <a:pt x="323" y="23"/>
                    </a:lnTo>
                    <a:lnTo>
                      <a:pt x="294" y="25"/>
                    </a:lnTo>
                    <a:lnTo>
                      <a:pt x="263" y="27"/>
                    </a:lnTo>
                    <a:lnTo>
                      <a:pt x="229" y="27"/>
                    </a:lnTo>
                    <a:lnTo>
                      <a:pt x="194" y="29"/>
                    </a:lnTo>
                    <a:lnTo>
                      <a:pt x="158" y="29"/>
                    </a:lnTo>
                    <a:lnTo>
                      <a:pt x="119" y="31"/>
                    </a:lnTo>
                    <a:lnTo>
                      <a:pt x="81" y="31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72">
                <a:extLst>
                  <a:ext uri="{FF2B5EF4-FFF2-40B4-BE49-F238E27FC236}">
                    <a16:creationId xmlns:a16="http://schemas.microsoft.com/office/drawing/2014/main" id="{DDF023A6-971A-4507-8985-36653B7AD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9" cy="15"/>
              </a:xfrm>
              <a:custGeom>
                <a:avLst/>
                <a:gdLst>
                  <a:gd name="T0" fmla="*/ 0 w 458"/>
                  <a:gd name="T1" fmla="*/ 31 h 31"/>
                  <a:gd name="T2" fmla="*/ 40 w 458"/>
                  <a:gd name="T3" fmla="*/ 31 h 31"/>
                  <a:gd name="T4" fmla="*/ 81 w 458"/>
                  <a:gd name="T5" fmla="*/ 31 h 31"/>
                  <a:gd name="T6" fmla="*/ 119 w 458"/>
                  <a:gd name="T7" fmla="*/ 31 h 31"/>
                  <a:gd name="T8" fmla="*/ 158 w 458"/>
                  <a:gd name="T9" fmla="*/ 29 h 31"/>
                  <a:gd name="T10" fmla="*/ 194 w 458"/>
                  <a:gd name="T11" fmla="*/ 29 h 31"/>
                  <a:gd name="T12" fmla="*/ 229 w 458"/>
                  <a:gd name="T13" fmla="*/ 27 h 31"/>
                  <a:gd name="T14" fmla="*/ 263 w 458"/>
                  <a:gd name="T15" fmla="*/ 27 h 31"/>
                  <a:gd name="T16" fmla="*/ 294 w 458"/>
                  <a:gd name="T17" fmla="*/ 25 h 31"/>
                  <a:gd name="T18" fmla="*/ 323 w 458"/>
                  <a:gd name="T19" fmla="*/ 23 h 31"/>
                  <a:gd name="T20" fmla="*/ 350 w 458"/>
                  <a:gd name="T21" fmla="*/ 21 h 31"/>
                  <a:gd name="T22" fmla="*/ 375 w 458"/>
                  <a:gd name="T23" fmla="*/ 19 h 31"/>
                  <a:gd name="T24" fmla="*/ 396 w 458"/>
                  <a:gd name="T25" fmla="*/ 15 h 31"/>
                  <a:gd name="T26" fmla="*/ 415 w 458"/>
                  <a:gd name="T27" fmla="*/ 13 h 31"/>
                  <a:gd name="T28" fmla="*/ 431 w 458"/>
                  <a:gd name="T29" fmla="*/ 12 h 31"/>
                  <a:gd name="T30" fmla="*/ 442 w 458"/>
                  <a:gd name="T31" fmla="*/ 8 h 31"/>
                  <a:gd name="T32" fmla="*/ 450 w 458"/>
                  <a:gd name="T33" fmla="*/ 6 h 31"/>
                  <a:gd name="T34" fmla="*/ 456 w 458"/>
                  <a:gd name="T35" fmla="*/ 4 h 31"/>
                  <a:gd name="T36" fmla="*/ 458 w 458"/>
                  <a:gd name="T37" fmla="*/ 0 h 31"/>
                  <a:gd name="T38" fmla="*/ 452 w 458"/>
                  <a:gd name="T39" fmla="*/ 0 h 31"/>
                  <a:gd name="T40" fmla="*/ 450 w 458"/>
                  <a:gd name="T41" fmla="*/ 4 h 31"/>
                  <a:gd name="T42" fmla="*/ 444 w 458"/>
                  <a:gd name="T43" fmla="*/ 6 h 31"/>
                  <a:gd name="T44" fmla="*/ 435 w 458"/>
                  <a:gd name="T45" fmla="*/ 10 h 31"/>
                  <a:gd name="T46" fmla="*/ 421 w 458"/>
                  <a:gd name="T47" fmla="*/ 12 h 31"/>
                  <a:gd name="T48" fmla="*/ 404 w 458"/>
                  <a:gd name="T49" fmla="*/ 13 h 31"/>
                  <a:gd name="T50" fmla="*/ 385 w 458"/>
                  <a:gd name="T51" fmla="*/ 17 h 31"/>
                  <a:gd name="T52" fmla="*/ 361 w 458"/>
                  <a:gd name="T53" fmla="*/ 19 h 31"/>
                  <a:gd name="T54" fmla="*/ 335 w 458"/>
                  <a:gd name="T55" fmla="*/ 21 h 31"/>
                  <a:gd name="T56" fmla="*/ 304 w 458"/>
                  <a:gd name="T57" fmla="*/ 23 h 31"/>
                  <a:gd name="T58" fmla="*/ 273 w 458"/>
                  <a:gd name="T59" fmla="*/ 25 h 31"/>
                  <a:gd name="T60" fmla="*/ 238 w 458"/>
                  <a:gd name="T61" fmla="*/ 27 h 31"/>
                  <a:gd name="T62" fmla="*/ 202 w 458"/>
                  <a:gd name="T63" fmla="*/ 29 h 31"/>
                  <a:gd name="T64" fmla="*/ 163 w 458"/>
                  <a:gd name="T65" fmla="*/ 29 h 31"/>
                  <a:gd name="T66" fmla="*/ 125 w 458"/>
                  <a:gd name="T67" fmla="*/ 31 h 31"/>
                  <a:gd name="T68" fmla="*/ 84 w 458"/>
                  <a:gd name="T69" fmla="*/ 31 h 31"/>
                  <a:gd name="T70" fmla="*/ 42 w 458"/>
                  <a:gd name="T71" fmla="*/ 31 h 31"/>
                  <a:gd name="T72" fmla="*/ 0 w 458"/>
                  <a:gd name="T73" fmla="*/ 31 h 31"/>
                  <a:gd name="T74" fmla="*/ 0 w 458"/>
                  <a:gd name="T7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8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31"/>
                    </a:lnTo>
                    <a:lnTo>
                      <a:pt x="119" y="31"/>
                    </a:lnTo>
                    <a:lnTo>
                      <a:pt x="158" y="29"/>
                    </a:lnTo>
                    <a:lnTo>
                      <a:pt x="194" y="29"/>
                    </a:lnTo>
                    <a:lnTo>
                      <a:pt x="229" y="27"/>
                    </a:lnTo>
                    <a:lnTo>
                      <a:pt x="263" y="27"/>
                    </a:lnTo>
                    <a:lnTo>
                      <a:pt x="294" y="25"/>
                    </a:lnTo>
                    <a:lnTo>
                      <a:pt x="323" y="23"/>
                    </a:lnTo>
                    <a:lnTo>
                      <a:pt x="350" y="21"/>
                    </a:lnTo>
                    <a:lnTo>
                      <a:pt x="375" y="19"/>
                    </a:lnTo>
                    <a:lnTo>
                      <a:pt x="396" y="15"/>
                    </a:lnTo>
                    <a:lnTo>
                      <a:pt x="415" y="13"/>
                    </a:lnTo>
                    <a:lnTo>
                      <a:pt x="431" y="12"/>
                    </a:lnTo>
                    <a:lnTo>
                      <a:pt x="442" y="8"/>
                    </a:lnTo>
                    <a:lnTo>
                      <a:pt x="450" y="6"/>
                    </a:lnTo>
                    <a:lnTo>
                      <a:pt x="456" y="4"/>
                    </a:lnTo>
                    <a:lnTo>
                      <a:pt x="458" y="0"/>
                    </a:lnTo>
                    <a:lnTo>
                      <a:pt x="452" y="0"/>
                    </a:lnTo>
                    <a:lnTo>
                      <a:pt x="450" y="4"/>
                    </a:lnTo>
                    <a:lnTo>
                      <a:pt x="444" y="6"/>
                    </a:lnTo>
                    <a:lnTo>
                      <a:pt x="435" y="10"/>
                    </a:lnTo>
                    <a:lnTo>
                      <a:pt x="421" y="12"/>
                    </a:lnTo>
                    <a:lnTo>
                      <a:pt x="404" y="13"/>
                    </a:lnTo>
                    <a:lnTo>
                      <a:pt x="385" y="17"/>
                    </a:lnTo>
                    <a:lnTo>
                      <a:pt x="361" y="19"/>
                    </a:lnTo>
                    <a:lnTo>
                      <a:pt x="335" y="21"/>
                    </a:lnTo>
                    <a:lnTo>
                      <a:pt x="304" y="23"/>
                    </a:lnTo>
                    <a:lnTo>
                      <a:pt x="273" y="25"/>
                    </a:lnTo>
                    <a:lnTo>
                      <a:pt x="238" y="27"/>
                    </a:lnTo>
                    <a:lnTo>
                      <a:pt x="202" y="29"/>
                    </a:lnTo>
                    <a:lnTo>
                      <a:pt x="163" y="29"/>
                    </a:lnTo>
                    <a:lnTo>
                      <a:pt x="125" y="31"/>
                    </a:lnTo>
                    <a:lnTo>
                      <a:pt x="84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73">
                <a:extLst>
                  <a:ext uri="{FF2B5EF4-FFF2-40B4-BE49-F238E27FC236}">
                    <a16:creationId xmlns:a16="http://schemas.microsoft.com/office/drawing/2014/main" id="{096D21E8-2692-4E82-97DD-74A95DC01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6" cy="15"/>
              </a:xfrm>
              <a:custGeom>
                <a:avLst/>
                <a:gdLst>
                  <a:gd name="T0" fmla="*/ 0 w 452"/>
                  <a:gd name="T1" fmla="*/ 31 h 31"/>
                  <a:gd name="T2" fmla="*/ 42 w 452"/>
                  <a:gd name="T3" fmla="*/ 31 h 31"/>
                  <a:gd name="T4" fmla="*/ 84 w 452"/>
                  <a:gd name="T5" fmla="*/ 31 h 31"/>
                  <a:gd name="T6" fmla="*/ 125 w 452"/>
                  <a:gd name="T7" fmla="*/ 31 h 31"/>
                  <a:gd name="T8" fmla="*/ 163 w 452"/>
                  <a:gd name="T9" fmla="*/ 29 h 31"/>
                  <a:gd name="T10" fmla="*/ 202 w 452"/>
                  <a:gd name="T11" fmla="*/ 29 h 31"/>
                  <a:gd name="T12" fmla="*/ 238 w 452"/>
                  <a:gd name="T13" fmla="*/ 27 h 31"/>
                  <a:gd name="T14" fmla="*/ 273 w 452"/>
                  <a:gd name="T15" fmla="*/ 25 h 31"/>
                  <a:gd name="T16" fmla="*/ 304 w 452"/>
                  <a:gd name="T17" fmla="*/ 23 h 31"/>
                  <a:gd name="T18" fmla="*/ 335 w 452"/>
                  <a:gd name="T19" fmla="*/ 21 h 31"/>
                  <a:gd name="T20" fmla="*/ 361 w 452"/>
                  <a:gd name="T21" fmla="*/ 19 h 31"/>
                  <a:gd name="T22" fmla="*/ 385 w 452"/>
                  <a:gd name="T23" fmla="*/ 17 h 31"/>
                  <a:gd name="T24" fmla="*/ 404 w 452"/>
                  <a:gd name="T25" fmla="*/ 13 h 31"/>
                  <a:gd name="T26" fmla="*/ 421 w 452"/>
                  <a:gd name="T27" fmla="*/ 12 h 31"/>
                  <a:gd name="T28" fmla="*/ 435 w 452"/>
                  <a:gd name="T29" fmla="*/ 10 h 31"/>
                  <a:gd name="T30" fmla="*/ 444 w 452"/>
                  <a:gd name="T31" fmla="*/ 6 h 31"/>
                  <a:gd name="T32" fmla="*/ 450 w 452"/>
                  <a:gd name="T33" fmla="*/ 4 h 31"/>
                  <a:gd name="T34" fmla="*/ 452 w 452"/>
                  <a:gd name="T35" fmla="*/ 0 h 31"/>
                  <a:gd name="T36" fmla="*/ 446 w 452"/>
                  <a:gd name="T37" fmla="*/ 0 h 31"/>
                  <a:gd name="T38" fmla="*/ 444 w 452"/>
                  <a:gd name="T39" fmla="*/ 4 h 31"/>
                  <a:gd name="T40" fmla="*/ 438 w 452"/>
                  <a:gd name="T41" fmla="*/ 6 h 31"/>
                  <a:gd name="T42" fmla="*/ 429 w 452"/>
                  <a:gd name="T43" fmla="*/ 10 h 31"/>
                  <a:gd name="T44" fmla="*/ 415 w 452"/>
                  <a:gd name="T45" fmla="*/ 12 h 31"/>
                  <a:gd name="T46" fmla="*/ 400 w 452"/>
                  <a:gd name="T47" fmla="*/ 13 h 31"/>
                  <a:gd name="T48" fmla="*/ 379 w 452"/>
                  <a:gd name="T49" fmla="*/ 17 h 31"/>
                  <a:gd name="T50" fmla="*/ 356 w 452"/>
                  <a:gd name="T51" fmla="*/ 19 h 31"/>
                  <a:gd name="T52" fmla="*/ 329 w 452"/>
                  <a:gd name="T53" fmla="*/ 21 h 31"/>
                  <a:gd name="T54" fmla="*/ 300 w 452"/>
                  <a:gd name="T55" fmla="*/ 23 h 31"/>
                  <a:gd name="T56" fmla="*/ 269 w 452"/>
                  <a:gd name="T57" fmla="*/ 25 h 31"/>
                  <a:gd name="T58" fmla="*/ 235 w 452"/>
                  <a:gd name="T59" fmla="*/ 27 h 31"/>
                  <a:gd name="T60" fmla="*/ 200 w 452"/>
                  <a:gd name="T61" fmla="*/ 27 h 31"/>
                  <a:gd name="T62" fmla="*/ 161 w 452"/>
                  <a:gd name="T63" fmla="*/ 29 h 31"/>
                  <a:gd name="T64" fmla="*/ 123 w 452"/>
                  <a:gd name="T65" fmla="*/ 29 h 31"/>
                  <a:gd name="T66" fmla="*/ 83 w 452"/>
                  <a:gd name="T67" fmla="*/ 31 h 31"/>
                  <a:gd name="T68" fmla="*/ 42 w 452"/>
                  <a:gd name="T69" fmla="*/ 31 h 31"/>
                  <a:gd name="T70" fmla="*/ 0 w 452"/>
                  <a:gd name="T71" fmla="*/ 31 h 31"/>
                  <a:gd name="T72" fmla="*/ 0 w 452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52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4" y="31"/>
                    </a:lnTo>
                    <a:lnTo>
                      <a:pt x="125" y="31"/>
                    </a:lnTo>
                    <a:lnTo>
                      <a:pt x="163" y="29"/>
                    </a:lnTo>
                    <a:lnTo>
                      <a:pt x="202" y="29"/>
                    </a:lnTo>
                    <a:lnTo>
                      <a:pt x="238" y="27"/>
                    </a:lnTo>
                    <a:lnTo>
                      <a:pt x="273" y="25"/>
                    </a:lnTo>
                    <a:lnTo>
                      <a:pt x="304" y="23"/>
                    </a:lnTo>
                    <a:lnTo>
                      <a:pt x="335" y="21"/>
                    </a:lnTo>
                    <a:lnTo>
                      <a:pt x="361" y="19"/>
                    </a:lnTo>
                    <a:lnTo>
                      <a:pt x="385" y="17"/>
                    </a:lnTo>
                    <a:lnTo>
                      <a:pt x="404" y="13"/>
                    </a:lnTo>
                    <a:lnTo>
                      <a:pt x="421" y="12"/>
                    </a:lnTo>
                    <a:lnTo>
                      <a:pt x="435" y="10"/>
                    </a:lnTo>
                    <a:lnTo>
                      <a:pt x="444" y="6"/>
                    </a:lnTo>
                    <a:lnTo>
                      <a:pt x="450" y="4"/>
                    </a:lnTo>
                    <a:lnTo>
                      <a:pt x="452" y="0"/>
                    </a:lnTo>
                    <a:lnTo>
                      <a:pt x="446" y="0"/>
                    </a:lnTo>
                    <a:lnTo>
                      <a:pt x="444" y="4"/>
                    </a:lnTo>
                    <a:lnTo>
                      <a:pt x="438" y="6"/>
                    </a:lnTo>
                    <a:lnTo>
                      <a:pt x="429" y="10"/>
                    </a:lnTo>
                    <a:lnTo>
                      <a:pt x="415" y="12"/>
                    </a:lnTo>
                    <a:lnTo>
                      <a:pt x="400" y="13"/>
                    </a:lnTo>
                    <a:lnTo>
                      <a:pt x="379" y="17"/>
                    </a:lnTo>
                    <a:lnTo>
                      <a:pt x="356" y="19"/>
                    </a:lnTo>
                    <a:lnTo>
                      <a:pt x="329" y="21"/>
                    </a:lnTo>
                    <a:lnTo>
                      <a:pt x="300" y="23"/>
                    </a:lnTo>
                    <a:lnTo>
                      <a:pt x="269" y="25"/>
                    </a:lnTo>
                    <a:lnTo>
                      <a:pt x="235" y="27"/>
                    </a:lnTo>
                    <a:lnTo>
                      <a:pt x="200" y="27"/>
                    </a:lnTo>
                    <a:lnTo>
                      <a:pt x="161" y="29"/>
                    </a:lnTo>
                    <a:lnTo>
                      <a:pt x="123" y="29"/>
                    </a:lnTo>
                    <a:lnTo>
                      <a:pt x="83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74">
                <a:extLst>
                  <a:ext uri="{FF2B5EF4-FFF2-40B4-BE49-F238E27FC236}">
                    <a16:creationId xmlns:a16="http://schemas.microsoft.com/office/drawing/2014/main" id="{F6F30A4E-177B-4976-89DD-38A4C06B1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3" cy="15"/>
              </a:xfrm>
              <a:custGeom>
                <a:avLst/>
                <a:gdLst>
                  <a:gd name="T0" fmla="*/ 0 w 446"/>
                  <a:gd name="T1" fmla="*/ 31 h 31"/>
                  <a:gd name="T2" fmla="*/ 42 w 446"/>
                  <a:gd name="T3" fmla="*/ 31 h 31"/>
                  <a:gd name="T4" fmla="*/ 83 w 446"/>
                  <a:gd name="T5" fmla="*/ 31 h 31"/>
                  <a:gd name="T6" fmla="*/ 123 w 446"/>
                  <a:gd name="T7" fmla="*/ 29 h 31"/>
                  <a:gd name="T8" fmla="*/ 161 w 446"/>
                  <a:gd name="T9" fmla="*/ 29 h 31"/>
                  <a:gd name="T10" fmla="*/ 200 w 446"/>
                  <a:gd name="T11" fmla="*/ 27 h 31"/>
                  <a:gd name="T12" fmla="*/ 235 w 446"/>
                  <a:gd name="T13" fmla="*/ 27 h 31"/>
                  <a:gd name="T14" fmla="*/ 269 w 446"/>
                  <a:gd name="T15" fmla="*/ 25 h 31"/>
                  <a:gd name="T16" fmla="*/ 300 w 446"/>
                  <a:gd name="T17" fmla="*/ 23 h 31"/>
                  <a:gd name="T18" fmla="*/ 329 w 446"/>
                  <a:gd name="T19" fmla="*/ 21 h 31"/>
                  <a:gd name="T20" fmla="*/ 356 w 446"/>
                  <a:gd name="T21" fmla="*/ 19 h 31"/>
                  <a:gd name="T22" fmla="*/ 379 w 446"/>
                  <a:gd name="T23" fmla="*/ 17 h 31"/>
                  <a:gd name="T24" fmla="*/ 400 w 446"/>
                  <a:gd name="T25" fmla="*/ 13 h 31"/>
                  <a:gd name="T26" fmla="*/ 415 w 446"/>
                  <a:gd name="T27" fmla="*/ 12 h 31"/>
                  <a:gd name="T28" fmla="*/ 429 w 446"/>
                  <a:gd name="T29" fmla="*/ 10 h 31"/>
                  <a:gd name="T30" fmla="*/ 438 w 446"/>
                  <a:gd name="T31" fmla="*/ 6 h 31"/>
                  <a:gd name="T32" fmla="*/ 444 w 446"/>
                  <a:gd name="T33" fmla="*/ 4 h 31"/>
                  <a:gd name="T34" fmla="*/ 446 w 446"/>
                  <a:gd name="T35" fmla="*/ 0 h 31"/>
                  <a:gd name="T36" fmla="*/ 440 w 446"/>
                  <a:gd name="T37" fmla="*/ 0 h 31"/>
                  <a:gd name="T38" fmla="*/ 438 w 446"/>
                  <a:gd name="T39" fmla="*/ 4 h 31"/>
                  <a:gd name="T40" fmla="*/ 433 w 446"/>
                  <a:gd name="T41" fmla="*/ 6 h 31"/>
                  <a:gd name="T42" fmla="*/ 423 w 446"/>
                  <a:gd name="T43" fmla="*/ 8 h 31"/>
                  <a:gd name="T44" fmla="*/ 410 w 446"/>
                  <a:gd name="T45" fmla="*/ 12 h 31"/>
                  <a:gd name="T46" fmla="*/ 394 w 446"/>
                  <a:gd name="T47" fmla="*/ 13 h 31"/>
                  <a:gd name="T48" fmla="*/ 375 w 446"/>
                  <a:gd name="T49" fmla="*/ 15 h 31"/>
                  <a:gd name="T50" fmla="*/ 352 w 446"/>
                  <a:gd name="T51" fmla="*/ 19 h 31"/>
                  <a:gd name="T52" fmla="*/ 325 w 446"/>
                  <a:gd name="T53" fmla="*/ 21 h 31"/>
                  <a:gd name="T54" fmla="*/ 296 w 446"/>
                  <a:gd name="T55" fmla="*/ 23 h 31"/>
                  <a:gd name="T56" fmla="*/ 265 w 446"/>
                  <a:gd name="T57" fmla="*/ 25 h 31"/>
                  <a:gd name="T58" fmla="*/ 233 w 446"/>
                  <a:gd name="T59" fmla="*/ 27 h 31"/>
                  <a:gd name="T60" fmla="*/ 196 w 446"/>
                  <a:gd name="T61" fmla="*/ 27 h 31"/>
                  <a:gd name="T62" fmla="*/ 159 w 446"/>
                  <a:gd name="T63" fmla="*/ 29 h 31"/>
                  <a:gd name="T64" fmla="*/ 121 w 446"/>
                  <a:gd name="T65" fmla="*/ 29 h 31"/>
                  <a:gd name="T66" fmla="*/ 81 w 446"/>
                  <a:gd name="T67" fmla="*/ 31 h 31"/>
                  <a:gd name="T68" fmla="*/ 42 w 446"/>
                  <a:gd name="T69" fmla="*/ 31 h 31"/>
                  <a:gd name="T70" fmla="*/ 0 w 446"/>
                  <a:gd name="T71" fmla="*/ 31 h 31"/>
                  <a:gd name="T72" fmla="*/ 0 w 446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6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3" y="31"/>
                    </a:lnTo>
                    <a:lnTo>
                      <a:pt x="123" y="29"/>
                    </a:lnTo>
                    <a:lnTo>
                      <a:pt x="161" y="29"/>
                    </a:lnTo>
                    <a:lnTo>
                      <a:pt x="200" y="27"/>
                    </a:lnTo>
                    <a:lnTo>
                      <a:pt x="235" y="27"/>
                    </a:lnTo>
                    <a:lnTo>
                      <a:pt x="269" y="25"/>
                    </a:lnTo>
                    <a:lnTo>
                      <a:pt x="300" y="23"/>
                    </a:lnTo>
                    <a:lnTo>
                      <a:pt x="329" y="21"/>
                    </a:lnTo>
                    <a:lnTo>
                      <a:pt x="356" y="19"/>
                    </a:lnTo>
                    <a:lnTo>
                      <a:pt x="379" y="17"/>
                    </a:lnTo>
                    <a:lnTo>
                      <a:pt x="400" y="13"/>
                    </a:lnTo>
                    <a:lnTo>
                      <a:pt x="415" y="12"/>
                    </a:lnTo>
                    <a:lnTo>
                      <a:pt x="429" y="10"/>
                    </a:lnTo>
                    <a:lnTo>
                      <a:pt x="438" y="6"/>
                    </a:lnTo>
                    <a:lnTo>
                      <a:pt x="444" y="4"/>
                    </a:lnTo>
                    <a:lnTo>
                      <a:pt x="446" y="0"/>
                    </a:lnTo>
                    <a:lnTo>
                      <a:pt x="440" y="0"/>
                    </a:lnTo>
                    <a:lnTo>
                      <a:pt x="438" y="4"/>
                    </a:lnTo>
                    <a:lnTo>
                      <a:pt x="433" y="6"/>
                    </a:lnTo>
                    <a:lnTo>
                      <a:pt x="423" y="8"/>
                    </a:lnTo>
                    <a:lnTo>
                      <a:pt x="410" y="12"/>
                    </a:lnTo>
                    <a:lnTo>
                      <a:pt x="394" y="13"/>
                    </a:lnTo>
                    <a:lnTo>
                      <a:pt x="375" y="15"/>
                    </a:lnTo>
                    <a:lnTo>
                      <a:pt x="352" y="19"/>
                    </a:lnTo>
                    <a:lnTo>
                      <a:pt x="325" y="21"/>
                    </a:lnTo>
                    <a:lnTo>
                      <a:pt x="296" y="23"/>
                    </a:lnTo>
                    <a:lnTo>
                      <a:pt x="265" y="25"/>
                    </a:lnTo>
                    <a:lnTo>
                      <a:pt x="233" y="27"/>
                    </a:lnTo>
                    <a:lnTo>
                      <a:pt x="196" y="27"/>
                    </a:lnTo>
                    <a:lnTo>
                      <a:pt x="159" y="29"/>
                    </a:lnTo>
                    <a:lnTo>
                      <a:pt x="121" y="29"/>
                    </a:lnTo>
                    <a:lnTo>
                      <a:pt x="81" y="31"/>
                    </a:lnTo>
                    <a:lnTo>
                      <a:pt x="42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75">
                <a:extLst>
                  <a:ext uri="{FF2B5EF4-FFF2-40B4-BE49-F238E27FC236}">
                    <a16:creationId xmlns:a16="http://schemas.microsoft.com/office/drawing/2014/main" id="{FCA27D06-C8D9-46E2-AA48-8CC88DE48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20" cy="15"/>
              </a:xfrm>
              <a:custGeom>
                <a:avLst/>
                <a:gdLst>
                  <a:gd name="T0" fmla="*/ 0 w 440"/>
                  <a:gd name="T1" fmla="*/ 31 h 31"/>
                  <a:gd name="T2" fmla="*/ 42 w 440"/>
                  <a:gd name="T3" fmla="*/ 31 h 31"/>
                  <a:gd name="T4" fmla="*/ 81 w 440"/>
                  <a:gd name="T5" fmla="*/ 31 h 31"/>
                  <a:gd name="T6" fmla="*/ 121 w 440"/>
                  <a:gd name="T7" fmla="*/ 29 h 31"/>
                  <a:gd name="T8" fmla="*/ 159 w 440"/>
                  <a:gd name="T9" fmla="*/ 29 h 31"/>
                  <a:gd name="T10" fmla="*/ 196 w 440"/>
                  <a:gd name="T11" fmla="*/ 27 h 31"/>
                  <a:gd name="T12" fmla="*/ 233 w 440"/>
                  <a:gd name="T13" fmla="*/ 27 h 31"/>
                  <a:gd name="T14" fmla="*/ 265 w 440"/>
                  <a:gd name="T15" fmla="*/ 25 h 31"/>
                  <a:gd name="T16" fmla="*/ 296 w 440"/>
                  <a:gd name="T17" fmla="*/ 23 h 31"/>
                  <a:gd name="T18" fmla="*/ 325 w 440"/>
                  <a:gd name="T19" fmla="*/ 21 h 31"/>
                  <a:gd name="T20" fmla="*/ 352 w 440"/>
                  <a:gd name="T21" fmla="*/ 19 h 31"/>
                  <a:gd name="T22" fmla="*/ 375 w 440"/>
                  <a:gd name="T23" fmla="*/ 15 h 31"/>
                  <a:gd name="T24" fmla="*/ 394 w 440"/>
                  <a:gd name="T25" fmla="*/ 13 h 31"/>
                  <a:gd name="T26" fmla="*/ 410 w 440"/>
                  <a:gd name="T27" fmla="*/ 12 h 31"/>
                  <a:gd name="T28" fmla="*/ 423 w 440"/>
                  <a:gd name="T29" fmla="*/ 8 h 31"/>
                  <a:gd name="T30" fmla="*/ 433 w 440"/>
                  <a:gd name="T31" fmla="*/ 6 h 31"/>
                  <a:gd name="T32" fmla="*/ 438 w 440"/>
                  <a:gd name="T33" fmla="*/ 4 h 31"/>
                  <a:gd name="T34" fmla="*/ 440 w 440"/>
                  <a:gd name="T35" fmla="*/ 0 h 31"/>
                  <a:gd name="T36" fmla="*/ 435 w 440"/>
                  <a:gd name="T37" fmla="*/ 0 h 31"/>
                  <a:gd name="T38" fmla="*/ 433 w 440"/>
                  <a:gd name="T39" fmla="*/ 4 h 31"/>
                  <a:gd name="T40" fmla="*/ 427 w 440"/>
                  <a:gd name="T41" fmla="*/ 6 h 31"/>
                  <a:gd name="T42" fmla="*/ 417 w 440"/>
                  <a:gd name="T43" fmla="*/ 8 h 31"/>
                  <a:gd name="T44" fmla="*/ 406 w 440"/>
                  <a:gd name="T45" fmla="*/ 12 h 31"/>
                  <a:gd name="T46" fmla="*/ 388 w 440"/>
                  <a:gd name="T47" fmla="*/ 13 h 31"/>
                  <a:gd name="T48" fmla="*/ 369 w 440"/>
                  <a:gd name="T49" fmla="*/ 15 h 31"/>
                  <a:gd name="T50" fmla="*/ 346 w 440"/>
                  <a:gd name="T51" fmla="*/ 19 h 31"/>
                  <a:gd name="T52" fmla="*/ 321 w 440"/>
                  <a:gd name="T53" fmla="*/ 21 h 31"/>
                  <a:gd name="T54" fmla="*/ 292 w 440"/>
                  <a:gd name="T55" fmla="*/ 23 h 31"/>
                  <a:gd name="T56" fmla="*/ 261 w 440"/>
                  <a:gd name="T57" fmla="*/ 25 h 31"/>
                  <a:gd name="T58" fmla="*/ 229 w 440"/>
                  <a:gd name="T59" fmla="*/ 25 h 31"/>
                  <a:gd name="T60" fmla="*/ 194 w 440"/>
                  <a:gd name="T61" fmla="*/ 27 h 31"/>
                  <a:gd name="T62" fmla="*/ 158 w 440"/>
                  <a:gd name="T63" fmla="*/ 29 h 31"/>
                  <a:gd name="T64" fmla="*/ 119 w 440"/>
                  <a:gd name="T65" fmla="*/ 29 h 31"/>
                  <a:gd name="T66" fmla="*/ 81 w 440"/>
                  <a:gd name="T67" fmla="*/ 29 h 31"/>
                  <a:gd name="T68" fmla="*/ 40 w 440"/>
                  <a:gd name="T69" fmla="*/ 31 h 31"/>
                  <a:gd name="T70" fmla="*/ 0 w 440"/>
                  <a:gd name="T71" fmla="*/ 31 h 31"/>
                  <a:gd name="T72" fmla="*/ 0 w 440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0" h="31">
                    <a:moveTo>
                      <a:pt x="0" y="31"/>
                    </a:moveTo>
                    <a:lnTo>
                      <a:pt x="42" y="31"/>
                    </a:lnTo>
                    <a:lnTo>
                      <a:pt x="81" y="31"/>
                    </a:lnTo>
                    <a:lnTo>
                      <a:pt x="121" y="29"/>
                    </a:lnTo>
                    <a:lnTo>
                      <a:pt x="159" y="29"/>
                    </a:lnTo>
                    <a:lnTo>
                      <a:pt x="196" y="27"/>
                    </a:lnTo>
                    <a:lnTo>
                      <a:pt x="233" y="27"/>
                    </a:lnTo>
                    <a:lnTo>
                      <a:pt x="265" y="25"/>
                    </a:lnTo>
                    <a:lnTo>
                      <a:pt x="296" y="23"/>
                    </a:lnTo>
                    <a:lnTo>
                      <a:pt x="325" y="21"/>
                    </a:lnTo>
                    <a:lnTo>
                      <a:pt x="352" y="19"/>
                    </a:lnTo>
                    <a:lnTo>
                      <a:pt x="375" y="15"/>
                    </a:lnTo>
                    <a:lnTo>
                      <a:pt x="394" y="13"/>
                    </a:lnTo>
                    <a:lnTo>
                      <a:pt x="410" y="12"/>
                    </a:lnTo>
                    <a:lnTo>
                      <a:pt x="423" y="8"/>
                    </a:lnTo>
                    <a:lnTo>
                      <a:pt x="433" y="6"/>
                    </a:lnTo>
                    <a:lnTo>
                      <a:pt x="438" y="4"/>
                    </a:lnTo>
                    <a:lnTo>
                      <a:pt x="440" y="0"/>
                    </a:lnTo>
                    <a:lnTo>
                      <a:pt x="435" y="0"/>
                    </a:lnTo>
                    <a:lnTo>
                      <a:pt x="433" y="4"/>
                    </a:lnTo>
                    <a:lnTo>
                      <a:pt x="427" y="6"/>
                    </a:lnTo>
                    <a:lnTo>
                      <a:pt x="417" y="8"/>
                    </a:lnTo>
                    <a:lnTo>
                      <a:pt x="406" y="12"/>
                    </a:lnTo>
                    <a:lnTo>
                      <a:pt x="388" y="13"/>
                    </a:lnTo>
                    <a:lnTo>
                      <a:pt x="369" y="15"/>
                    </a:lnTo>
                    <a:lnTo>
                      <a:pt x="346" y="19"/>
                    </a:lnTo>
                    <a:lnTo>
                      <a:pt x="321" y="21"/>
                    </a:lnTo>
                    <a:lnTo>
                      <a:pt x="292" y="23"/>
                    </a:lnTo>
                    <a:lnTo>
                      <a:pt x="261" y="25"/>
                    </a:lnTo>
                    <a:lnTo>
                      <a:pt x="229" y="25"/>
                    </a:lnTo>
                    <a:lnTo>
                      <a:pt x="194" y="27"/>
                    </a:lnTo>
                    <a:lnTo>
                      <a:pt x="158" y="29"/>
                    </a:lnTo>
                    <a:lnTo>
                      <a:pt x="119" y="29"/>
                    </a:lnTo>
                    <a:lnTo>
                      <a:pt x="81" y="29"/>
                    </a:lnTo>
                    <a:lnTo>
                      <a:pt x="40" y="31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76">
                <a:extLst>
                  <a:ext uri="{FF2B5EF4-FFF2-40B4-BE49-F238E27FC236}">
                    <a16:creationId xmlns:a16="http://schemas.microsoft.com/office/drawing/2014/main" id="{3F6C0372-CE87-439C-8967-474B0F782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7" cy="15"/>
              </a:xfrm>
              <a:custGeom>
                <a:avLst/>
                <a:gdLst>
                  <a:gd name="T0" fmla="*/ 0 w 435"/>
                  <a:gd name="T1" fmla="*/ 31 h 31"/>
                  <a:gd name="T2" fmla="*/ 40 w 435"/>
                  <a:gd name="T3" fmla="*/ 31 h 31"/>
                  <a:gd name="T4" fmla="*/ 81 w 435"/>
                  <a:gd name="T5" fmla="*/ 29 h 31"/>
                  <a:gd name="T6" fmla="*/ 119 w 435"/>
                  <a:gd name="T7" fmla="*/ 29 h 31"/>
                  <a:gd name="T8" fmla="*/ 158 w 435"/>
                  <a:gd name="T9" fmla="*/ 29 h 31"/>
                  <a:gd name="T10" fmla="*/ 194 w 435"/>
                  <a:gd name="T11" fmla="*/ 27 h 31"/>
                  <a:gd name="T12" fmla="*/ 229 w 435"/>
                  <a:gd name="T13" fmla="*/ 25 h 31"/>
                  <a:gd name="T14" fmla="*/ 261 w 435"/>
                  <a:gd name="T15" fmla="*/ 25 h 31"/>
                  <a:gd name="T16" fmla="*/ 292 w 435"/>
                  <a:gd name="T17" fmla="*/ 23 h 31"/>
                  <a:gd name="T18" fmla="*/ 321 w 435"/>
                  <a:gd name="T19" fmla="*/ 21 h 31"/>
                  <a:gd name="T20" fmla="*/ 346 w 435"/>
                  <a:gd name="T21" fmla="*/ 19 h 31"/>
                  <a:gd name="T22" fmla="*/ 369 w 435"/>
                  <a:gd name="T23" fmla="*/ 15 h 31"/>
                  <a:gd name="T24" fmla="*/ 388 w 435"/>
                  <a:gd name="T25" fmla="*/ 13 h 31"/>
                  <a:gd name="T26" fmla="*/ 406 w 435"/>
                  <a:gd name="T27" fmla="*/ 12 h 31"/>
                  <a:gd name="T28" fmla="*/ 417 w 435"/>
                  <a:gd name="T29" fmla="*/ 8 h 31"/>
                  <a:gd name="T30" fmla="*/ 427 w 435"/>
                  <a:gd name="T31" fmla="*/ 6 h 31"/>
                  <a:gd name="T32" fmla="*/ 433 w 435"/>
                  <a:gd name="T33" fmla="*/ 4 h 31"/>
                  <a:gd name="T34" fmla="*/ 435 w 435"/>
                  <a:gd name="T35" fmla="*/ 0 h 31"/>
                  <a:gd name="T36" fmla="*/ 429 w 435"/>
                  <a:gd name="T37" fmla="*/ 0 h 31"/>
                  <a:gd name="T38" fmla="*/ 427 w 435"/>
                  <a:gd name="T39" fmla="*/ 4 h 31"/>
                  <a:gd name="T40" fmla="*/ 421 w 435"/>
                  <a:gd name="T41" fmla="*/ 6 h 31"/>
                  <a:gd name="T42" fmla="*/ 411 w 435"/>
                  <a:gd name="T43" fmla="*/ 8 h 31"/>
                  <a:gd name="T44" fmla="*/ 400 w 435"/>
                  <a:gd name="T45" fmla="*/ 12 h 31"/>
                  <a:gd name="T46" fmla="*/ 385 w 435"/>
                  <a:gd name="T47" fmla="*/ 13 h 31"/>
                  <a:gd name="T48" fmla="*/ 365 w 435"/>
                  <a:gd name="T49" fmla="*/ 15 h 31"/>
                  <a:gd name="T50" fmla="*/ 342 w 435"/>
                  <a:gd name="T51" fmla="*/ 17 h 31"/>
                  <a:gd name="T52" fmla="*/ 317 w 435"/>
                  <a:gd name="T53" fmla="*/ 19 h 31"/>
                  <a:gd name="T54" fmla="*/ 288 w 435"/>
                  <a:gd name="T55" fmla="*/ 21 h 31"/>
                  <a:gd name="T56" fmla="*/ 258 w 435"/>
                  <a:gd name="T57" fmla="*/ 23 h 31"/>
                  <a:gd name="T58" fmla="*/ 227 w 435"/>
                  <a:gd name="T59" fmla="*/ 25 h 31"/>
                  <a:gd name="T60" fmla="*/ 192 w 435"/>
                  <a:gd name="T61" fmla="*/ 27 h 31"/>
                  <a:gd name="T62" fmla="*/ 156 w 435"/>
                  <a:gd name="T63" fmla="*/ 27 h 31"/>
                  <a:gd name="T64" fmla="*/ 117 w 435"/>
                  <a:gd name="T65" fmla="*/ 29 h 31"/>
                  <a:gd name="T66" fmla="*/ 79 w 435"/>
                  <a:gd name="T67" fmla="*/ 29 h 31"/>
                  <a:gd name="T68" fmla="*/ 40 w 435"/>
                  <a:gd name="T69" fmla="*/ 29 h 31"/>
                  <a:gd name="T70" fmla="*/ 0 w 435"/>
                  <a:gd name="T71" fmla="*/ 29 h 31"/>
                  <a:gd name="T72" fmla="*/ 0 w 435"/>
                  <a:gd name="T7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5" h="31">
                    <a:moveTo>
                      <a:pt x="0" y="31"/>
                    </a:moveTo>
                    <a:lnTo>
                      <a:pt x="40" y="31"/>
                    </a:lnTo>
                    <a:lnTo>
                      <a:pt x="81" y="29"/>
                    </a:lnTo>
                    <a:lnTo>
                      <a:pt x="119" y="29"/>
                    </a:lnTo>
                    <a:lnTo>
                      <a:pt x="158" y="29"/>
                    </a:lnTo>
                    <a:lnTo>
                      <a:pt x="194" y="27"/>
                    </a:lnTo>
                    <a:lnTo>
                      <a:pt x="229" y="25"/>
                    </a:lnTo>
                    <a:lnTo>
                      <a:pt x="261" y="25"/>
                    </a:lnTo>
                    <a:lnTo>
                      <a:pt x="292" y="23"/>
                    </a:lnTo>
                    <a:lnTo>
                      <a:pt x="321" y="21"/>
                    </a:lnTo>
                    <a:lnTo>
                      <a:pt x="346" y="19"/>
                    </a:lnTo>
                    <a:lnTo>
                      <a:pt x="369" y="15"/>
                    </a:lnTo>
                    <a:lnTo>
                      <a:pt x="388" y="13"/>
                    </a:lnTo>
                    <a:lnTo>
                      <a:pt x="406" y="12"/>
                    </a:lnTo>
                    <a:lnTo>
                      <a:pt x="417" y="8"/>
                    </a:lnTo>
                    <a:lnTo>
                      <a:pt x="427" y="6"/>
                    </a:lnTo>
                    <a:lnTo>
                      <a:pt x="433" y="4"/>
                    </a:lnTo>
                    <a:lnTo>
                      <a:pt x="435" y="0"/>
                    </a:lnTo>
                    <a:lnTo>
                      <a:pt x="429" y="0"/>
                    </a:lnTo>
                    <a:lnTo>
                      <a:pt x="427" y="4"/>
                    </a:lnTo>
                    <a:lnTo>
                      <a:pt x="421" y="6"/>
                    </a:lnTo>
                    <a:lnTo>
                      <a:pt x="411" y="8"/>
                    </a:lnTo>
                    <a:lnTo>
                      <a:pt x="400" y="12"/>
                    </a:lnTo>
                    <a:lnTo>
                      <a:pt x="385" y="13"/>
                    </a:lnTo>
                    <a:lnTo>
                      <a:pt x="365" y="15"/>
                    </a:lnTo>
                    <a:lnTo>
                      <a:pt x="342" y="17"/>
                    </a:lnTo>
                    <a:lnTo>
                      <a:pt x="317" y="19"/>
                    </a:lnTo>
                    <a:lnTo>
                      <a:pt x="288" y="21"/>
                    </a:lnTo>
                    <a:lnTo>
                      <a:pt x="258" y="23"/>
                    </a:lnTo>
                    <a:lnTo>
                      <a:pt x="227" y="25"/>
                    </a:lnTo>
                    <a:lnTo>
                      <a:pt x="192" y="27"/>
                    </a:lnTo>
                    <a:lnTo>
                      <a:pt x="156" y="27"/>
                    </a:lnTo>
                    <a:lnTo>
                      <a:pt x="117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77">
                <a:extLst>
                  <a:ext uri="{FF2B5EF4-FFF2-40B4-BE49-F238E27FC236}">
                    <a16:creationId xmlns:a16="http://schemas.microsoft.com/office/drawing/2014/main" id="{FCD9A835-2B89-45E2-B432-E971B4C63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4" cy="14"/>
              </a:xfrm>
              <a:custGeom>
                <a:avLst/>
                <a:gdLst>
                  <a:gd name="T0" fmla="*/ 0 w 429"/>
                  <a:gd name="T1" fmla="*/ 29 h 29"/>
                  <a:gd name="T2" fmla="*/ 40 w 429"/>
                  <a:gd name="T3" fmla="*/ 29 h 29"/>
                  <a:gd name="T4" fmla="*/ 79 w 429"/>
                  <a:gd name="T5" fmla="*/ 29 h 29"/>
                  <a:gd name="T6" fmla="*/ 117 w 429"/>
                  <a:gd name="T7" fmla="*/ 29 h 29"/>
                  <a:gd name="T8" fmla="*/ 156 w 429"/>
                  <a:gd name="T9" fmla="*/ 27 h 29"/>
                  <a:gd name="T10" fmla="*/ 192 w 429"/>
                  <a:gd name="T11" fmla="*/ 27 h 29"/>
                  <a:gd name="T12" fmla="*/ 227 w 429"/>
                  <a:gd name="T13" fmla="*/ 25 h 29"/>
                  <a:gd name="T14" fmla="*/ 258 w 429"/>
                  <a:gd name="T15" fmla="*/ 23 h 29"/>
                  <a:gd name="T16" fmla="*/ 288 w 429"/>
                  <a:gd name="T17" fmla="*/ 21 h 29"/>
                  <a:gd name="T18" fmla="*/ 317 w 429"/>
                  <a:gd name="T19" fmla="*/ 19 h 29"/>
                  <a:gd name="T20" fmla="*/ 342 w 429"/>
                  <a:gd name="T21" fmla="*/ 17 h 29"/>
                  <a:gd name="T22" fmla="*/ 365 w 429"/>
                  <a:gd name="T23" fmla="*/ 15 h 29"/>
                  <a:gd name="T24" fmla="*/ 385 w 429"/>
                  <a:gd name="T25" fmla="*/ 13 h 29"/>
                  <a:gd name="T26" fmla="*/ 400 w 429"/>
                  <a:gd name="T27" fmla="*/ 12 h 29"/>
                  <a:gd name="T28" fmla="*/ 411 w 429"/>
                  <a:gd name="T29" fmla="*/ 8 h 29"/>
                  <a:gd name="T30" fmla="*/ 421 w 429"/>
                  <a:gd name="T31" fmla="*/ 6 h 29"/>
                  <a:gd name="T32" fmla="*/ 427 w 429"/>
                  <a:gd name="T33" fmla="*/ 4 h 29"/>
                  <a:gd name="T34" fmla="*/ 429 w 429"/>
                  <a:gd name="T35" fmla="*/ 0 h 29"/>
                  <a:gd name="T36" fmla="*/ 423 w 429"/>
                  <a:gd name="T37" fmla="*/ 0 h 29"/>
                  <a:gd name="T38" fmla="*/ 421 w 429"/>
                  <a:gd name="T39" fmla="*/ 4 h 29"/>
                  <a:gd name="T40" fmla="*/ 415 w 429"/>
                  <a:gd name="T41" fmla="*/ 6 h 29"/>
                  <a:gd name="T42" fmla="*/ 406 w 429"/>
                  <a:gd name="T43" fmla="*/ 8 h 29"/>
                  <a:gd name="T44" fmla="*/ 394 w 429"/>
                  <a:gd name="T45" fmla="*/ 12 h 29"/>
                  <a:gd name="T46" fmla="*/ 379 w 429"/>
                  <a:gd name="T47" fmla="*/ 13 h 29"/>
                  <a:gd name="T48" fmla="*/ 360 w 429"/>
                  <a:gd name="T49" fmla="*/ 15 h 29"/>
                  <a:gd name="T50" fmla="*/ 338 w 429"/>
                  <a:gd name="T51" fmla="*/ 17 h 29"/>
                  <a:gd name="T52" fmla="*/ 313 w 429"/>
                  <a:gd name="T53" fmla="*/ 19 h 29"/>
                  <a:gd name="T54" fmla="*/ 285 w 429"/>
                  <a:gd name="T55" fmla="*/ 21 h 29"/>
                  <a:gd name="T56" fmla="*/ 256 w 429"/>
                  <a:gd name="T57" fmla="*/ 23 h 29"/>
                  <a:gd name="T58" fmla="*/ 223 w 429"/>
                  <a:gd name="T59" fmla="*/ 25 h 29"/>
                  <a:gd name="T60" fmla="*/ 188 w 429"/>
                  <a:gd name="T61" fmla="*/ 27 h 29"/>
                  <a:gd name="T62" fmla="*/ 154 w 429"/>
                  <a:gd name="T63" fmla="*/ 27 h 29"/>
                  <a:gd name="T64" fmla="*/ 115 w 429"/>
                  <a:gd name="T65" fmla="*/ 29 h 29"/>
                  <a:gd name="T66" fmla="*/ 79 w 429"/>
                  <a:gd name="T67" fmla="*/ 29 h 29"/>
                  <a:gd name="T68" fmla="*/ 40 w 429"/>
                  <a:gd name="T69" fmla="*/ 29 h 29"/>
                  <a:gd name="T70" fmla="*/ 0 w 429"/>
                  <a:gd name="T71" fmla="*/ 29 h 29"/>
                  <a:gd name="T72" fmla="*/ 0 w 429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9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7" y="29"/>
                    </a:lnTo>
                    <a:lnTo>
                      <a:pt x="156" y="27"/>
                    </a:lnTo>
                    <a:lnTo>
                      <a:pt x="192" y="27"/>
                    </a:lnTo>
                    <a:lnTo>
                      <a:pt x="227" y="25"/>
                    </a:lnTo>
                    <a:lnTo>
                      <a:pt x="258" y="23"/>
                    </a:lnTo>
                    <a:lnTo>
                      <a:pt x="288" y="21"/>
                    </a:lnTo>
                    <a:lnTo>
                      <a:pt x="317" y="19"/>
                    </a:lnTo>
                    <a:lnTo>
                      <a:pt x="342" y="17"/>
                    </a:lnTo>
                    <a:lnTo>
                      <a:pt x="365" y="15"/>
                    </a:lnTo>
                    <a:lnTo>
                      <a:pt x="385" y="13"/>
                    </a:lnTo>
                    <a:lnTo>
                      <a:pt x="400" y="12"/>
                    </a:lnTo>
                    <a:lnTo>
                      <a:pt x="411" y="8"/>
                    </a:lnTo>
                    <a:lnTo>
                      <a:pt x="421" y="6"/>
                    </a:lnTo>
                    <a:lnTo>
                      <a:pt x="427" y="4"/>
                    </a:lnTo>
                    <a:lnTo>
                      <a:pt x="429" y="0"/>
                    </a:lnTo>
                    <a:lnTo>
                      <a:pt x="423" y="0"/>
                    </a:lnTo>
                    <a:lnTo>
                      <a:pt x="421" y="4"/>
                    </a:lnTo>
                    <a:lnTo>
                      <a:pt x="415" y="6"/>
                    </a:lnTo>
                    <a:lnTo>
                      <a:pt x="406" y="8"/>
                    </a:lnTo>
                    <a:lnTo>
                      <a:pt x="394" y="12"/>
                    </a:lnTo>
                    <a:lnTo>
                      <a:pt x="379" y="13"/>
                    </a:lnTo>
                    <a:lnTo>
                      <a:pt x="360" y="15"/>
                    </a:lnTo>
                    <a:lnTo>
                      <a:pt x="338" y="17"/>
                    </a:lnTo>
                    <a:lnTo>
                      <a:pt x="313" y="19"/>
                    </a:lnTo>
                    <a:lnTo>
                      <a:pt x="285" y="21"/>
                    </a:lnTo>
                    <a:lnTo>
                      <a:pt x="256" y="23"/>
                    </a:lnTo>
                    <a:lnTo>
                      <a:pt x="223" y="25"/>
                    </a:lnTo>
                    <a:lnTo>
                      <a:pt x="188" y="27"/>
                    </a:lnTo>
                    <a:lnTo>
                      <a:pt x="154" y="27"/>
                    </a:lnTo>
                    <a:lnTo>
                      <a:pt x="115" y="29"/>
                    </a:lnTo>
                    <a:lnTo>
                      <a:pt x="79" y="29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78">
                <a:extLst>
                  <a:ext uri="{FF2B5EF4-FFF2-40B4-BE49-F238E27FC236}">
                    <a16:creationId xmlns:a16="http://schemas.microsoft.com/office/drawing/2014/main" id="{AAA77A4A-6F4F-464C-B40F-14A976BA8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2" cy="14"/>
              </a:xfrm>
              <a:custGeom>
                <a:avLst/>
                <a:gdLst>
                  <a:gd name="T0" fmla="*/ 0 w 423"/>
                  <a:gd name="T1" fmla="*/ 29 h 29"/>
                  <a:gd name="T2" fmla="*/ 40 w 423"/>
                  <a:gd name="T3" fmla="*/ 29 h 29"/>
                  <a:gd name="T4" fmla="*/ 79 w 423"/>
                  <a:gd name="T5" fmla="*/ 29 h 29"/>
                  <a:gd name="T6" fmla="*/ 115 w 423"/>
                  <a:gd name="T7" fmla="*/ 29 h 29"/>
                  <a:gd name="T8" fmla="*/ 154 w 423"/>
                  <a:gd name="T9" fmla="*/ 27 h 29"/>
                  <a:gd name="T10" fmla="*/ 188 w 423"/>
                  <a:gd name="T11" fmla="*/ 27 h 29"/>
                  <a:gd name="T12" fmla="*/ 223 w 423"/>
                  <a:gd name="T13" fmla="*/ 25 h 29"/>
                  <a:gd name="T14" fmla="*/ 256 w 423"/>
                  <a:gd name="T15" fmla="*/ 23 h 29"/>
                  <a:gd name="T16" fmla="*/ 285 w 423"/>
                  <a:gd name="T17" fmla="*/ 21 h 29"/>
                  <a:gd name="T18" fmla="*/ 313 w 423"/>
                  <a:gd name="T19" fmla="*/ 19 h 29"/>
                  <a:gd name="T20" fmla="*/ 338 w 423"/>
                  <a:gd name="T21" fmla="*/ 17 h 29"/>
                  <a:gd name="T22" fmla="*/ 360 w 423"/>
                  <a:gd name="T23" fmla="*/ 15 h 29"/>
                  <a:gd name="T24" fmla="*/ 379 w 423"/>
                  <a:gd name="T25" fmla="*/ 13 h 29"/>
                  <a:gd name="T26" fmla="*/ 394 w 423"/>
                  <a:gd name="T27" fmla="*/ 12 h 29"/>
                  <a:gd name="T28" fmla="*/ 406 w 423"/>
                  <a:gd name="T29" fmla="*/ 8 h 29"/>
                  <a:gd name="T30" fmla="*/ 415 w 423"/>
                  <a:gd name="T31" fmla="*/ 6 h 29"/>
                  <a:gd name="T32" fmla="*/ 421 w 423"/>
                  <a:gd name="T33" fmla="*/ 4 h 29"/>
                  <a:gd name="T34" fmla="*/ 423 w 423"/>
                  <a:gd name="T35" fmla="*/ 0 h 29"/>
                  <a:gd name="T36" fmla="*/ 417 w 423"/>
                  <a:gd name="T37" fmla="*/ 0 h 29"/>
                  <a:gd name="T38" fmla="*/ 415 w 423"/>
                  <a:gd name="T39" fmla="*/ 4 h 29"/>
                  <a:gd name="T40" fmla="*/ 410 w 423"/>
                  <a:gd name="T41" fmla="*/ 6 h 29"/>
                  <a:gd name="T42" fmla="*/ 402 w 423"/>
                  <a:gd name="T43" fmla="*/ 8 h 29"/>
                  <a:gd name="T44" fmla="*/ 388 w 423"/>
                  <a:gd name="T45" fmla="*/ 12 h 29"/>
                  <a:gd name="T46" fmla="*/ 373 w 423"/>
                  <a:gd name="T47" fmla="*/ 13 h 29"/>
                  <a:gd name="T48" fmla="*/ 354 w 423"/>
                  <a:gd name="T49" fmla="*/ 15 h 29"/>
                  <a:gd name="T50" fmla="*/ 333 w 423"/>
                  <a:gd name="T51" fmla="*/ 17 h 29"/>
                  <a:gd name="T52" fmla="*/ 308 w 423"/>
                  <a:gd name="T53" fmla="*/ 19 h 29"/>
                  <a:gd name="T54" fmla="*/ 281 w 423"/>
                  <a:gd name="T55" fmla="*/ 21 h 29"/>
                  <a:gd name="T56" fmla="*/ 252 w 423"/>
                  <a:gd name="T57" fmla="*/ 23 h 29"/>
                  <a:gd name="T58" fmla="*/ 219 w 423"/>
                  <a:gd name="T59" fmla="*/ 25 h 29"/>
                  <a:gd name="T60" fmla="*/ 186 w 423"/>
                  <a:gd name="T61" fmla="*/ 25 h 29"/>
                  <a:gd name="T62" fmla="*/ 152 w 423"/>
                  <a:gd name="T63" fmla="*/ 27 h 29"/>
                  <a:gd name="T64" fmla="*/ 115 w 423"/>
                  <a:gd name="T65" fmla="*/ 27 h 29"/>
                  <a:gd name="T66" fmla="*/ 77 w 423"/>
                  <a:gd name="T67" fmla="*/ 29 h 29"/>
                  <a:gd name="T68" fmla="*/ 38 w 423"/>
                  <a:gd name="T69" fmla="*/ 29 h 29"/>
                  <a:gd name="T70" fmla="*/ 0 w 423"/>
                  <a:gd name="T71" fmla="*/ 29 h 29"/>
                  <a:gd name="T72" fmla="*/ 0 w 423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3" h="29">
                    <a:moveTo>
                      <a:pt x="0" y="29"/>
                    </a:moveTo>
                    <a:lnTo>
                      <a:pt x="40" y="29"/>
                    </a:lnTo>
                    <a:lnTo>
                      <a:pt x="79" y="29"/>
                    </a:lnTo>
                    <a:lnTo>
                      <a:pt x="115" y="29"/>
                    </a:lnTo>
                    <a:lnTo>
                      <a:pt x="154" y="27"/>
                    </a:lnTo>
                    <a:lnTo>
                      <a:pt x="188" y="27"/>
                    </a:lnTo>
                    <a:lnTo>
                      <a:pt x="223" y="25"/>
                    </a:lnTo>
                    <a:lnTo>
                      <a:pt x="256" y="23"/>
                    </a:lnTo>
                    <a:lnTo>
                      <a:pt x="285" y="21"/>
                    </a:lnTo>
                    <a:lnTo>
                      <a:pt x="313" y="19"/>
                    </a:lnTo>
                    <a:lnTo>
                      <a:pt x="338" y="17"/>
                    </a:lnTo>
                    <a:lnTo>
                      <a:pt x="360" y="15"/>
                    </a:lnTo>
                    <a:lnTo>
                      <a:pt x="379" y="13"/>
                    </a:lnTo>
                    <a:lnTo>
                      <a:pt x="394" y="12"/>
                    </a:lnTo>
                    <a:lnTo>
                      <a:pt x="406" y="8"/>
                    </a:lnTo>
                    <a:lnTo>
                      <a:pt x="415" y="6"/>
                    </a:lnTo>
                    <a:lnTo>
                      <a:pt x="421" y="4"/>
                    </a:lnTo>
                    <a:lnTo>
                      <a:pt x="423" y="0"/>
                    </a:lnTo>
                    <a:lnTo>
                      <a:pt x="417" y="0"/>
                    </a:lnTo>
                    <a:lnTo>
                      <a:pt x="415" y="4"/>
                    </a:lnTo>
                    <a:lnTo>
                      <a:pt x="410" y="6"/>
                    </a:lnTo>
                    <a:lnTo>
                      <a:pt x="402" y="8"/>
                    </a:lnTo>
                    <a:lnTo>
                      <a:pt x="388" y="12"/>
                    </a:lnTo>
                    <a:lnTo>
                      <a:pt x="373" y="13"/>
                    </a:lnTo>
                    <a:lnTo>
                      <a:pt x="354" y="15"/>
                    </a:lnTo>
                    <a:lnTo>
                      <a:pt x="333" y="17"/>
                    </a:lnTo>
                    <a:lnTo>
                      <a:pt x="308" y="19"/>
                    </a:lnTo>
                    <a:lnTo>
                      <a:pt x="281" y="21"/>
                    </a:lnTo>
                    <a:lnTo>
                      <a:pt x="252" y="23"/>
                    </a:lnTo>
                    <a:lnTo>
                      <a:pt x="219" y="25"/>
                    </a:lnTo>
                    <a:lnTo>
                      <a:pt x="186" y="25"/>
                    </a:lnTo>
                    <a:lnTo>
                      <a:pt x="152" y="27"/>
                    </a:lnTo>
                    <a:lnTo>
                      <a:pt x="115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79">
                <a:extLst>
                  <a:ext uri="{FF2B5EF4-FFF2-40B4-BE49-F238E27FC236}">
                    <a16:creationId xmlns:a16="http://schemas.microsoft.com/office/drawing/2014/main" id="{9DE9028B-5D1D-4ACF-90C3-1CC960060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9" cy="14"/>
              </a:xfrm>
              <a:custGeom>
                <a:avLst/>
                <a:gdLst>
                  <a:gd name="T0" fmla="*/ 0 w 417"/>
                  <a:gd name="T1" fmla="*/ 29 h 29"/>
                  <a:gd name="T2" fmla="*/ 38 w 417"/>
                  <a:gd name="T3" fmla="*/ 29 h 29"/>
                  <a:gd name="T4" fmla="*/ 77 w 417"/>
                  <a:gd name="T5" fmla="*/ 29 h 29"/>
                  <a:gd name="T6" fmla="*/ 115 w 417"/>
                  <a:gd name="T7" fmla="*/ 27 h 29"/>
                  <a:gd name="T8" fmla="*/ 152 w 417"/>
                  <a:gd name="T9" fmla="*/ 27 h 29"/>
                  <a:gd name="T10" fmla="*/ 186 w 417"/>
                  <a:gd name="T11" fmla="*/ 25 h 29"/>
                  <a:gd name="T12" fmla="*/ 219 w 417"/>
                  <a:gd name="T13" fmla="*/ 25 h 29"/>
                  <a:gd name="T14" fmla="*/ 252 w 417"/>
                  <a:gd name="T15" fmla="*/ 23 h 29"/>
                  <a:gd name="T16" fmla="*/ 281 w 417"/>
                  <a:gd name="T17" fmla="*/ 21 h 29"/>
                  <a:gd name="T18" fmla="*/ 308 w 417"/>
                  <a:gd name="T19" fmla="*/ 19 h 29"/>
                  <a:gd name="T20" fmla="*/ 333 w 417"/>
                  <a:gd name="T21" fmla="*/ 17 h 29"/>
                  <a:gd name="T22" fmla="*/ 354 w 417"/>
                  <a:gd name="T23" fmla="*/ 15 h 29"/>
                  <a:gd name="T24" fmla="*/ 373 w 417"/>
                  <a:gd name="T25" fmla="*/ 13 h 29"/>
                  <a:gd name="T26" fmla="*/ 388 w 417"/>
                  <a:gd name="T27" fmla="*/ 12 h 29"/>
                  <a:gd name="T28" fmla="*/ 402 w 417"/>
                  <a:gd name="T29" fmla="*/ 8 h 29"/>
                  <a:gd name="T30" fmla="*/ 410 w 417"/>
                  <a:gd name="T31" fmla="*/ 6 h 29"/>
                  <a:gd name="T32" fmla="*/ 415 w 417"/>
                  <a:gd name="T33" fmla="*/ 4 h 29"/>
                  <a:gd name="T34" fmla="*/ 417 w 417"/>
                  <a:gd name="T35" fmla="*/ 0 h 29"/>
                  <a:gd name="T36" fmla="*/ 411 w 417"/>
                  <a:gd name="T37" fmla="*/ 0 h 29"/>
                  <a:gd name="T38" fmla="*/ 410 w 417"/>
                  <a:gd name="T39" fmla="*/ 4 h 29"/>
                  <a:gd name="T40" fmla="*/ 404 w 417"/>
                  <a:gd name="T41" fmla="*/ 6 h 29"/>
                  <a:gd name="T42" fmla="*/ 396 w 417"/>
                  <a:gd name="T43" fmla="*/ 8 h 29"/>
                  <a:gd name="T44" fmla="*/ 383 w 417"/>
                  <a:gd name="T45" fmla="*/ 10 h 29"/>
                  <a:gd name="T46" fmla="*/ 367 w 417"/>
                  <a:gd name="T47" fmla="*/ 13 h 29"/>
                  <a:gd name="T48" fmla="*/ 350 w 417"/>
                  <a:gd name="T49" fmla="*/ 15 h 29"/>
                  <a:gd name="T50" fmla="*/ 329 w 417"/>
                  <a:gd name="T51" fmla="*/ 17 h 29"/>
                  <a:gd name="T52" fmla="*/ 304 w 417"/>
                  <a:gd name="T53" fmla="*/ 19 h 29"/>
                  <a:gd name="T54" fmla="*/ 277 w 417"/>
                  <a:gd name="T55" fmla="*/ 21 h 29"/>
                  <a:gd name="T56" fmla="*/ 248 w 417"/>
                  <a:gd name="T57" fmla="*/ 23 h 29"/>
                  <a:gd name="T58" fmla="*/ 217 w 417"/>
                  <a:gd name="T59" fmla="*/ 25 h 29"/>
                  <a:gd name="T60" fmla="*/ 184 w 417"/>
                  <a:gd name="T61" fmla="*/ 25 h 29"/>
                  <a:gd name="T62" fmla="*/ 150 w 417"/>
                  <a:gd name="T63" fmla="*/ 27 h 29"/>
                  <a:gd name="T64" fmla="*/ 113 w 417"/>
                  <a:gd name="T65" fmla="*/ 27 h 29"/>
                  <a:gd name="T66" fmla="*/ 77 w 417"/>
                  <a:gd name="T67" fmla="*/ 29 h 29"/>
                  <a:gd name="T68" fmla="*/ 38 w 417"/>
                  <a:gd name="T69" fmla="*/ 29 h 29"/>
                  <a:gd name="T70" fmla="*/ 0 w 417"/>
                  <a:gd name="T71" fmla="*/ 29 h 29"/>
                  <a:gd name="T72" fmla="*/ 0 w 417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7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5" y="27"/>
                    </a:lnTo>
                    <a:lnTo>
                      <a:pt x="152" y="27"/>
                    </a:lnTo>
                    <a:lnTo>
                      <a:pt x="186" y="25"/>
                    </a:lnTo>
                    <a:lnTo>
                      <a:pt x="219" y="25"/>
                    </a:lnTo>
                    <a:lnTo>
                      <a:pt x="252" y="23"/>
                    </a:lnTo>
                    <a:lnTo>
                      <a:pt x="281" y="21"/>
                    </a:lnTo>
                    <a:lnTo>
                      <a:pt x="308" y="19"/>
                    </a:lnTo>
                    <a:lnTo>
                      <a:pt x="333" y="17"/>
                    </a:lnTo>
                    <a:lnTo>
                      <a:pt x="354" y="15"/>
                    </a:lnTo>
                    <a:lnTo>
                      <a:pt x="373" y="13"/>
                    </a:lnTo>
                    <a:lnTo>
                      <a:pt x="388" y="12"/>
                    </a:lnTo>
                    <a:lnTo>
                      <a:pt x="402" y="8"/>
                    </a:lnTo>
                    <a:lnTo>
                      <a:pt x="410" y="6"/>
                    </a:lnTo>
                    <a:lnTo>
                      <a:pt x="415" y="4"/>
                    </a:lnTo>
                    <a:lnTo>
                      <a:pt x="417" y="0"/>
                    </a:lnTo>
                    <a:lnTo>
                      <a:pt x="411" y="0"/>
                    </a:lnTo>
                    <a:lnTo>
                      <a:pt x="410" y="4"/>
                    </a:lnTo>
                    <a:lnTo>
                      <a:pt x="404" y="6"/>
                    </a:lnTo>
                    <a:lnTo>
                      <a:pt x="396" y="8"/>
                    </a:lnTo>
                    <a:lnTo>
                      <a:pt x="383" y="10"/>
                    </a:lnTo>
                    <a:lnTo>
                      <a:pt x="367" y="13"/>
                    </a:lnTo>
                    <a:lnTo>
                      <a:pt x="350" y="15"/>
                    </a:lnTo>
                    <a:lnTo>
                      <a:pt x="329" y="17"/>
                    </a:lnTo>
                    <a:lnTo>
                      <a:pt x="304" y="19"/>
                    </a:lnTo>
                    <a:lnTo>
                      <a:pt x="277" y="21"/>
                    </a:lnTo>
                    <a:lnTo>
                      <a:pt x="248" y="23"/>
                    </a:lnTo>
                    <a:lnTo>
                      <a:pt x="217" y="25"/>
                    </a:lnTo>
                    <a:lnTo>
                      <a:pt x="184" y="25"/>
                    </a:lnTo>
                    <a:lnTo>
                      <a:pt x="150" y="27"/>
                    </a:lnTo>
                    <a:lnTo>
                      <a:pt x="113" y="27"/>
                    </a:lnTo>
                    <a:lnTo>
                      <a:pt x="77" y="29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80">
                <a:extLst>
                  <a:ext uri="{FF2B5EF4-FFF2-40B4-BE49-F238E27FC236}">
                    <a16:creationId xmlns:a16="http://schemas.microsoft.com/office/drawing/2014/main" id="{0D13208E-3D90-4311-8365-7CB1934CD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6" cy="14"/>
              </a:xfrm>
              <a:custGeom>
                <a:avLst/>
                <a:gdLst>
                  <a:gd name="T0" fmla="*/ 0 w 411"/>
                  <a:gd name="T1" fmla="*/ 29 h 29"/>
                  <a:gd name="T2" fmla="*/ 38 w 411"/>
                  <a:gd name="T3" fmla="*/ 29 h 29"/>
                  <a:gd name="T4" fmla="*/ 77 w 411"/>
                  <a:gd name="T5" fmla="*/ 29 h 29"/>
                  <a:gd name="T6" fmla="*/ 113 w 411"/>
                  <a:gd name="T7" fmla="*/ 27 h 29"/>
                  <a:gd name="T8" fmla="*/ 150 w 411"/>
                  <a:gd name="T9" fmla="*/ 27 h 29"/>
                  <a:gd name="T10" fmla="*/ 184 w 411"/>
                  <a:gd name="T11" fmla="*/ 25 h 29"/>
                  <a:gd name="T12" fmla="*/ 217 w 411"/>
                  <a:gd name="T13" fmla="*/ 25 h 29"/>
                  <a:gd name="T14" fmla="*/ 248 w 411"/>
                  <a:gd name="T15" fmla="*/ 23 h 29"/>
                  <a:gd name="T16" fmla="*/ 277 w 411"/>
                  <a:gd name="T17" fmla="*/ 21 h 29"/>
                  <a:gd name="T18" fmla="*/ 304 w 411"/>
                  <a:gd name="T19" fmla="*/ 19 h 29"/>
                  <a:gd name="T20" fmla="*/ 329 w 411"/>
                  <a:gd name="T21" fmla="*/ 17 h 29"/>
                  <a:gd name="T22" fmla="*/ 350 w 411"/>
                  <a:gd name="T23" fmla="*/ 15 h 29"/>
                  <a:gd name="T24" fmla="*/ 367 w 411"/>
                  <a:gd name="T25" fmla="*/ 13 h 29"/>
                  <a:gd name="T26" fmla="*/ 383 w 411"/>
                  <a:gd name="T27" fmla="*/ 10 h 29"/>
                  <a:gd name="T28" fmla="*/ 396 w 411"/>
                  <a:gd name="T29" fmla="*/ 8 h 29"/>
                  <a:gd name="T30" fmla="*/ 404 w 411"/>
                  <a:gd name="T31" fmla="*/ 6 h 29"/>
                  <a:gd name="T32" fmla="*/ 410 w 411"/>
                  <a:gd name="T33" fmla="*/ 4 h 29"/>
                  <a:gd name="T34" fmla="*/ 411 w 411"/>
                  <a:gd name="T35" fmla="*/ 0 h 29"/>
                  <a:gd name="T36" fmla="*/ 406 w 411"/>
                  <a:gd name="T37" fmla="*/ 0 h 29"/>
                  <a:gd name="T38" fmla="*/ 404 w 411"/>
                  <a:gd name="T39" fmla="*/ 4 h 29"/>
                  <a:gd name="T40" fmla="*/ 398 w 411"/>
                  <a:gd name="T41" fmla="*/ 6 h 29"/>
                  <a:gd name="T42" fmla="*/ 390 w 411"/>
                  <a:gd name="T43" fmla="*/ 8 h 29"/>
                  <a:gd name="T44" fmla="*/ 379 w 411"/>
                  <a:gd name="T45" fmla="*/ 10 h 29"/>
                  <a:gd name="T46" fmla="*/ 363 w 411"/>
                  <a:gd name="T47" fmla="*/ 13 h 29"/>
                  <a:gd name="T48" fmla="*/ 344 w 411"/>
                  <a:gd name="T49" fmla="*/ 15 h 29"/>
                  <a:gd name="T50" fmla="*/ 323 w 411"/>
                  <a:gd name="T51" fmla="*/ 17 h 29"/>
                  <a:gd name="T52" fmla="*/ 300 w 411"/>
                  <a:gd name="T53" fmla="*/ 19 h 29"/>
                  <a:gd name="T54" fmla="*/ 273 w 411"/>
                  <a:gd name="T55" fmla="*/ 21 h 29"/>
                  <a:gd name="T56" fmla="*/ 244 w 411"/>
                  <a:gd name="T57" fmla="*/ 23 h 29"/>
                  <a:gd name="T58" fmla="*/ 213 w 411"/>
                  <a:gd name="T59" fmla="*/ 23 h 29"/>
                  <a:gd name="T60" fmla="*/ 181 w 411"/>
                  <a:gd name="T61" fmla="*/ 25 h 29"/>
                  <a:gd name="T62" fmla="*/ 146 w 411"/>
                  <a:gd name="T63" fmla="*/ 27 h 29"/>
                  <a:gd name="T64" fmla="*/ 111 w 411"/>
                  <a:gd name="T65" fmla="*/ 27 h 29"/>
                  <a:gd name="T66" fmla="*/ 75 w 411"/>
                  <a:gd name="T67" fmla="*/ 27 h 29"/>
                  <a:gd name="T68" fmla="*/ 38 w 411"/>
                  <a:gd name="T69" fmla="*/ 29 h 29"/>
                  <a:gd name="T70" fmla="*/ 0 w 411"/>
                  <a:gd name="T71" fmla="*/ 29 h 29"/>
                  <a:gd name="T72" fmla="*/ 0 w 411"/>
                  <a:gd name="T7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1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7" y="29"/>
                    </a:lnTo>
                    <a:lnTo>
                      <a:pt x="113" y="27"/>
                    </a:lnTo>
                    <a:lnTo>
                      <a:pt x="150" y="27"/>
                    </a:lnTo>
                    <a:lnTo>
                      <a:pt x="184" y="25"/>
                    </a:lnTo>
                    <a:lnTo>
                      <a:pt x="217" y="25"/>
                    </a:lnTo>
                    <a:lnTo>
                      <a:pt x="248" y="23"/>
                    </a:lnTo>
                    <a:lnTo>
                      <a:pt x="277" y="21"/>
                    </a:lnTo>
                    <a:lnTo>
                      <a:pt x="304" y="19"/>
                    </a:lnTo>
                    <a:lnTo>
                      <a:pt x="329" y="17"/>
                    </a:lnTo>
                    <a:lnTo>
                      <a:pt x="350" y="15"/>
                    </a:lnTo>
                    <a:lnTo>
                      <a:pt x="367" y="13"/>
                    </a:lnTo>
                    <a:lnTo>
                      <a:pt x="383" y="10"/>
                    </a:lnTo>
                    <a:lnTo>
                      <a:pt x="396" y="8"/>
                    </a:lnTo>
                    <a:lnTo>
                      <a:pt x="404" y="6"/>
                    </a:lnTo>
                    <a:lnTo>
                      <a:pt x="410" y="4"/>
                    </a:lnTo>
                    <a:lnTo>
                      <a:pt x="411" y="0"/>
                    </a:lnTo>
                    <a:lnTo>
                      <a:pt x="406" y="0"/>
                    </a:lnTo>
                    <a:lnTo>
                      <a:pt x="404" y="4"/>
                    </a:lnTo>
                    <a:lnTo>
                      <a:pt x="398" y="6"/>
                    </a:lnTo>
                    <a:lnTo>
                      <a:pt x="390" y="8"/>
                    </a:lnTo>
                    <a:lnTo>
                      <a:pt x="379" y="10"/>
                    </a:lnTo>
                    <a:lnTo>
                      <a:pt x="363" y="13"/>
                    </a:lnTo>
                    <a:lnTo>
                      <a:pt x="344" y="15"/>
                    </a:lnTo>
                    <a:lnTo>
                      <a:pt x="323" y="17"/>
                    </a:lnTo>
                    <a:lnTo>
                      <a:pt x="300" y="19"/>
                    </a:lnTo>
                    <a:lnTo>
                      <a:pt x="273" y="21"/>
                    </a:lnTo>
                    <a:lnTo>
                      <a:pt x="244" y="23"/>
                    </a:lnTo>
                    <a:lnTo>
                      <a:pt x="213" y="23"/>
                    </a:lnTo>
                    <a:lnTo>
                      <a:pt x="181" y="25"/>
                    </a:lnTo>
                    <a:lnTo>
                      <a:pt x="146" y="27"/>
                    </a:lnTo>
                    <a:lnTo>
                      <a:pt x="111" y="27"/>
                    </a:lnTo>
                    <a:lnTo>
                      <a:pt x="75" y="27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81">
                <a:extLst>
                  <a:ext uri="{FF2B5EF4-FFF2-40B4-BE49-F238E27FC236}">
                    <a16:creationId xmlns:a16="http://schemas.microsoft.com/office/drawing/2014/main" id="{7536E97D-FE75-4FEF-971C-CFDABB3BD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3" cy="14"/>
              </a:xfrm>
              <a:custGeom>
                <a:avLst/>
                <a:gdLst>
                  <a:gd name="T0" fmla="*/ 0 w 406"/>
                  <a:gd name="T1" fmla="*/ 29 h 29"/>
                  <a:gd name="T2" fmla="*/ 38 w 406"/>
                  <a:gd name="T3" fmla="*/ 29 h 29"/>
                  <a:gd name="T4" fmla="*/ 75 w 406"/>
                  <a:gd name="T5" fmla="*/ 27 h 29"/>
                  <a:gd name="T6" fmla="*/ 111 w 406"/>
                  <a:gd name="T7" fmla="*/ 27 h 29"/>
                  <a:gd name="T8" fmla="*/ 146 w 406"/>
                  <a:gd name="T9" fmla="*/ 27 h 29"/>
                  <a:gd name="T10" fmla="*/ 181 w 406"/>
                  <a:gd name="T11" fmla="*/ 25 h 29"/>
                  <a:gd name="T12" fmla="*/ 213 w 406"/>
                  <a:gd name="T13" fmla="*/ 23 h 29"/>
                  <a:gd name="T14" fmla="*/ 244 w 406"/>
                  <a:gd name="T15" fmla="*/ 23 h 29"/>
                  <a:gd name="T16" fmla="*/ 273 w 406"/>
                  <a:gd name="T17" fmla="*/ 21 h 29"/>
                  <a:gd name="T18" fmla="*/ 300 w 406"/>
                  <a:gd name="T19" fmla="*/ 19 h 29"/>
                  <a:gd name="T20" fmla="*/ 323 w 406"/>
                  <a:gd name="T21" fmla="*/ 17 h 29"/>
                  <a:gd name="T22" fmla="*/ 344 w 406"/>
                  <a:gd name="T23" fmla="*/ 15 h 29"/>
                  <a:gd name="T24" fmla="*/ 363 w 406"/>
                  <a:gd name="T25" fmla="*/ 13 h 29"/>
                  <a:gd name="T26" fmla="*/ 379 w 406"/>
                  <a:gd name="T27" fmla="*/ 10 h 29"/>
                  <a:gd name="T28" fmla="*/ 390 w 406"/>
                  <a:gd name="T29" fmla="*/ 8 h 29"/>
                  <a:gd name="T30" fmla="*/ 398 w 406"/>
                  <a:gd name="T31" fmla="*/ 6 h 29"/>
                  <a:gd name="T32" fmla="*/ 404 w 406"/>
                  <a:gd name="T33" fmla="*/ 4 h 29"/>
                  <a:gd name="T34" fmla="*/ 406 w 406"/>
                  <a:gd name="T35" fmla="*/ 0 h 29"/>
                  <a:gd name="T36" fmla="*/ 400 w 406"/>
                  <a:gd name="T37" fmla="*/ 0 h 29"/>
                  <a:gd name="T38" fmla="*/ 398 w 406"/>
                  <a:gd name="T39" fmla="*/ 4 h 29"/>
                  <a:gd name="T40" fmla="*/ 392 w 406"/>
                  <a:gd name="T41" fmla="*/ 6 h 29"/>
                  <a:gd name="T42" fmla="*/ 383 w 406"/>
                  <a:gd name="T43" fmla="*/ 8 h 29"/>
                  <a:gd name="T44" fmla="*/ 369 w 406"/>
                  <a:gd name="T45" fmla="*/ 12 h 29"/>
                  <a:gd name="T46" fmla="*/ 352 w 406"/>
                  <a:gd name="T47" fmla="*/ 13 h 29"/>
                  <a:gd name="T48" fmla="*/ 333 w 406"/>
                  <a:gd name="T49" fmla="*/ 15 h 29"/>
                  <a:gd name="T50" fmla="*/ 310 w 406"/>
                  <a:gd name="T51" fmla="*/ 17 h 29"/>
                  <a:gd name="T52" fmla="*/ 283 w 406"/>
                  <a:gd name="T53" fmla="*/ 19 h 29"/>
                  <a:gd name="T54" fmla="*/ 254 w 406"/>
                  <a:gd name="T55" fmla="*/ 21 h 29"/>
                  <a:gd name="T56" fmla="*/ 223 w 406"/>
                  <a:gd name="T57" fmla="*/ 23 h 29"/>
                  <a:gd name="T58" fmla="*/ 188 w 406"/>
                  <a:gd name="T59" fmla="*/ 25 h 29"/>
                  <a:gd name="T60" fmla="*/ 154 w 406"/>
                  <a:gd name="T61" fmla="*/ 25 h 29"/>
                  <a:gd name="T62" fmla="*/ 117 w 406"/>
                  <a:gd name="T63" fmla="*/ 27 h 29"/>
                  <a:gd name="T64" fmla="*/ 79 w 406"/>
                  <a:gd name="T65" fmla="*/ 27 h 29"/>
                  <a:gd name="T66" fmla="*/ 40 w 406"/>
                  <a:gd name="T67" fmla="*/ 27 h 29"/>
                  <a:gd name="T68" fmla="*/ 0 w 406"/>
                  <a:gd name="T69" fmla="*/ 27 h 29"/>
                  <a:gd name="T70" fmla="*/ 0 w 406"/>
                  <a:gd name="T7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6" h="29">
                    <a:moveTo>
                      <a:pt x="0" y="29"/>
                    </a:moveTo>
                    <a:lnTo>
                      <a:pt x="38" y="29"/>
                    </a:lnTo>
                    <a:lnTo>
                      <a:pt x="75" y="27"/>
                    </a:lnTo>
                    <a:lnTo>
                      <a:pt x="111" y="27"/>
                    </a:lnTo>
                    <a:lnTo>
                      <a:pt x="146" y="27"/>
                    </a:lnTo>
                    <a:lnTo>
                      <a:pt x="181" y="25"/>
                    </a:lnTo>
                    <a:lnTo>
                      <a:pt x="213" y="23"/>
                    </a:lnTo>
                    <a:lnTo>
                      <a:pt x="244" y="23"/>
                    </a:lnTo>
                    <a:lnTo>
                      <a:pt x="273" y="21"/>
                    </a:lnTo>
                    <a:lnTo>
                      <a:pt x="300" y="19"/>
                    </a:lnTo>
                    <a:lnTo>
                      <a:pt x="323" y="17"/>
                    </a:lnTo>
                    <a:lnTo>
                      <a:pt x="344" y="15"/>
                    </a:lnTo>
                    <a:lnTo>
                      <a:pt x="363" y="13"/>
                    </a:lnTo>
                    <a:lnTo>
                      <a:pt x="379" y="10"/>
                    </a:lnTo>
                    <a:lnTo>
                      <a:pt x="390" y="8"/>
                    </a:lnTo>
                    <a:lnTo>
                      <a:pt x="398" y="6"/>
                    </a:lnTo>
                    <a:lnTo>
                      <a:pt x="404" y="4"/>
                    </a:lnTo>
                    <a:lnTo>
                      <a:pt x="406" y="0"/>
                    </a:lnTo>
                    <a:lnTo>
                      <a:pt x="400" y="0"/>
                    </a:lnTo>
                    <a:lnTo>
                      <a:pt x="398" y="4"/>
                    </a:lnTo>
                    <a:lnTo>
                      <a:pt x="392" y="6"/>
                    </a:lnTo>
                    <a:lnTo>
                      <a:pt x="383" y="8"/>
                    </a:lnTo>
                    <a:lnTo>
                      <a:pt x="369" y="12"/>
                    </a:lnTo>
                    <a:lnTo>
                      <a:pt x="352" y="13"/>
                    </a:lnTo>
                    <a:lnTo>
                      <a:pt x="333" y="15"/>
                    </a:lnTo>
                    <a:lnTo>
                      <a:pt x="310" y="17"/>
                    </a:lnTo>
                    <a:lnTo>
                      <a:pt x="283" y="19"/>
                    </a:lnTo>
                    <a:lnTo>
                      <a:pt x="254" y="21"/>
                    </a:lnTo>
                    <a:lnTo>
                      <a:pt x="223" y="23"/>
                    </a:lnTo>
                    <a:lnTo>
                      <a:pt x="188" y="25"/>
                    </a:lnTo>
                    <a:lnTo>
                      <a:pt x="154" y="25"/>
                    </a:lnTo>
                    <a:lnTo>
                      <a:pt x="117" y="27"/>
                    </a:lnTo>
                    <a:lnTo>
                      <a:pt x="79" y="27"/>
                    </a:lnTo>
                    <a:lnTo>
                      <a:pt x="40" y="27"/>
                    </a:lnTo>
                    <a:lnTo>
                      <a:pt x="0" y="27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82">
                <a:extLst>
                  <a:ext uri="{FF2B5EF4-FFF2-40B4-BE49-F238E27FC236}">
                    <a16:creationId xmlns:a16="http://schemas.microsoft.com/office/drawing/2014/main" id="{8BC8F04D-78D8-4F0C-AC88-2EBE0A19E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00" cy="13"/>
              </a:xfrm>
              <a:custGeom>
                <a:avLst/>
                <a:gdLst>
                  <a:gd name="T0" fmla="*/ 0 w 400"/>
                  <a:gd name="T1" fmla="*/ 27 h 27"/>
                  <a:gd name="T2" fmla="*/ 40 w 400"/>
                  <a:gd name="T3" fmla="*/ 27 h 27"/>
                  <a:gd name="T4" fmla="*/ 79 w 400"/>
                  <a:gd name="T5" fmla="*/ 27 h 27"/>
                  <a:gd name="T6" fmla="*/ 117 w 400"/>
                  <a:gd name="T7" fmla="*/ 27 h 27"/>
                  <a:gd name="T8" fmla="*/ 154 w 400"/>
                  <a:gd name="T9" fmla="*/ 25 h 27"/>
                  <a:gd name="T10" fmla="*/ 188 w 400"/>
                  <a:gd name="T11" fmla="*/ 25 h 27"/>
                  <a:gd name="T12" fmla="*/ 223 w 400"/>
                  <a:gd name="T13" fmla="*/ 23 h 27"/>
                  <a:gd name="T14" fmla="*/ 254 w 400"/>
                  <a:gd name="T15" fmla="*/ 21 h 27"/>
                  <a:gd name="T16" fmla="*/ 283 w 400"/>
                  <a:gd name="T17" fmla="*/ 19 h 27"/>
                  <a:gd name="T18" fmla="*/ 310 w 400"/>
                  <a:gd name="T19" fmla="*/ 17 h 27"/>
                  <a:gd name="T20" fmla="*/ 333 w 400"/>
                  <a:gd name="T21" fmla="*/ 15 h 27"/>
                  <a:gd name="T22" fmla="*/ 352 w 400"/>
                  <a:gd name="T23" fmla="*/ 13 h 27"/>
                  <a:gd name="T24" fmla="*/ 369 w 400"/>
                  <a:gd name="T25" fmla="*/ 12 h 27"/>
                  <a:gd name="T26" fmla="*/ 383 w 400"/>
                  <a:gd name="T27" fmla="*/ 8 h 27"/>
                  <a:gd name="T28" fmla="*/ 392 w 400"/>
                  <a:gd name="T29" fmla="*/ 6 h 27"/>
                  <a:gd name="T30" fmla="*/ 398 w 400"/>
                  <a:gd name="T31" fmla="*/ 4 h 27"/>
                  <a:gd name="T32" fmla="*/ 400 w 400"/>
                  <a:gd name="T33" fmla="*/ 0 h 27"/>
                  <a:gd name="T34" fmla="*/ 394 w 400"/>
                  <a:gd name="T35" fmla="*/ 0 h 27"/>
                  <a:gd name="T36" fmla="*/ 392 w 400"/>
                  <a:gd name="T37" fmla="*/ 4 h 27"/>
                  <a:gd name="T38" fmla="*/ 386 w 400"/>
                  <a:gd name="T39" fmla="*/ 6 h 27"/>
                  <a:gd name="T40" fmla="*/ 377 w 400"/>
                  <a:gd name="T41" fmla="*/ 8 h 27"/>
                  <a:gd name="T42" fmla="*/ 363 w 400"/>
                  <a:gd name="T43" fmla="*/ 12 h 27"/>
                  <a:gd name="T44" fmla="*/ 348 w 400"/>
                  <a:gd name="T45" fmla="*/ 13 h 27"/>
                  <a:gd name="T46" fmla="*/ 327 w 400"/>
                  <a:gd name="T47" fmla="*/ 15 h 27"/>
                  <a:gd name="T48" fmla="*/ 304 w 400"/>
                  <a:gd name="T49" fmla="*/ 17 h 27"/>
                  <a:gd name="T50" fmla="*/ 279 w 400"/>
                  <a:gd name="T51" fmla="*/ 19 h 27"/>
                  <a:gd name="T52" fmla="*/ 250 w 400"/>
                  <a:gd name="T53" fmla="*/ 21 h 27"/>
                  <a:gd name="T54" fmla="*/ 219 w 400"/>
                  <a:gd name="T55" fmla="*/ 23 h 27"/>
                  <a:gd name="T56" fmla="*/ 186 w 400"/>
                  <a:gd name="T57" fmla="*/ 25 h 27"/>
                  <a:gd name="T58" fmla="*/ 152 w 400"/>
                  <a:gd name="T59" fmla="*/ 25 h 27"/>
                  <a:gd name="T60" fmla="*/ 115 w 400"/>
                  <a:gd name="T61" fmla="*/ 27 h 27"/>
                  <a:gd name="T62" fmla="*/ 77 w 400"/>
                  <a:gd name="T63" fmla="*/ 27 h 27"/>
                  <a:gd name="T64" fmla="*/ 38 w 400"/>
                  <a:gd name="T65" fmla="*/ 27 h 27"/>
                  <a:gd name="T66" fmla="*/ 0 w 400"/>
                  <a:gd name="T67" fmla="*/ 27 h 27"/>
                  <a:gd name="T68" fmla="*/ 0 w 400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00" h="27">
                    <a:moveTo>
                      <a:pt x="0" y="27"/>
                    </a:moveTo>
                    <a:lnTo>
                      <a:pt x="40" y="27"/>
                    </a:lnTo>
                    <a:lnTo>
                      <a:pt x="79" y="27"/>
                    </a:lnTo>
                    <a:lnTo>
                      <a:pt x="117" y="27"/>
                    </a:lnTo>
                    <a:lnTo>
                      <a:pt x="154" y="25"/>
                    </a:lnTo>
                    <a:lnTo>
                      <a:pt x="188" y="25"/>
                    </a:lnTo>
                    <a:lnTo>
                      <a:pt x="223" y="23"/>
                    </a:lnTo>
                    <a:lnTo>
                      <a:pt x="254" y="21"/>
                    </a:lnTo>
                    <a:lnTo>
                      <a:pt x="283" y="19"/>
                    </a:lnTo>
                    <a:lnTo>
                      <a:pt x="310" y="17"/>
                    </a:lnTo>
                    <a:lnTo>
                      <a:pt x="333" y="15"/>
                    </a:lnTo>
                    <a:lnTo>
                      <a:pt x="352" y="13"/>
                    </a:lnTo>
                    <a:lnTo>
                      <a:pt x="369" y="12"/>
                    </a:lnTo>
                    <a:lnTo>
                      <a:pt x="383" y="8"/>
                    </a:lnTo>
                    <a:lnTo>
                      <a:pt x="392" y="6"/>
                    </a:lnTo>
                    <a:lnTo>
                      <a:pt x="398" y="4"/>
                    </a:lnTo>
                    <a:lnTo>
                      <a:pt x="400" y="0"/>
                    </a:lnTo>
                    <a:lnTo>
                      <a:pt x="394" y="0"/>
                    </a:lnTo>
                    <a:lnTo>
                      <a:pt x="392" y="4"/>
                    </a:lnTo>
                    <a:lnTo>
                      <a:pt x="386" y="6"/>
                    </a:lnTo>
                    <a:lnTo>
                      <a:pt x="377" y="8"/>
                    </a:lnTo>
                    <a:lnTo>
                      <a:pt x="363" y="12"/>
                    </a:lnTo>
                    <a:lnTo>
                      <a:pt x="348" y="13"/>
                    </a:lnTo>
                    <a:lnTo>
                      <a:pt x="327" y="15"/>
                    </a:lnTo>
                    <a:lnTo>
                      <a:pt x="304" y="17"/>
                    </a:lnTo>
                    <a:lnTo>
                      <a:pt x="279" y="19"/>
                    </a:lnTo>
                    <a:lnTo>
                      <a:pt x="250" y="21"/>
                    </a:lnTo>
                    <a:lnTo>
                      <a:pt x="219" y="23"/>
                    </a:lnTo>
                    <a:lnTo>
                      <a:pt x="186" y="25"/>
                    </a:lnTo>
                    <a:lnTo>
                      <a:pt x="152" y="25"/>
                    </a:lnTo>
                    <a:lnTo>
                      <a:pt x="115" y="27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83">
                <a:extLst>
                  <a:ext uri="{FF2B5EF4-FFF2-40B4-BE49-F238E27FC236}">
                    <a16:creationId xmlns:a16="http://schemas.microsoft.com/office/drawing/2014/main" id="{EFB969D8-57D0-46D2-9C73-318E3BE1B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7" cy="13"/>
              </a:xfrm>
              <a:custGeom>
                <a:avLst/>
                <a:gdLst>
                  <a:gd name="T0" fmla="*/ 0 w 394"/>
                  <a:gd name="T1" fmla="*/ 27 h 27"/>
                  <a:gd name="T2" fmla="*/ 38 w 394"/>
                  <a:gd name="T3" fmla="*/ 27 h 27"/>
                  <a:gd name="T4" fmla="*/ 77 w 394"/>
                  <a:gd name="T5" fmla="*/ 27 h 27"/>
                  <a:gd name="T6" fmla="*/ 115 w 394"/>
                  <a:gd name="T7" fmla="*/ 27 h 27"/>
                  <a:gd name="T8" fmla="*/ 152 w 394"/>
                  <a:gd name="T9" fmla="*/ 25 h 27"/>
                  <a:gd name="T10" fmla="*/ 186 w 394"/>
                  <a:gd name="T11" fmla="*/ 25 h 27"/>
                  <a:gd name="T12" fmla="*/ 219 w 394"/>
                  <a:gd name="T13" fmla="*/ 23 h 27"/>
                  <a:gd name="T14" fmla="*/ 250 w 394"/>
                  <a:gd name="T15" fmla="*/ 21 h 27"/>
                  <a:gd name="T16" fmla="*/ 279 w 394"/>
                  <a:gd name="T17" fmla="*/ 19 h 27"/>
                  <a:gd name="T18" fmla="*/ 304 w 394"/>
                  <a:gd name="T19" fmla="*/ 17 h 27"/>
                  <a:gd name="T20" fmla="*/ 327 w 394"/>
                  <a:gd name="T21" fmla="*/ 15 h 27"/>
                  <a:gd name="T22" fmla="*/ 348 w 394"/>
                  <a:gd name="T23" fmla="*/ 13 h 27"/>
                  <a:gd name="T24" fmla="*/ 363 w 394"/>
                  <a:gd name="T25" fmla="*/ 12 h 27"/>
                  <a:gd name="T26" fmla="*/ 377 w 394"/>
                  <a:gd name="T27" fmla="*/ 8 h 27"/>
                  <a:gd name="T28" fmla="*/ 386 w 394"/>
                  <a:gd name="T29" fmla="*/ 6 h 27"/>
                  <a:gd name="T30" fmla="*/ 392 w 394"/>
                  <a:gd name="T31" fmla="*/ 4 h 27"/>
                  <a:gd name="T32" fmla="*/ 394 w 394"/>
                  <a:gd name="T33" fmla="*/ 0 h 27"/>
                  <a:gd name="T34" fmla="*/ 388 w 394"/>
                  <a:gd name="T35" fmla="*/ 0 h 27"/>
                  <a:gd name="T36" fmla="*/ 386 w 394"/>
                  <a:gd name="T37" fmla="*/ 4 h 27"/>
                  <a:gd name="T38" fmla="*/ 381 w 394"/>
                  <a:gd name="T39" fmla="*/ 6 h 27"/>
                  <a:gd name="T40" fmla="*/ 371 w 394"/>
                  <a:gd name="T41" fmla="*/ 8 h 27"/>
                  <a:gd name="T42" fmla="*/ 358 w 394"/>
                  <a:gd name="T43" fmla="*/ 10 h 27"/>
                  <a:gd name="T44" fmla="*/ 342 w 394"/>
                  <a:gd name="T45" fmla="*/ 13 h 27"/>
                  <a:gd name="T46" fmla="*/ 323 w 394"/>
                  <a:gd name="T47" fmla="*/ 15 h 27"/>
                  <a:gd name="T48" fmla="*/ 300 w 394"/>
                  <a:gd name="T49" fmla="*/ 17 h 27"/>
                  <a:gd name="T50" fmla="*/ 275 w 394"/>
                  <a:gd name="T51" fmla="*/ 19 h 27"/>
                  <a:gd name="T52" fmla="*/ 246 w 394"/>
                  <a:gd name="T53" fmla="*/ 21 h 27"/>
                  <a:gd name="T54" fmla="*/ 215 w 394"/>
                  <a:gd name="T55" fmla="*/ 23 h 27"/>
                  <a:gd name="T56" fmla="*/ 183 w 394"/>
                  <a:gd name="T57" fmla="*/ 23 h 27"/>
                  <a:gd name="T58" fmla="*/ 150 w 394"/>
                  <a:gd name="T59" fmla="*/ 25 h 27"/>
                  <a:gd name="T60" fmla="*/ 113 w 394"/>
                  <a:gd name="T61" fmla="*/ 25 h 27"/>
                  <a:gd name="T62" fmla="*/ 77 w 394"/>
                  <a:gd name="T63" fmla="*/ 27 h 27"/>
                  <a:gd name="T64" fmla="*/ 38 w 394"/>
                  <a:gd name="T65" fmla="*/ 27 h 27"/>
                  <a:gd name="T66" fmla="*/ 0 w 394"/>
                  <a:gd name="T67" fmla="*/ 27 h 27"/>
                  <a:gd name="T68" fmla="*/ 0 w 394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5" y="27"/>
                    </a:lnTo>
                    <a:lnTo>
                      <a:pt x="152" y="25"/>
                    </a:lnTo>
                    <a:lnTo>
                      <a:pt x="186" y="25"/>
                    </a:lnTo>
                    <a:lnTo>
                      <a:pt x="219" y="23"/>
                    </a:lnTo>
                    <a:lnTo>
                      <a:pt x="250" y="21"/>
                    </a:lnTo>
                    <a:lnTo>
                      <a:pt x="279" y="19"/>
                    </a:lnTo>
                    <a:lnTo>
                      <a:pt x="304" y="17"/>
                    </a:lnTo>
                    <a:lnTo>
                      <a:pt x="327" y="15"/>
                    </a:lnTo>
                    <a:lnTo>
                      <a:pt x="348" y="13"/>
                    </a:lnTo>
                    <a:lnTo>
                      <a:pt x="363" y="12"/>
                    </a:lnTo>
                    <a:lnTo>
                      <a:pt x="377" y="8"/>
                    </a:lnTo>
                    <a:lnTo>
                      <a:pt x="386" y="6"/>
                    </a:lnTo>
                    <a:lnTo>
                      <a:pt x="392" y="4"/>
                    </a:lnTo>
                    <a:lnTo>
                      <a:pt x="394" y="0"/>
                    </a:lnTo>
                    <a:lnTo>
                      <a:pt x="388" y="0"/>
                    </a:lnTo>
                    <a:lnTo>
                      <a:pt x="386" y="4"/>
                    </a:lnTo>
                    <a:lnTo>
                      <a:pt x="381" y="6"/>
                    </a:lnTo>
                    <a:lnTo>
                      <a:pt x="371" y="8"/>
                    </a:lnTo>
                    <a:lnTo>
                      <a:pt x="358" y="10"/>
                    </a:lnTo>
                    <a:lnTo>
                      <a:pt x="342" y="13"/>
                    </a:lnTo>
                    <a:lnTo>
                      <a:pt x="323" y="15"/>
                    </a:lnTo>
                    <a:lnTo>
                      <a:pt x="300" y="17"/>
                    </a:lnTo>
                    <a:lnTo>
                      <a:pt x="275" y="19"/>
                    </a:lnTo>
                    <a:lnTo>
                      <a:pt x="246" y="21"/>
                    </a:lnTo>
                    <a:lnTo>
                      <a:pt x="215" y="23"/>
                    </a:lnTo>
                    <a:lnTo>
                      <a:pt x="183" y="23"/>
                    </a:lnTo>
                    <a:lnTo>
                      <a:pt x="150" y="25"/>
                    </a:lnTo>
                    <a:lnTo>
                      <a:pt x="113" y="25"/>
                    </a:lnTo>
                    <a:lnTo>
                      <a:pt x="77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84">
                <a:extLst>
                  <a:ext uri="{FF2B5EF4-FFF2-40B4-BE49-F238E27FC236}">
                    <a16:creationId xmlns:a16="http://schemas.microsoft.com/office/drawing/2014/main" id="{CC0DB2DA-B66F-47AB-AC35-7C89EE542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4" cy="13"/>
              </a:xfrm>
              <a:custGeom>
                <a:avLst/>
                <a:gdLst>
                  <a:gd name="T0" fmla="*/ 0 w 388"/>
                  <a:gd name="T1" fmla="*/ 27 h 27"/>
                  <a:gd name="T2" fmla="*/ 38 w 388"/>
                  <a:gd name="T3" fmla="*/ 27 h 27"/>
                  <a:gd name="T4" fmla="*/ 77 w 388"/>
                  <a:gd name="T5" fmla="*/ 27 h 27"/>
                  <a:gd name="T6" fmla="*/ 113 w 388"/>
                  <a:gd name="T7" fmla="*/ 25 h 27"/>
                  <a:gd name="T8" fmla="*/ 150 w 388"/>
                  <a:gd name="T9" fmla="*/ 25 h 27"/>
                  <a:gd name="T10" fmla="*/ 183 w 388"/>
                  <a:gd name="T11" fmla="*/ 23 h 27"/>
                  <a:gd name="T12" fmla="*/ 215 w 388"/>
                  <a:gd name="T13" fmla="*/ 23 h 27"/>
                  <a:gd name="T14" fmla="*/ 246 w 388"/>
                  <a:gd name="T15" fmla="*/ 21 h 27"/>
                  <a:gd name="T16" fmla="*/ 275 w 388"/>
                  <a:gd name="T17" fmla="*/ 19 h 27"/>
                  <a:gd name="T18" fmla="*/ 300 w 388"/>
                  <a:gd name="T19" fmla="*/ 17 h 27"/>
                  <a:gd name="T20" fmla="*/ 323 w 388"/>
                  <a:gd name="T21" fmla="*/ 15 h 27"/>
                  <a:gd name="T22" fmla="*/ 342 w 388"/>
                  <a:gd name="T23" fmla="*/ 13 h 27"/>
                  <a:gd name="T24" fmla="*/ 358 w 388"/>
                  <a:gd name="T25" fmla="*/ 10 h 27"/>
                  <a:gd name="T26" fmla="*/ 371 w 388"/>
                  <a:gd name="T27" fmla="*/ 8 h 27"/>
                  <a:gd name="T28" fmla="*/ 381 w 388"/>
                  <a:gd name="T29" fmla="*/ 6 h 27"/>
                  <a:gd name="T30" fmla="*/ 386 w 388"/>
                  <a:gd name="T31" fmla="*/ 4 h 27"/>
                  <a:gd name="T32" fmla="*/ 388 w 388"/>
                  <a:gd name="T33" fmla="*/ 0 h 27"/>
                  <a:gd name="T34" fmla="*/ 383 w 388"/>
                  <a:gd name="T35" fmla="*/ 0 h 27"/>
                  <a:gd name="T36" fmla="*/ 381 w 388"/>
                  <a:gd name="T37" fmla="*/ 4 h 27"/>
                  <a:gd name="T38" fmla="*/ 375 w 388"/>
                  <a:gd name="T39" fmla="*/ 6 h 27"/>
                  <a:gd name="T40" fmla="*/ 365 w 388"/>
                  <a:gd name="T41" fmla="*/ 8 h 27"/>
                  <a:gd name="T42" fmla="*/ 354 w 388"/>
                  <a:gd name="T43" fmla="*/ 10 h 27"/>
                  <a:gd name="T44" fmla="*/ 336 w 388"/>
                  <a:gd name="T45" fmla="*/ 13 h 27"/>
                  <a:gd name="T46" fmla="*/ 317 w 388"/>
                  <a:gd name="T47" fmla="*/ 15 h 27"/>
                  <a:gd name="T48" fmla="*/ 296 w 388"/>
                  <a:gd name="T49" fmla="*/ 17 h 27"/>
                  <a:gd name="T50" fmla="*/ 271 w 388"/>
                  <a:gd name="T51" fmla="*/ 19 h 27"/>
                  <a:gd name="T52" fmla="*/ 242 w 388"/>
                  <a:gd name="T53" fmla="*/ 21 h 27"/>
                  <a:gd name="T54" fmla="*/ 213 w 388"/>
                  <a:gd name="T55" fmla="*/ 21 h 27"/>
                  <a:gd name="T56" fmla="*/ 181 w 388"/>
                  <a:gd name="T57" fmla="*/ 23 h 27"/>
                  <a:gd name="T58" fmla="*/ 146 w 388"/>
                  <a:gd name="T59" fmla="*/ 25 h 27"/>
                  <a:gd name="T60" fmla="*/ 111 w 388"/>
                  <a:gd name="T61" fmla="*/ 25 h 27"/>
                  <a:gd name="T62" fmla="*/ 75 w 388"/>
                  <a:gd name="T63" fmla="*/ 27 h 27"/>
                  <a:gd name="T64" fmla="*/ 38 w 388"/>
                  <a:gd name="T65" fmla="*/ 27 h 27"/>
                  <a:gd name="T66" fmla="*/ 0 w 388"/>
                  <a:gd name="T67" fmla="*/ 27 h 27"/>
                  <a:gd name="T68" fmla="*/ 0 w 388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8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7" y="27"/>
                    </a:lnTo>
                    <a:lnTo>
                      <a:pt x="113" y="25"/>
                    </a:lnTo>
                    <a:lnTo>
                      <a:pt x="150" y="25"/>
                    </a:lnTo>
                    <a:lnTo>
                      <a:pt x="183" y="23"/>
                    </a:lnTo>
                    <a:lnTo>
                      <a:pt x="215" y="23"/>
                    </a:lnTo>
                    <a:lnTo>
                      <a:pt x="246" y="21"/>
                    </a:lnTo>
                    <a:lnTo>
                      <a:pt x="275" y="19"/>
                    </a:lnTo>
                    <a:lnTo>
                      <a:pt x="300" y="17"/>
                    </a:lnTo>
                    <a:lnTo>
                      <a:pt x="323" y="15"/>
                    </a:lnTo>
                    <a:lnTo>
                      <a:pt x="342" y="13"/>
                    </a:lnTo>
                    <a:lnTo>
                      <a:pt x="358" y="10"/>
                    </a:lnTo>
                    <a:lnTo>
                      <a:pt x="371" y="8"/>
                    </a:lnTo>
                    <a:lnTo>
                      <a:pt x="381" y="6"/>
                    </a:lnTo>
                    <a:lnTo>
                      <a:pt x="386" y="4"/>
                    </a:lnTo>
                    <a:lnTo>
                      <a:pt x="388" y="0"/>
                    </a:lnTo>
                    <a:lnTo>
                      <a:pt x="383" y="0"/>
                    </a:lnTo>
                    <a:lnTo>
                      <a:pt x="381" y="4"/>
                    </a:lnTo>
                    <a:lnTo>
                      <a:pt x="375" y="6"/>
                    </a:lnTo>
                    <a:lnTo>
                      <a:pt x="365" y="8"/>
                    </a:lnTo>
                    <a:lnTo>
                      <a:pt x="354" y="10"/>
                    </a:lnTo>
                    <a:lnTo>
                      <a:pt x="336" y="13"/>
                    </a:lnTo>
                    <a:lnTo>
                      <a:pt x="317" y="15"/>
                    </a:lnTo>
                    <a:lnTo>
                      <a:pt x="296" y="17"/>
                    </a:lnTo>
                    <a:lnTo>
                      <a:pt x="271" y="19"/>
                    </a:lnTo>
                    <a:lnTo>
                      <a:pt x="242" y="21"/>
                    </a:lnTo>
                    <a:lnTo>
                      <a:pt x="213" y="21"/>
                    </a:lnTo>
                    <a:lnTo>
                      <a:pt x="181" y="23"/>
                    </a:lnTo>
                    <a:lnTo>
                      <a:pt x="146" y="25"/>
                    </a:lnTo>
                    <a:lnTo>
                      <a:pt x="111" y="25"/>
                    </a:lnTo>
                    <a:lnTo>
                      <a:pt x="75" y="27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D1D4B958-DAFD-4E1A-AB97-F3E1B7544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91" cy="13"/>
              </a:xfrm>
              <a:custGeom>
                <a:avLst/>
                <a:gdLst>
                  <a:gd name="T0" fmla="*/ 0 w 383"/>
                  <a:gd name="T1" fmla="*/ 27 h 27"/>
                  <a:gd name="T2" fmla="*/ 38 w 383"/>
                  <a:gd name="T3" fmla="*/ 27 h 27"/>
                  <a:gd name="T4" fmla="*/ 75 w 383"/>
                  <a:gd name="T5" fmla="*/ 27 h 27"/>
                  <a:gd name="T6" fmla="*/ 111 w 383"/>
                  <a:gd name="T7" fmla="*/ 25 h 27"/>
                  <a:gd name="T8" fmla="*/ 146 w 383"/>
                  <a:gd name="T9" fmla="*/ 25 h 27"/>
                  <a:gd name="T10" fmla="*/ 181 w 383"/>
                  <a:gd name="T11" fmla="*/ 23 h 27"/>
                  <a:gd name="T12" fmla="*/ 213 w 383"/>
                  <a:gd name="T13" fmla="*/ 21 h 27"/>
                  <a:gd name="T14" fmla="*/ 242 w 383"/>
                  <a:gd name="T15" fmla="*/ 21 h 27"/>
                  <a:gd name="T16" fmla="*/ 271 w 383"/>
                  <a:gd name="T17" fmla="*/ 19 h 27"/>
                  <a:gd name="T18" fmla="*/ 296 w 383"/>
                  <a:gd name="T19" fmla="*/ 17 h 27"/>
                  <a:gd name="T20" fmla="*/ 317 w 383"/>
                  <a:gd name="T21" fmla="*/ 15 h 27"/>
                  <a:gd name="T22" fmla="*/ 336 w 383"/>
                  <a:gd name="T23" fmla="*/ 13 h 27"/>
                  <a:gd name="T24" fmla="*/ 354 w 383"/>
                  <a:gd name="T25" fmla="*/ 10 h 27"/>
                  <a:gd name="T26" fmla="*/ 365 w 383"/>
                  <a:gd name="T27" fmla="*/ 8 h 27"/>
                  <a:gd name="T28" fmla="*/ 375 w 383"/>
                  <a:gd name="T29" fmla="*/ 6 h 27"/>
                  <a:gd name="T30" fmla="*/ 381 w 383"/>
                  <a:gd name="T31" fmla="*/ 4 h 27"/>
                  <a:gd name="T32" fmla="*/ 383 w 383"/>
                  <a:gd name="T33" fmla="*/ 0 h 27"/>
                  <a:gd name="T34" fmla="*/ 377 w 383"/>
                  <a:gd name="T35" fmla="*/ 0 h 27"/>
                  <a:gd name="T36" fmla="*/ 375 w 383"/>
                  <a:gd name="T37" fmla="*/ 4 h 27"/>
                  <a:gd name="T38" fmla="*/ 369 w 383"/>
                  <a:gd name="T39" fmla="*/ 6 h 27"/>
                  <a:gd name="T40" fmla="*/ 360 w 383"/>
                  <a:gd name="T41" fmla="*/ 8 h 27"/>
                  <a:gd name="T42" fmla="*/ 348 w 383"/>
                  <a:gd name="T43" fmla="*/ 10 h 27"/>
                  <a:gd name="T44" fmla="*/ 333 w 383"/>
                  <a:gd name="T45" fmla="*/ 13 h 27"/>
                  <a:gd name="T46" fmla="*/ 313 w 383"/>
                  <a:gd name="T47" fmla="*/ 15 h 27"/>
                  <a:gd name="T48" fmla="*/ 290 w 383"/>
                  <a:gd name="T49" fmla="*/ 17 h 27"/>
                  <a:gd name="T50" fmla="*/ 267 w 383"/>
                  <a:gd name="T51" fmla="*/ 19 h 27"/>
                  <a:gd name="T52" fmla="*/ 238 w 383"/>
                  <a:gd name="T53" fmla="*/ 21 h 27"/>
                  <a:gd name="T54" fmla="*/ 210 w 383"/>
                  <a:gd name="T55" fmla="*/ 21 h 27"/>
                  <a:gd name="T56" fmla="*/ 179 w 383"/>
                  <a:gd name="T57" fmla="*/ 23 h 27"/>
                  <a:gd name="T58" fmla="*/ 144 w 383"/>
                  <a:gd name="T59" fmla="*/ 25 h 27"/>
                  <a:gd name="T60" fmla="*/ 109 w 383"/>
                  <a:gd name="T61" fmla="*/ 25 h 27"/>
                  <a:gd name="T62" fmla="*/ 75 w 383"/>
                  <a:gd name="T63" fmla="*/ 25 h 27"/>
                  <a:gd name="T64" fmla="*/ 38 w 383"/>
                  <a:gd name="T65" fmla="*/ 27 h 27"/>
                  <a:gd name="T66" fmla="*/ 0 w 383"/>
                  <a:gd name="T67" fmla="*/ 27 h 27"/>
                  <a:gd name="T68" fmla="*/ 0 w 383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3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7"/>
                    </a:lnTo>
                    <a:lnTo>
                      <a:pt x="111" y="25"/>
                    </a:lnTo>
                    <a:lnTo>
                      <a:pt x="146" y="25"/>
                    </a:lnTo>
                    <a:lnTo>
                      <a:pt x="181" y="23"/>
                    </a:lnTo>
                    <a:lnTo>
                      <a:pt x="213" y="21"/>
                    </a:lnTo>
                    <a:lnTo>
                      <a:pt x="242" y="21"/>
                    </a:lnTo>
                    <a:lnTo>
                      <a:pt x="271" y="19"/>
                    </a:lnTo>
                    <a:lnTo>
                      <a:pt x="296" y="17"/>
                    </a:lnTo>
                    <a:lnTo>
                      <a:pt x="317" y="15"/>
                    </a:lnTo>
                    <a:lnTo>
                      <a:pt x="336" y="13"/>
                    </a:lnTo>
                    <a:lnTo>
                      <a:pt x="354" y="10"/>
                    </a:lnTo>
                    <a:lnTo>
                      <a:pt x="365" y="8"/>
                    </a:lnTo>
                    <a:lnTo>
                      <a:pt x="375" y="6"/>
                    </a:lnTo>
                    <a:lnTo>
                      <a:pt x="381" y="4"/>
                    </a:lnTo>
                    <a:lnTo>
                      <a:pt x="383" y="0"/>
                    </a:lnTo>
                    <a:lnTo>
                      <a:pt x="377" y="0"/>
                    </a:lnTo>
                    <a:lnTo>
                      <a:pt x="375" y="4"/>
                    </a:lnTo>
                    <a:lnTo>
                      <a:pt x="369" y="6"/>
                    </a:lnTo>
                    <a:lnTo>
                      <a:pt x="360" y="8"/>
                    </a:lnTo>
                    <a:lnTo>
                      <a:pt x="348" y="10"/>
                    </a:lnTo>
                    <a:lnTo>
                      <a:pt x="333" y="13"/>
                    </a:lnTo>
                    <a:lnTo>
                      <a:pt x="313" y="15"/>
                    </a:lnTo>
                    <a:lnTo>
                      <a:pt x="290" y="17"/>
                    </a:lnTo>
                    <a:lnTo>
                      <a:pt x="267" y="19"/>
                    </a:lnTo>
                    <a:lnTo>
                      <a:pt x="238" y="21"/>
                    </a:lnTo>
                    <a:lnTo>
                      <a:pt x="210" y="21"/>
                    </a:lnTo>
                    <a:lnTo>
                      <a:pt x="179" y="23"/>
                    </a:lnTo>
                    <a:lnTo>
                      <a:pt x="144" y="25"/>
                    </a:lnTo>
                    <a:lnTo>
                      <a:pt x="109" y="25"/>
                    </a:lnTo>
                    <a:lnTo>
                      <a:pt x="75" y="25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8010EACF-20F0-42BE-B2D7-5A5231BCA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8" cy="13"/>
              </a:xfrm>
              <a:custGeom>
                <a:avLst/>
                <a:gdLst>
                  <a:gd name="T0" fmla="*/ 0 w 377"/>
                  <a:gd name="T1" fmla="*/ 27 h 27"/>
                  <a:gd name="T2" fmla="*/ 38 w 377"/>
                  <a:gd name="T3" fmla="*/ 27 h 27"/>
                  <a:gd name="T4" fmla="*/ 75 w 377"/>
                  <a:gd name="T5" fmla="*/ 25 h 27"/>
                  <a:gd name="T6" fmla="*/ 109 w 377"/>
                  <a:gd name="T7" fmla="*/ 25 h 27"/>
                  <a:gd name="T8" fmla="*/ 144 w 377"/>
                  <a:gd name="T9" fmla="*/ 25 h 27"/>
                  <a:gd name="T10" fmla="*/ 179 w 377"/>
                  <a:gd name="T11" fmla="*/ 23 h 27"/>
                  <a:gd name="T12" fmla="*/ 210 w 377"/>
                  <a:gd name="T13" fmla="*/ 21 h 27"/>
                  <a:gd name="T14" fmla="*/ 238 w 377"/>
                  <a:gd name="T15" fmla="*/ 21 h 27"/>
                  <a:gd name="T16" fmla="*/ 267 w 377"/>
                  <a:gd name="T17" fmla="*/ 19 h 27"/>
                  <a:gd name="T18" fmla="*/ 290 w 377"/>
                  <a:gd name="T19" fmla="*/ 17 h 27"/>
                  <a:gd name="T20" fmla="*/ 313 w 377"/>
                  <a:gd name="T21" fmla="*/ 15 h 27"/>
                  <a:gd name="T22" fmla="*/ 333 w 377"/>
                  <a:gd name="T23" fmla="*/ 13 h 27"/>
                  <a:gd name="T24" fmla="*/ 348 w 377"/>
                  <a:gd name="T25" fmla="*/ 10 h 27"/>
                  <a:gd name="T26" fmla="*/ 360 w 377"/>
                  <a:gd name="T27" fmla="*/ 8 h 27"/>
                  <a:gd name="T28" fmla="*/ 369 w 377"/>
                  <a:gd name="T29" fmla="*/ 6 h 27"/>
                  <a:gd name="T30" fmla="*/ 375 w 377"/>
                  <a:gd name="T31" fmla="*/ 4 h 27"/>
                  <a:gd name="T32" fmla="*/ 377 w 377"/>
                  <a:gd name="T33" fmla="*/ 0 h 27"/>
                  <a:gd name="T34" fmla="*/ 371 w 377"/>
                  <a:gd name="T35" fmla="*/ 0 h 27"/>
                  <a:gd name="T36" fmla="*/ 369 w 377"/>
                  <a:gd name="T37" fmla="*/ 2 h 27"/>
                  <a:gd name="T38" fmla="*/ 363 w 377"/>
                  <a:gd name="T39" fmla="*/ 6 h 27"/>
                  <a:gd name="T40" fmla="*/ 354 w 377"/>
                  <a:gd name="T41" fmla="*/ 8 h 27"/>
                  <a:gd name="T42" fmla="*/ 342 w 377"/>
                  <a:gd name="T43" fmla="*/ 10 h 27"/>
                  <a:gd name="T44" fmla="*/ 327 w 377"/>
                  <a:gd name="T45" fmla="*/ 12 h 27"/>
                  <a:gd name="T46" fmla="*/ 308 w 377"/>
                  <a:gd name="T47" fmla="*/ 15 h 27"/>
                  <a:gd name="T48" fmla="*/ 286 w 377"/>
                  <a:gd name="T49" fmla="*/ 17 h 27"/>
                  <a:gd name="T50" fmla="*/ 261 w 377"/>
                  <a:gd name="T51" fmla="*/ 19 h 27"/>
                  <a:gd name="T52" fmla="*/ 235 w 377"/>
                  <a:gd name="T53" fmla="*/ 19 h 27"/>
                  <a:gd name="T54" fmla="*/ 206 w 377"/>
                  <a:gd name="T55" fmla="*/ 21 h 27"/>
                  <a:gd name="T56" fmla="*/ 175 w 377"/>
                  <a:gd name="T57" fmla="*/ 23 h 27"/>
                  <a:gd name="T58" fmla="*/ 142 w 377"/>
                  <a:gd name="T59" fmla="*/ 23 h 27"/>
                  <a:gd name="T60" fmla="*/ 108 w 377"/>
                  <a:gd name="T61" fmla="*/ 25 h 27"/>
                  <a:gd name="T62" fmla="*/ 73 w 377"/>
                  <a:gd name="T63" fmla="*/ 25 h 27"/>
                  <a:gd name="T64" fmla="*/ 36 w 377"/>
                  <a:gd name="T65" fmla="*/ 25 h 27"/>
                  <a:gd name="T66" fmla="*/ 0 w 377"/>
                  <a:gd name="T67" fmla="*/ 25 h 27"/>
                  <a:gd name="T68" fmla="*/ 0 w 377"/>
                  <a:gd name="T6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7" h="27">
                    <a:moveTo>
                      <a:pt x="0" y="27"/>
                    </a:moveTo>
                    <a:lnTo>
                      <a:pt x="38" y="27"/>
                    </a:lnTo>
                    <a:lnTo>
                      <a:pt x="75" y="25"/>
                    </a:lnTo>
                    <a:lnTo>
                      <a:pt x="109" y="25"/>
                    </a:lnTo>
                    <a:lnTo>
                      <a:pt x="144" y="25"/>
                    </a:lnTo>
                    <a:lnTo>
                      <a:pt x="179" y="23"/>
                    </a:lnTo>
                    <a:lnTo>
                      <a:pt x="210" y="21"/>
                    </a:lnTo>
                    <a:lnTo>
                      <a:pt x="238" y="21"/>
                    </a:lnTo>
                    <a:lnTo>
                      <a:pt x="267" y="19"/>
                    </a:lnTo>
                    <a:lnTo>
                      <a:pt x="290" y="17"/>
                    </a:lnTo>
                    <a:lnTo>
                      <a:pt x="313" y="15"/>
                    </a:lnTo>
                    <a:lnTo>
                      <a:pt x="333" y="13"/>
                    </a:lnTo>
                    <a:lnTo>
                      <a:pt x="348" y="10"/>
                    </a:lnTo>
                    <a:lnTo>
                      <a:pt x="360" y="8"/>
                    </a:lnTo>
                    <a:lnTo>
                      <a:pt x="369" y="6"/>
                    </a:lnTo>
                    <a:lnTo>
                      <a:pt x="375" y="4"/>
                    </a:lnTo>
                    <a:lnTo>
                      <a:pt x="377" y="0"/>
                    </a:lnTo>
                    <a:lnTo>
                      <a:pt x="371" y="0"/>
                    </a:lnTo>
                    <a:lnTo>
                      <a:pt x="369" y="2"/>
                    </a:lnTo>
                    <a:lnTo>
                      <a:pt x="363" y="6"/>
                    </a:lnTo>
                    <a:lnTo>
                      <a:pt x="354" y="8"/>
                    </a:lnTo>
                    <a:lnTo>
                      <a:pt x="342" y="10"/>
                    </a:lnTo>
                    <a:lnTo>
                      <a:pt x="327" y="12"/>
                    </a:lnTo>
                    <a:lnTo>
                      <a:pt x="308" y="15"/>
                    </a:lnTo>
                    <a:lnTo>
                      <a:pt x="286" y="17"/>
                    </a:lnTo>
                    <a:lnTo>
                      <a:pt x="261" y="19"/>
                    </a:lnTo>
                    <a:lnTo>
                      <a:pt x="235" y="19"/>
                    </a:lnTo>
                    <a:lnTo>
                      <a:pt x="206" y="21"/>
                    </a:lnTo>
                    <a:lnTo>
                      <a:pt x="175" y="23"/>
                    </a:lnTo>
                    <a:lnTo>
                      <a:pt x="142" y="23"/>
                    </a:lnTo>
                    <a:lnTo>
                      <a:pt x="108" y="25"/>
                    </a:lnTo>
                    <a:lnTo>
                      <a:pt x="73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87">
                <a:extLst>
                  <a:ext uri="{FF2B5EF4-FFF2-40B4-BE49-F238E27FC236}">
                    <a16:creationId xmlns:a16="http://schemas.microsoft.com/office/drawing/2014/main" id="{6CFCBA76-F0C4-4C02-9AEF-A1CC606A9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6" cy="12"/>
              </a:xfrm>
              <a:custGeom>
                <a:avLst/>
                <a:gdLst>
                  <a:gd name="T0" fmla="*/ 0 w 371"/>
                  <a:gd name="T1" fmla="*/ 25 h 25"/>
                  <a:gd name="T2" fmla="*/ 36 w 371"/>
                  <a:gd name="T3" fmla="*/ 25 h 25"/>
                  <a:gd name="T4" fmla="*/ 73 w 371"/>
                  <a:gd name="T5" fmla="*/ 25 h 25"/>
                  <a:gd name="T6" fmla="*/ 108 w 371"/>
                  <a:gd name="T7" fmla="*/ 25 h 25"/>
                  <a:gd name="T8" fmla="*/ 142 w 371"/>
                  <a:gd name="T9" fmla="*/ 23 h 25"/>
                  <a:gd name="T10" fmla="*/ 175 w 371"/>
                  <a:gd name="T11" fmla="*/ 23 h 25"/>
                  <a:gd name="T12" fmla="*/ 206 w 371"/>
                  <a:gd name="T13" fmla="*/ 21 h 25"/>
                  <a:gd name="T14" fmla="*/ 235 w 371"/>
                  <a:gd name="T15" fmla="*/ 19 h 25"/>
                  <a:gd name="T16" fmla="*/ 261 w 371"/>
                  <a:gd name="T17" fmla="*/ 19 h 25"/>
                  <a:gd name="T18" fmla="*/ 286 w 371"/>
                  <a:gd name="T19" fmla="*/ 17 h 25"/>
                  <a:gd name="T20" fmla="*/ 308 w 371"/>
                  <a:gd name="T21" fmla="*/ 15 h 25"/>
                  <a:gd name="T22" fmla="*/ 327 w 371"/>
                  <a:gd name="T23" fmla="*/ 12 h 25"/>
                  <a:gd name="T24" fmla="*/ 342 w 371"/>
                  <a:gd name="T25" fmla="*/ 10 h 25"/>
                  <a:gd name="T26" fmla="*/ 354 w 371"/>
                  <a:gd name="T27" fmla="*/ 8 h 25"/>
                  <a:gd name="T28" fmla="*/ 363 w 371"/>
                  <a:gd name="T29" fmla="*/ 6 h 25"/>
                  <a:gd name="T30" fmla="*/ 369 w 371"/>
                  <a:gd name="T31" fmla="*/ 2 h 25"/>
                  <a:gd name="T32" fmla="*/ 371 w 371"/>
                  <a:gd name="T33" fmla="*/ 0 h 25"/>
                  <a:gd name="T34" fmla="*/ 365 w 371"/>
                  <a:gd name="T35" fmla="*/ 0 h 25"/>
                  <a:gd name="T36" fmla="*/ 363 w 371"/>
                  <a:gd name="T37" fmla="*/ 2 h 25"/>
                  <a:gd name="T38" fmla="*/ 358 w 371"/>
                  <a:gd name="T39" fmla="*/ 6 h 25"/>
                  <a:gd name="T40" fmla="*/ 350 w 371"/>
                  <a:gd name="T41" fmla="*/ 8 h 25"/>
                  <a:gd name="T42" fmla="*/ 336 w 371"/>
                  <a:gd name="T43" fmla="*/ 10 h 25"/>
                  <a:gd name="T44" fmla="*/ 321 w 371"/>
                  <a:gd name="T45" fmla="*/ 12 h 25"/>
                  <a:gd name="T46" fmla="*/ 304 w 371"/>
                  <a:gd name="T47" fmla="*/ 13 h 25"/>
                  <a:gd name="T48" fmla="*/ 283 w 371"/>
                  <a:gd name="T49" fmla="*/ 15 h 25"/>
                  <a:gd name="T50" fmla="*/ 258 w 371"/>
                  <a:gd name="T51" fmla="*/ 17 h 25"/>
                  <a:gd name="T52" fmla="*/ 233 w 371"/>
                  <a:gd name="T53" fmla="*/ 19 h 25"/>
                  <a:gd name="T54" fmla="*/ 204 w 371"/>
                  <a:gd name="T55" fmla="*/ 21 h 25"/>
                  <a:gd name="T56" fmla="*/ 173 w 371"/>
                  <a:gd name="T57" fmla="*/ 23 h 25"/>
                  <a:gd name="T58" fmla="*/ 140 w 371"/>
                  <a:gd name="T59" fmla="*/ 23 h 25"/>
                  <a:gd name="T60" fmla="*/ 106 w 371"/>
                  <a:gd name="T61" fmla="*/ 25 h 25"/>
                  <a:gd name="T62" fmla="*/ 71 w 371"/>
                  <a:gd name="T63" fmla="*/ 25 h 25"/>
                  <a:gd name="T64" fmla="*/ 36 w 371"/>
                  <a:gd name="T65" fmla="*/ 25 h 25"/>
                  <a:gd name="T66" fmla="*/ 0 w 371"/>
                  <a:gd name="T67" fmla="*/ 25 h 25"/>
                  <a:gd name="T68" fmla="*/ 0 w 371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1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3" y="25"/>
                    </a:lnTo>
                    <a:lnTo>
                      <a:pt x="108" y="25"/>
                    </a:lnTo>
                    <a:lnTo>
                      <a:pt x="142" y="23"/>
                    </a:lnTo>
                    <a:lnTo>
                      <a:pt x="175" y="23"/>
                    </a:lnTo>
                    <a:lnTo>
                      <a:pt x="206" y="21"/>
                    </a:lnTo>
                    <a:lnTo>
                      <a:pt x="235" y="19"/>
                    </a:lnTo>
                    <a:lnTo>
                      <a:pt x="261" y="19"/>
                    </a:lnTo>
                    <a:lnTo>
                      <a:pt x="286" y="17"/>
                    </a:lnTo>
                    <a:lnTo>
                      <a:pt x="308" y="15"/>
                    </a:lnTo>
                    <a:lnTo>
                      <a:pt x="327" y="12"/>
                    </a:lnTo>
                    <a:lnTo>
                      <a:pt x="342" y="10"/>
                    </a:lnTo>
                    <a:lnTo>
                      <a:pt x="354" y="8"/>
                    </a:lnTo>
                    <a:lnTo>
                      <a:pt x="363" y="6"/>
                    </a:lnTo>
                    <a:lnTo>
                      <a:pt x="369" y="2"/>
                    </a:lnTo>
                    <a:lnTo>
                      <a:pt x="371" y="0"/>
                    </a:lnTo>
                    <a:lnTo>
                      <a:pt x="365" y="0"/>
                    </a:lnTo>
                    <a:lnTo>
                      <a:pt x="363" y="2"/>
                    </a:lnTo>
                    <a:lnTo>
                      <a:pt x="358" y="6"/>
                    </a:lnTo>
                    <a:lnTo>
                      <a:pt x="350" y="8"/>
                    </a:lnTo>
                    <a:lnTo>
                      <a:pt x="336" y="10"/>
                    </a:lnTo>
                    <a:lnTo>
                      <a:pt x="321" y="12"/>
                    </a:lnTo>
                    <a:lnTo>
                      <a:pt x="304" y="13"/>
                    </a:lnTo>
                    <a:lnTo>
                      <a:pt x="283" y="15"/>
                    </a:lnTo>
                    <a:lnTo>
                      <a:pt x="258" y="17"/>
                    </a:lnTo>
                    <a:lnTo>
                      <a:pt x="233" y="19"/>
                    </a:lnTo>
                    <a:lnTo>
                      <a:pt x="204" y="21"/>
                    </a:lnTo>
                    <a:lnTo>
                      <a:pt x="173" y="23"/>
                    </a:lnTo>
                    <a:lnTo>
                      <a:pt x="140" y="23"/>
                    </a:lnTo>
                    <a:lnTo>
                      <a:pt x="106" y="25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188">
                <a:extLst>
                  <a:ext uri="{FF2B5EF4-FFF2-40B4-BE49-F238E27FC236}">
                    <a16:creationId xmlns:a16="http://schemas.microsoft.com/office/drawing/2014/main" id="{486CC64B-6034-450C-8DA7-848EA064C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3" cy="12"/>
              </a:xfrm>
              <a:custGeom>
                <a:avLst/>
                <a:gdLst>
                  <a:gd name="T0" fmla="*/ 0 w 365"/>
                  <a:gd name="T1" fmla="*/ 25 h 25"/>
                  <a:gd name="T2" fmla="*/ 36 w 365"/>
                  <a:gd name="T3" fmla="*/ 25 h 25"/>
                  <a:gd name="T4" fmla="*/ 71 w 365"/>
                  <a:gd name="T5" fmla="*/ 25 h 25"/>
                  <a:gd name="T6" fmla="*/ 106 w 365"/>
                  <a:gd name="T7" fmla="*/ 25 h 25"/>
                  <a:gd name="T8" fmla="*/ 140 w 365"/>
                  <a:gd name="T9" fmla="*/ 23 h 25"/>
                  <a:gd name="T10" fmla="*/ 173 w 365"/>
                  <a:gd name="T11" fmla="*/ 23 h 25"/>
                  <a:gd name="T12" fmla="*/ 204 w 365"/>
                  <a:gd name="T13" fmla="*/ 21 h 25"/>
                  <a:gd name="T14" fmla="*/ 233 w 365"/>
                  <a:gd name="T15" fmla="*/ 19 h 25"/>
                  <a:gd name="T16" fmla="*/ 258 w 365"/>
                  <a:gd name="T17" fmla="*/ 17 h 25"/>
                  <a:gd name="T18" fmla="*/ 283 w 365"/>
                  <a:gd name="T19" fmla="*/ 15 h 25"/>
                  <a:gd name="T20" fmla="*/ 304 w 365"/>
                  <a:gd name="T21" fmla="*/ 13 h 25"/>
                  <a:gd name="T22" fmla="*/ 321 w 365"/>
                  <a:gd name="T23" fmla="*/ 12 h 25"/>
                  <a:gd name="T24" fmla="*/ 336 w 365"/>
                  <a:gd name="T25" fmla="*/ 10 h 25"/>
                  <a:gd name="T26" fmla="*/ 350 w 365"/>
                  <a:gd name="T27" fmla="*/ 8 h 25"/>
                  <a:gd name="T28" fmla="*/ 358 w 365"/>
                  <a:gd name="T29" fmla="*/ 6 h 25"/>
                  <a:gd name="T30" fmla="*/ 363 w 365"/>
                  <a:gd name="T31" fmla="*/ 2 h 25"/>
                  <a:gd name="T32" fmla="*/ 365 w 365"/>
                  <a:gd name="T33" fmla="*/ 0 h 25"/>
                  <a:gd name="T34" fmla="*/ 360 w 365"/>
                  <a:gd name="T35" fmla="*/ 0 h 25"/>
                  <a:gd name="T36" fmla="*/ 358 w 365"/>
                  <a:gd name="T37" fmla="*/ 2 h 25"/>
                  <a:gd name="T38" fmla="*/ 352 w 365"/>
                  <a:gd name="T39" fmla="*/ 6 h 25"/>
                  <a:gd name="T40" fmla="*/ 344 w 365"/>
                  <a:gd name="T41" fmla="*/ 8 h 25"/>
                  <a:gd name="T42" fmla="*/ 333 w 365"/>
                  <a:gd name="T43" fmla="*/ 10 h 25"/>
                  <a:gd name="T44" fmla="*/ 317 w 365"/>
                  <a:gd name="T45" fmla="*/ 12 h 25"/>
                  <a:gd name="T46" fmla="*/ 298 w 365"/>
                  <a:gd name="T47" fmla="*/ 13 h 25"/>
                  <a:gd name="T48" fmla="*/ 277 w 365"/>
                  <a:gd name="T49" fmla="*/ 15 h 25"/>
                  <a:gd name="T50" fmla="*/ 254 w 365"/>
                  <a:gd name="T51" fmla="*/ 17 h 25"/>
                  <a:gd name="T52" fmla="*/ 229 w 365"/>
                  <a:gd name="T53" fmla="*/ 19 h 25"/>
                  <a:gd name="T54" fmla="*/ 200 w 365"/>
                  <a:gd name="T55" fmla="*/ 21 h 25"/>
                  <a:gd name="T56" fmla="*/ 169 w 365"/>
                  <a:gd name="T57" fmla="*/ 21 h 25"/>
                  <a:gd name="T58" fmla="*/ 138 w 365"/>
                  <a:gd name="T59" fmla="*/ 23 h 25"/>
                  <a:gd name="T60" fmla="*/ 106 w 365"/>
                  <a:gd name="T61" fmla="*/ 23 h 25"/>
                  <a:gd name="T62" fmla="*/ 71 w 365"/>
                  <a:gd name="T63" fmla="*/ 25 h 25"/>
                  <a:gd name="T64" fmla="*/ 36 w 365"/>
                  <a:gd name="T65" fmla="*/ 25 h 25"/>
                  <a:gd name="T66" fmla="*/ 0 w 365"/>
                  <a:gd name="T67" fmla="*/ 25 h 25"/>
                  <a:gd name="T68" fmla="*/ 0 w 365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5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5"/>
                    </a:lnTo>
                    <a:lnTo>
                      <a:pt x="140" y="23"/>
                    </a:lnTo>
                    <a:lnTo>
                      <a:pt x="173" y="23"/>
                    </a:lnTo>
                    <a:lnTo>
                      <a:pt x="204" y="21"/>
                    </a:lnTo>
                    <a:lnTo>
                      <a:pt x="233" y="19"/>
                    </a:lnTo>
                    <a:lnTo>
                      <a:pt x="258" y="17"/>
                    </a:lnTo>
                    <a:lnTo>
                      <a:pt x="283" y="15"/>
                    </a:lnTo>
                    <a:lnTo>
                      <a:pt x="304" y="13"/>
                    </a:lnTo>
                    <a:lnTo>
                      <a:pt x="321" y="12"/>
                    </a:lnTo>
                    <a:lnTo>
                      <a:pt x="336" y="10"/>
                    </a:lnTo>
                    <a:lnTo>
                      <a:pt x="350" y="8"/>
                    </a:lnTo>
                    <a:lnTo>
                      <a:pt x="358" y="6"/>
                    </a:lnTo>
                    <a:lnTo>
                      <a:pt x="363" y="2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8" y="2"/>
                    </a:lnTo>
                    <a:lnTo>
                      <a:pt x="352" y="6"/>
                    </a:lnTo>
                    <a:lnTo>
                      <a:pt x="344" y="8"/>
                    </a:lnTo>
                    <a:lnTo>
                      <a:pt x="333" y="10"/>
                    </a:lnTo>
                    <a:lnTo>
                      <a:pt x="317" y="12"/>
                    </a:lnTo>
                    <a:lnTo>
                      <a:pt x="298" y="13"/>
                    </a:lnTo>
                    <a:lnTo>
                      <a:pt x="277" y="15"/>
                    </a:lnTo>
                    <a:lnTo>
                      <a:pt x="254" y="17"/>
                    </a:lnTo>
                    <a:lnTo>
                      <a:pt x="229" y="19"/>
                    </a:lnTo>
                    <a:lnTo>
                      <a:pt x="200" y="21"/>
                    </a:lnTo>
                    <a:lnTo>
                      <a:pt x="169" y="21"/>
                    </a:lnTo>
                    <a:lnTo>
                      <a:pt x="138" y="23"/>
                    </a:lnTo>
                    <a:lnTo>
                      <a:pt x="106" y="23"/>
                    </a:lnTo>
                    <a:lnTo>
                      <a:pt x="71" y="25"/>
                    </a:lnTo>
                    <a:lnTo>
                      <a:pt x="36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89">
                <a:extLst>
                  <a:ext uri="{FF2B5EF4-FFF2-40B4-BE49-F238E27FC236}">
                    <a16:creationId xmlns:a16="http://schemas.microsoft.com/office/drawing/2014/main" id="{45DF2C3E-FE2C-424D-B525-5C8273606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0" cy="12"/>
              </a:xfrm>
              <a:custGeom>
                <a:avLst/>
                <a:gdLst>
                  <a:gd name="T0" fmla="*/ 0 w 360"/>
                  <a:gd name="T1" fmla="*/ 25 h 25"/>
                  <a:gd name="T2" fmla="*/ 36 w 360"/>
                  <a:gd name="T3" fmla="*/ 25 h 25"/>
                  <a:gd name="T4" fmla="*/ 71 w 360"/>
                  <a:gd name="T5" fmla="*/ 25 h 25"/>
                  <a:gd name="T6" fmla="*/ 106 w 360"/>
                  <a:gd name="T7" fmla="*/ 23 h 25"/>
                  <a:gd name="T8" fmla="*/ 138 w 360"/>
                  <a:gd name="T9" fmla="*/ 23 h 25"/>
                  <a:gd name="T10" fmla="*/ 169 w 360"/>
                  <a:gd name="T11" fmla="*/ 21 h 25"/>
                  <a:gd name="T12" fmla="*/ 200 w 360"/>
                  <a:gd name="T13" fmla="*/ 21 h 25"/>
                  <a:gd name="T14" fmla="*/ 229 w 360"/>
                  <a:gd name="T15" fmla="*/ 19 h 25"/>
                  <a:gd name="T16" fmla="*/ 254 w 360"/>
                  <a:gd name="T17" fmla="*/ 17 h 25"/>
                  <a:gd name="T18" fmla="*/ 277 w 360"/>
                  <a:gd name="T19" fmla="*/ 15 h 25"/>
                  <a:gd name="T20" fmla="*/ 298 w 360"/>
                  <a:gd name="T21" fmla="*/ 13 h 25"/>
                  <a:gd name="T22" fmla="*/ 317 w 360"/>
                  <a:gd name="T23" fmla="*/ 12 h 25"/>
                  <a:gd name="T24" fmla="*/ 333 w 360"/>
                  <a:gd name="T25" fmla="*/ 10 h 25"/>
                  <a:gd name="T26" fmla="*/ 344 w 360"/>
                  <a:gd name="T27" fmla="*/ 8 h 25"/>
                  <a:gd name="T28" fmla="*/ 352 w 360"/>
                  <a:gd name="T29" fmla="*/ 6 h 25"/>
                  <a:gd name="T30" fmla="*/ 358 w 360"/>
                  <a:gd name="T31" fmla="*/ 2 h 25"/>
                  <a:gd name="T32" fmla="*/ 360 w 360"/>
                  <a:gd name="T33" fmla="*/ 0 h 25"/>
                  <a:gd name="T34" fmla="*/ 354 w 360"/>
                  <a:gd name="T35" fmla="*/ 0 h 25"/>
                  <a:gd name="T36" fmla="*/ 352 w 360"/>
                  <a:gd name="T37" fmla="*/ 2 h 25"/>
                  <a:gd name="T38" fmla="*/ 346 w 360"/>
                  <a:gd name="T39" fmla="*/ 6 h 25"/>
                  <a:gd name="T40" fmla="*/ 338 w 360"/>
                  <a:gd name="T41" fmla="*/ 8 h 25"/>
                  <a:gd name="T42" fmla="*/ 327 w 360"/>
                  <a:gd name="T43" fmla="*/ 10 h 25"/>
                  <a:gd name="T44" fmla="*/ 311 w 360"/>
                  <a:gd name="T45" fmla="*/ 12 h 25"/>
                  <a:gd name="T46" fmla="*/ 294 w 360"/>
                  <a:gd name="T47" fmla="*/ 13 h 25"/>
                  <a:gd name="T48" fmla="*/ 273 w 360"/>
                  <a:gd name="T49" fmla="*/ 15 h 25"/>
                  <a:gd name="T50" fmla="*/ 250 w 360"/>
                  <a:gd name="T51" fmla="*/ 17 h 25"/>
                  <a:gd name="T52" fmla="*/ 225 w 360"/>
                  <a:gd name="T53" fmla="*/ 19 h 25"/>
                  <a:gd name="T54" fmla="*/ 196 w 360"/>
                  <a:gd name="T55" fmla="*/ 21 h 25"/>
                  <a:gd name="T56" fmla="*/ 167 w 360"/>
                  <a:gd name="T57" fmla="*/ 21 h 25"/>
                  <a:gd name="T58" fmla="*/ 136 w 360"/>
                  <a:gd name="T59" fmla="*/ 23 h 25"/>
                  <a:gd name="T60" fmla="*/ 104 w 360"/>
                  <a:gd name="T61" fmla="*/ 23 h 25"/>
                  <a:gd name="T62" fmla="*/ 69 w 360"/>
                  <a:gd name="T63" fmla="*/ 25 h 25"/>
                  <a:gd name="T64" fmla="*/ 34 w 360"/>
                  <a:gd name="T65" fmla="*/ 25 h 25"/>
                  <a:gd name="T66" fmla="*/ 0 w 360"/>
                  <a:gd name="T67" fmla="*/ 25 h 25"/>
                  <a:gd name="T68" fmla="*/ 0 w 360"/>
                  <a:gd name="T6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0" h="25">
                    <a:moveTo>
                      <a:pt x="0" y="25"/>
                    </a:moveTo>
                    <a:lnTo>
                      <a:pt x="36" y="25"/>
                    </a:lnTo>
                    <a:lnTo>
                      <a:pt x="71" y="25"/>
                    </a:lnTo>
                    <a:lnTo>
                      <a:pt x="106" y="23"/>
                    </a:lnTo>
                    <a:lnTo>
                      <a:pt x="138" y="23"/>
                    </a:lnTo>
                    <a:lnTo>
                      <a:pt x="169" y="21"/>
                    </a:lnTo>
                    <a:lnTo>
                      <a:pt x="200" y="21"/>
                    </a:lnTo>
                    <a:lnTo>
                      <a:pt x="229" y="19"/>
                    </a:lnTo>
                    <a:lnTo>
                      <a:pt x="254" y="17"/>
                    </a:lnTo>
                    <a:lnTo>
                      <a:pt x="277" y="15"/>
                    </a:lnTo>
                    <a:lnTo>
                      <a:pt x="298" y="13"/>
                    </a:lnTo>
                    <a:lnTo>
                      <a:pt x="317" y="12"/>
                    </a:lnTo>
                    <a:lnTo>
                      <a:pt x="333" y="10"/>
                    </a:lnTo>
                    <a:lnTo>
                      <a:pt x="344" y="8"/>
                    </a:lnTo>
                    <a:lnTo>
                      <a:pt x="352" y="6"/>
                    </a:lnTo>
                    <a:lnTo>
                      <a:pt x="358" y="2"/>
                    </a:lnTo>
                    <a:lnTo>
                      <a:pt x="360" y="0"/>
                    </a:lnTo>
                    <a:lnTo>
                      <a:pt x="354" y="0"/>
                    </a:lnTo>
                    <a:lnTo>
                      <a:pt x="352" y="2"/>
                    </a:lnTo>
                    <a:lnTo>
                      <a:pt x="346" y="6"/>
                    </a:lnTo>
                    <a:lnTo>
                      <a:pt x="338" y="8"/>
                    </a:lnTo>
                    <a:lnTo>
                      <a:pt x="327" y="10"/>
                    </a:lnTo>
                    <a:lnTo>
                      <a:pt x="311" y="12"/>
                    </a:lnTo>
                    <a:lnTo>
                      <a:pt x="294" y="13"/>
                    </a:lnTo>
                    <a:lnTo>
                      <a:pt x="273" y="15"/>
                    </a:lnTo>
                    <a:lnTo>
                      <a:pt x="250" y="17"/>
                    </a:lnTo>
                    <a:lnTo>
                      <a:pt x="225" y="19"/>
                    </a:lnTo>
                    <a:lnTo>
                      <a:pt x="196" y="21"/>
                    </a:lnTo>
                    <a:lnTo>
                      <a:pt x="167" y="21"/>
                    </a:lnTo>
                    <a:lnTo>
                      <a:pt x="136" y="23"/>
                    </a:lnTo>
                    <a:lnTo>
                      <a:pt x="104" y="23"/>
                    </a:lnTo>
                    <a:lnTo>
                      <a:pt x="69" y="25"/>
                    </a:lnTo>
                    <a:lnTo>
                      <a:pt x="34" y="2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90">
                <a:extLst>
                  <a:ext uri="{FF2B5EF4-FFF2-40B4-BE49-F238E27FC236}">
                    <a16:creationId xmlns:a16="http://schemas.microsoft.com/office/drawing/2014/main" id="{CF2C9101-63D7-4927-88EA-47E8D4AA6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7" cy="12"/>
              </a:xfrm>
              <a:custGeom>
                <a:avLst/>
                <a:gdLst>
                  <a:gd name="T0" fmla="*/ 0 w 354"/>
                  <a:gd name="T1" fmla="*/ 25 h 25"/>
                  <a:gd name="T2" fmla="*/ 34 w 354"/>
                  <a:gd name="T3" fmla="*/ 25 h 25"/>
                  <a:gd name="T4" fmla="*/ 69 w 354"/>
                  <a:gd name="T5" fmla="*/ 25 h 25"/>
                  <a:gd name="T6" fmla="*/ 104 w 354"/>
                  <a:gd name="T7" fmla="*/ 23 h 25"/>
                  <a:gd name="T8" fmla="*/ 136 w 354"/>
                  <a:gd name="T9" fmla="*/ 23 h 25"/>
                  <a:gd name="T10" fmla="*/ 167 w 354"/>
                  <a:gd name="T11" fmla="*/ 21 h 25"/>
                  <a:gd name="T12" fmla="*/ 196 w 354"/>
                  <a:gd name="T13" fmla="*/ 21 h 25"/>
                  <a:gd name="T14" fmla="*/ 225 w 354"/>
                  <a:gd name="T15" fmla="*/ 19 h 25"/>
                  <a:gd name="T16" fmla="*/ 250 w 354"/>
                  <a:gd name="T17" fmla="*/ 17 h 25"/>
                  <a:gd name="T18" fmla="*/ 273 w 354"/>
                  <a:gd name="T19" fmla="*/ 15 h 25"/>
                  <a:gd name="T20" fmla="*/ 294 w 354"/>
                  <a:gd name="T21" fmla="*/ 13 h 25"/>
                  <a:gd name="T22" fmla="*/ 311 w 354"/>
                  <a:gd name="T23" fmla="*/ 12 h 25"/>
                  <a:gd name="T24" fmla="*/ 327 w 354"/>
                  <a:gd name="T25" fmla="*/ 10 h 25"/>
                  <a:gd name="T26" fmla="*/ 338 w 354"/>
                  <a:gd name="T27" fmla="*/ 8 h 25"/>
                  <a:gd name="T28" fmla="*/ 346 w 354"/>
                  <a:gd name="T29" fmla="*/ 6 h 25"/>
                  <a:gd name="T30" fmla="*/ 352 w 354"/>
                  <a:gd name="T31" fmla="*/ 2 h 25"/>
                  <a:gd name="T32" fmla="*/ 354 w 354"/>
                  <a:gd name="T33" fmla="*/ 0 h 25"/>
                  <a:gd name="T34" fmla="*/ 348 w 354"/>
                  <a:gd name="T35" fmla="*/ 0 h 25"/>
                  <a:gd name="T36" fmla="*/ 346 w 354"/>
                  <a:gd name="T37" fmla="*/ 2 h 25"/>
                  <a:gd name="T38" fmla="*/ 340 w 354"/>
                  <a:gd name="T39" fmla="*/ 6 h 25"/>
                  <a:gd name="T40" fmla="*/ 331 w 354"/>
                  <a:gd name="T41" fmla="*/ 8 h 25"/>
                  <a:gd name="T42" fmla="*/ 317 w 354"/>
                  <a:gd name="T43" fmla="*/ 10 h 25"/>
                  <a:gd name="T44" fmla="*/ 302 w 354"/>
                  <a:gd name="T45" fmla="*/ 12 h 25"/>
                  <a:gd name="T46" fmla="*/ 281 w 354"/>
                  <a:gd name="T47" fmla="*/ 13 h 25"/>
                  <a:gd name="T48" fmla="*/ 258 w 354"/>
                  <a:gd name="T49" fmla="*/ 15 h 25"/>
                  <a:gd name="T50" fmla="*/ 233 w 354"/>
                  <a:gd name="T51" fmla="*/ 17 h 25"/>
                  <a:gd name="T52" fmla="*/ 204 w 354"/>
                  <a:gd name="T53" fmla="*/ 19 h 25"/>
                  <a:gd name="T54" fmla="*/ 175 w 354"/>
                  <a:gd name="T55" fmla="*/ 21 h 25"/>
                  <a:gd name="T56" fmla="*/ 142 w 354"/>
                  <a:gd name="T57" fmla="*/ 21 h 25"/>
                  <a:gd name="T58" fmla="*/ 108 w 354"/>
                  <a:gd name="T59" fmla="*/ 23 h 25"/>
                  <a:gd name="T60" fmla="*/ 73 w 354"/>
                  <a:gd name="T61" fmla="*/ 23 h 25"/>
                  <a:gd name="T62" fmla="*/ 36 w 354"/>
                  <a:gd name="T63" fmla="*/ 23 h 25"/>
                  <a:gd name="T64" fmla="*/ 0 w 354"/>
                  <a:gd name="T65" fmla="*/ 25 h 25"/>
                  <a:gd name="T66" fmla="*/ 0 w 354"/>
                  <a:gd name="T6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4" h="25">
                    <a:moveTo>
                      <a:pt x="0" y="25"/>
                    </a:moveTo>
                    <a:lnTo>
                      <a:pt x="34" y="25"/>
                    </a:lnTo>
                    <a:lnTo>
                      <a:pt x="69" y="25"/>
                    </a:lnTo>
                    <a:lnTo>
                      <a:pt x="104" y="23"/>
                    </a:lnTo>
                    <a:lnTo>
                      <a:pt x="136" y="23"/>
                    </a:lnTo>
                    <a:lnTo>
                      <a:pt x="167" y="21"/>
                    </a:lnTo>
                    <a:lnTo>
                      <a:pt x="196" y="21"/>
                    </a:lnTo>
                    <a:lnTo>
                      <a:pt x="225" y="19"/>
                    </a:lnTo>
                    <a:lnTo>
                      <a:pt x="250" y="17"/>
                    </a:lnTo>
                    <a:lnTo>
                      <a:pt x="273" y="15"/>
                    </a:lnTo>
                    <a:lnTo>
                      <a:pt x="294" y="13"/>
                    </a:lnTo>
                    <a:lnTo>
                      <a:pt x="311" y="12"/>
                    </a:lnTo>
                    <a:lnTo>
                      <a:pt x="327" y="10"/>
                    </a:lnTo>
                    <a:lnTo>
                      <a:pt x="338" y="8"/>
                    </a:lnTo>
                    <a:lnTo>
                      <a:pt x="346" y="6"/>
                    </a:lnTo>
                    <a:lnTo>
                      <a:pt x="352" y="2"/>
                    </a:lnTo>
                    <a:lnTo>
                      <a:pt x="354" y="0"/>
                    </a:lnTo>
                    <a:lnTo>
                      <a:pt x="348" y="0"/>
                    </a:lnTo>
                    <a:lnTo>
                      <a:pt x="346" y="2"/>
                    </a:lnTo>
                    <a:lnTo>
                      <a:pt x="340" y="6"/>
                    </a:lnTo>
                    <a:lnTo>
                      <a:pt x="331" y="8"/>
                    </a:lnTo>
                    <a:lnTo>
                      <a:pt x="317" y="10"/>
                    </a:lnTo>
                    <a:lnTo>
                      <a:pt x="302" y="12"/>
                    </a:lnTo>
                    <a:lnTo>
                      <a:pt x="281" y="13"/>
                    </a:lnTo>
                    <a:lnTo>
                      <a:pt x="258" y="15"/>
                    </a:lnTo>
                    <a:lnTo>
                      <a:pt x="233" y="17"/>
                    </a:lnTo>
                    <a:lnTo>
                      <a:pt x="204" y="19"/>
                    </a:lnTo>
                    <a:lnTo>
                      <a:pt x="175" y="21"/>
                    </a:lnTo>
                    <a:lnTo>
                      <a:pt x="142" y="21"/>
                    </a:lnTo>
                    <a:lnTo>
                      <a:pt x="108" y="23"/>
                    </a:lnTo>
                    <a:lnTo>
                      <a:pt x="73" y="23"/>
                    </a:lnTo>
                    <a:lnTo>
                      <a:pt x="36" y="23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91">
                <a:extLst>
                  <a:ext uri="{FF2B5EF4-FFF2-40B4-BE49-F238E27FC236}">
                    <a16:creationId xmlns:a16="http://schemas.microsoft.com/office/drawing/2014/main" id="{24C11682-5773-40B6-B633-4938379C3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4" cy="12"/>
              </a:xfrm>
              <a:custGeom>
                <a:avLst/>
                <a:gdLst>
                  <a:gd name="T0" fmla="*/ 0 w 348"/>
                  <a:gd name="T1" fmla="*/ 25 h 25"/>
                  <a:gd name="T2" fmla="*/ 36 w 348"/>
                  <a:gd name="T3" fmla="*/ 23 h 25"/>
                  <a:gd name="T4" fmla="*/ 73 w 348"/>
                  <a:gd name="T5" fmla="*/ 23 h 25"/>
                  <a:gd name="T6" fmla="*/ 108 w 348"/>
                  <a:gd name="T7" fmla="*/ 23 h 25"/>
                  <a:gd name="T8" fmla="*/ 142 w 348"/>
                  <a:gd name="T9" fmla="*/ 21 h 25"/>
                  <a:gd name="T10" fmla="*/ 175 w 348"/>
                  <a:gd name="T11" fmla="*/ 21 h 25"/>
                  <a:gd name="T12" fmla="*/ 204 w 348"/>
                  <a:gd name="T13" fmla="*/ 19 h 25"/>
                  <a:gd name="T14" fmla="*/ 233 w 348"/>
                  <a:gd name="T15" fmla="*/ 17 h 25"/>
                  <a:gd name="T16" fmla="*/ 258 w 348"/>
                  <a:gd name="T17" fmla="*/ 15 h 25"/>
                  <a:gd name="T18" fmla="*/ 281 w 348"/>
                  <a:gd name="T19" fmla="*/ 13 h 25"/>
                  <a:gd name="T20" fmla="*/ 302 w 348"/>
                  <a:gd name="T21" fmla="*/ 12 h 25"/>
                  <a:gd name="T22" fmla="*/ 317 w 348"/>
                  <a:gd name="T23" fmla="*/ 10 h 25"/>
                  <a:gd name="T24" fmla="*/ 331 w 348"/>
                  <a:gd name="T25" fmla="*/ 8 h 25"/>
                  <a:gd name="T26" fmla="*/ 340 w 348"/>
                  <a:gd name="T27" fmla="*/ 6 h 25"/>
                  <a:gd name="T28" fmla="*/ 346 w 348"/>
                  <a:gd name="T29" fmla="*/ 2 h 25"/>
                  <a:gd name="T30" fmla="*/ 348 w 348"/>
                  <a:gd name="T31" fmla="*/ 0 h 25"/>
                  <a:gd name="T32" fmla="*/ 342 w 348"/>
                  <a:gd name="T33" fmla="*/ 0 h 25"/>
                  <a:gd name="T34" fmla="*/ 340 w 348"/>
                  <a:gd name="T35" fmla="*/ 2 h 25"/>
                  <a:gd name="T36" fmla="*/ 335 w 348"/>
                  <a:gd name="T37" fmla="*/ 6 h 25"/>
                  <a:gd name="T38" fmla="*/ 325 w 348"/>
                  <a:gd name="T39" fmla="*/ 8 h 25"/>
                  <a:gd name="T40" fmla="*/ 311 w 348"/>
                  <a:gd name="T41" fmla="*/ 10 h 25"/>
                  <a:gd name="T42" fmla="*/ 296 w 348"/>
                  <a:gd name="T43" fmla="*/ 12 h 25"/>
                  <a:gd name="T44" fmla="*/ 277 w 348"/>
                  <a:gd name="T45" fmla="*/ 13 h 25"/>
                  <a:gd name="T46" fmla="*/ 254 w 348"/>
                  <a:gd name="T47" fmla="*/ 15 h 25"/>
                  <a:gd name="T48" fmla="*/ 229 w 348"/>
                  <a:gd name="T49" fmla="*/ 17 h 25"/>
                  <a:gd name="T50" fmla="*/ 202 w 348"/>
                  <a:gd name="T51" fmla="*/ 19 h 25"/>
                  <a:gd name="T52" fmla="*/ 171 w 348"/>
                  <a:gd name="T53" fmla="*/ 21 h 25"/>
                  <a:gd name="T54" fmla="*/ 140 w 348"/>
                  <a:gd name="T55" fmla="*/ 21 h 25"/>
                  <a:gd name="T56" fmla="*/ 106 w 348"/>
                  <a:gd name="T57" fmla="*/ 23 h 25"/>
                  <a:gd name="T58" fmla="*/ 71 w 348"/>
                  <a:gd name="T59" fmla="*/ 23 h 25"/>
                  <a:gd name="T60" fmla="*/ 36 w 348"/>
                  <a:gd name="T61" fmla="*/ 23 h 25"/>
                  <a:gd name="T62" fmla="*/ 0 w 348"/>
                  <a:gd name="T63" fmla="*/ 23 h 25"/>
                  <a:gd name="T64" fmla="*/ 0 w 348"/>
                  <a:gd name="T6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8" h="25">
                    <a:moveTo>
                      <a:pt x="0" y="25"/>
                    </a:moveTo>
                    <a:lnTo>
                      <a:pt x="36" y="23"/>
                    </a:lnTo>
                    <a:lnTo>
                      <a:pt x="73" y="23"/>
                    </a:lnTo>
                    <a:lnTo>
                      <a:pt x="108" y="23"/>
                    </a:lnTo>
                    <a:lnTo>
                      <a:pt x="142" y="21"/>
                    </a:lnTo>
                    <a:lnTo>
                      <a:pt x="175" y="21"/>
                    </a:lnTo>
                    <a:lnTo>
                      <a:pt x="204" y="19"/>
                    </a:lnTo>
                    <a:lnTo>
                      <a:pt x="233" y="17"/>
                    </a:lnTo>
                    <a:lnTo>
                      <a:pt x="258" y="15"/>
                    </a:lnTo>
                    <a:lnTo>
                      <a:pt x="281" y="13"/>
                    </a:lnTo>
                    <a:lnTo>
                      <a:pt x="302" y="12"/>
                    </a:lnTo>
                    <a:lnTo>
                      <a:pt x="317" y="10"/>
                    </a:lnTo>
                    <a:lnTo>
                      <a:pt x="331" y="8"/>
                    </a:lnTo>
                    <a:lnTo>
                      <a:pt x="340" y="6"/>
                    </a:lnTo>
                    <a:lnTo>
                      <a:pt x="346" y="2"/>
                    </a:lnTo>
                    <a:lnTo>
                      <a:pt x="348" y="0"/>
                    </a:lnTo>
                    <a:lnTo>
                      <a:pt x="342" y="0"/>
                    </a:lnTo>
                    <a:lnTo>
                      <a:pt x="340" y="2"/>
                    </a:lnTo>
                    <a:lnTo>
                      <a:pt x="335" y="6"/>
                    </a:lnTo>
                    <a:lnTo>
                      <a:pt x="325" y="8"/>
                    </a:lnTo>
                    <a:lnTo>
                      <a:pt x="311" y="10"/>
                    </a:lnTo>
                    <a:lnTo>
                      <a:pt x="296" y="12"/>
                    </a:lnTo>
                    <a:lnTo>
                      <a:pt x="277" y="13"/>
                    </a:lnTo>
                    <a:lnTo>
                      <a:pt x="254" y="15"/>
                    </a:lnTo>
                    <a:lnTo>
                      <a:pt x="229" y="17"/>
                    </a:lnTo>
                    <a:lnTo>
                      <a:pt x="202" y="19"/>
                    </a:lnTo>
                    <a:lnTo>
                      <a:pt x="171" y="21"/>
                    </a:lnTo>
                    <a:lnTo>
                      <a:pt x="140" y="21"/>
                    </a:lnTo>
                    <a:lnTo>
                      <a:pt x="106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92">
                <a:extLst>
                  <a:ext uri="{FF2B5EF4-FFF2-40B4-BE49-F238E27FC236}">
                    <a16:creationId xmlns:a16="http://schemas.microsoft.com/office/drawing/2014/main" id="{9D604627-2CC1-4212-9FB9-000614509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71" cy="12"/>
              </a:xfrm>
              <a:custGeom>
                <a:avLst/>
                <a:gdLst>
                  <a:gd name="T0" fmla="*/ 0 w 342"/>
                  <a:gd name="T1" fmla="*/ 23 h 23"/>
                  <a:gd name="T2" fmla="*/ 36 w 342"/>
                  <a:gd name="T3" fmla="*/ 23 h 23"/>
                  <a:gd name="T4" fmla="*/ 71 w 342"/>
                  <a:gd name="T5" fmla="*/ 23 h 23"/>
                  <a:gd name="T6" fmla="*/ 106 w 342"/>
                  <a:gd name="T7" fmla="*/ 23 h 23"/>
                  <a:gd name="T8" fmla="*/ 140 w 342"/>
                  <a:gd name="T9" fmla="*/ 21 h 23"/>
                  <a:gd name="T10" fmla="*/ 171 w 342"/>
                  <a:gd name="T11" fmla="*/ 21 h 23"/>
                  <a:gd name="T12" fmla="*/ 202 w 342"/>
                  <a:gd name="T13" fmla="*/ 19 h 23"/>
                  <a:gd name="T14" fmla="*/ 229 w 342"/>
                  <a:gd name="T15" fmla="*/ 17 h 23"/>
                  <a:gd name="T16" fmla="*/ 254 w 342"/>
                  <a:gd name="T17" fmla="*/ 15 h 23"/>
                  <a:gd name="T18" fmla="*/ 277 w 342"/>
                  <a:gd name="T19" fmla="*/ 13 h 23"/>
                  <a:gd name="T20" fmla="*/ 296 w 342"/>
                  <a:gd name="T21" fmla="*/ 12 h 23"/>
                  <a:gd name="T22" fmla="*/ 311 w 342"/>
                  <a:gd name="T23" fmla="*/ 10 h 23"/>
                  <a:gd name="T24" fmla="*/ 325 w 342"/>
                  <a:gd name="T25" fmla="*/ 8 h 23"/>
                  <a:gd name="T26" fmla="*/ 335 w 342"/>
                  <a:gd name="T27" fmla="*/ 6 h 23"/>
                  <a:gd name="T28" fmla="*/ 340 w 342"/>
                  <a:gd name="T29" fmla="*/ 2 h 23"/>
                  <a:gd name="T30" fmla="*/ 342 w 342"/>
                  <a:gd name="T31" fmla="*/ 0 h 23"/>
                  <a:gd name="T32" fmla="*/ 336 w 342"/>
                  <a:gd name="T33" fmla="*/ 0 h 23"/>
                  <a:gd name="T34" fmla="*/ 335 w 342"/>
                  <a:gd name="T35" fmla="*/ 2 h 23"/>
                  <a:gd name="T36" fmla="*/ 329 w 342"/>
                  <a:gd name="T37" fmla="*/ 6 h 23"/>
                  <a:gd name="T38" fmla="*/ 319 w 342"/>
                  <a:gd name="T39" fmla="*/ 8 h 23"/>
                  <a:gd name="T40" fmla="*/ 308 w 342"/>
                  <a:gd name="T41" fmla="*/ 10 h 23"/>
                  <a:gd name="T42" fmla="*/ 290 w 342"/>
                  <a:gd name="T43" fmla="*/ 12 h 23"/>
                  <a:gd name="T44" fmla="*/ 271 w 342"/>
                  <a:gd name="T45" fmla="*/ 13 h 23"/>
                  <a:gd name="T46" fmla="*/ 250 w 342"/>
                  <a:gd name="T47" fmla="*/ 15 h 23"/>
                  <a:gd name="T48" fmla="*/ 225 w 342"/>
                  <a:gd name="T49" fmla="*/ 17 h 23"/>
                  <a:gd name="T50" fmla="*/ 198 w 342"/>
                  <a:gd name="T51" fmla="*/ 19 h 23"/>
                  <a:gd name="T52" fmla="*/ 169 w 342"/>
                  <a:gd name="T53" fmla="*/ 21 h 23"/>
                  <a:gd name="T54" fmla="*/ 136 w 342"/>
                  <a:gd name="T55" fmla="*/ 21 h 23"/>
                  <a:gd name="T56" fmla="*/ 104 w 342"/>
                  <a:gd name="T57" fmla="*/ 23 h 23"/>
                  <a:gd name="T58" fmla="*/ 71 w 342"/>
                  <a:gd name="T59" fmla="*/ 23 h 23"/>
                  <a:gd name="T60" fmla="*/ 36 w 342"/>
                  <a:gd name="T61" fmla="*/ 23 h 23"/>
                  <a:gd name="T62" fmla="*/ 0 w 342"/>
                  <a:gd name="T63" fmla="*/ 23 h 23"/>
                  <a:gd name="T64" fmla="*/ 0 w 342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2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6" y="23"/>
                    </a:lnTo>
                    <a:lnTo>
                      <a:pt x="140" y="21"/>
                    </a:lnTo>
                    <a:lnTo>
                      <a:pt x="171" y="21"/>
                    </a:lnTo>
                    <a:lnTo>
                      <a:pt x="202" y="19"/>
                    </a:lnTo>
                    <a:lnTo>
                      <a:pt x="229" y="17"/>
                    </a:lnTo>
                    <a:lnTo>
                      <a:pt x="254" y="15"/>
                    </a:lnTo>
                    <a:lnTo>
                      <a:pt x="277" y="13"/>
                    </a:lnTo>
                    <a:lnTo>
                      <a:pt x="296" y="12"/>
                    </a:lnTo>
                    <a:lnTo>
                      <a:pt x="311" y="10"/>
                    </a:lnTo>
                    <a:lnTo>
                      <a:pt x="325" y="8"/>
                    </a:lnTo>
                    <a:lnTo>
                      <a:pt x="335" y="6"/>
                    </a:lnTo>
                    <a:lnTo>
                      <a:pt x="340" y="2"/>
                    </a:lnTo>
                    <a:lnTo>
                      <a:pt x="342" y="0"/>
                    </a:lnTo>
                    <a:lnTo>
                      <a:pt x="336" y="0"/>
                    </a:lnTo>
                    <a:lnTo>
                      <a:pt x="335" y="2"/>
                    </a:lnTo>
                    <a:lnTo>
                      <a:pt x="329" y="6"/>
                    </a:lnTo>
                    <a:lnTo>
                      <a:pt x="319" y="8"/>
                    </a:lnTo>
                    <a:lnTo>
                      <a:pt x="308" y="10"/>
                    </a:lnTo>
                    <a:lnTo>
                      <a:pt x="290" y="12"/>
                    </a:lnTo>
                    <a:lnTo>
                      <a:pt x="271" y="13"/>
                    </a:lnTo>
                    <a:lnTo>
                      <a:pt x="250" y="15"/>
                    </a:lnTo>
                    <a:lnTo>
                      <a:pt x="225" y="17"/>
                    </a:lnTo>
                    <a:lnTo>
                      <a:pt x="198" y="19"/>
                    </a:lnTo>
                    <a:lnTo>
                      <a:pt x="169" y="21"/>
                    </a:lnTo>
                    <a:lnTo>
                      <a:pt x="136" y="21"/>
                    </a:lnTo>
                    <a:lnTo>
                      <a:pt x="104" y="23"/>
                    </a:lnTo>
                    <a:lnTo>
                      <a:pt x="71" y="23"/>
                    </a:lnTo>
                    <a:lnTo>
                      <a:pt x="36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93">
                <a:extLst>
                  <a:ext uri="{FF2B5EF4-FFF2-40B4-BE49-F238E27FC236}">
                    <a16:creationId xmlns:a16="http://schemas.microsoft.com/office/drawing/2014/main" id="{8F9EFEDC-779B-4C7B-BCB0-BD19B303B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8" cy="12"/>
              </a:xfrm>
              <a:custGeom>
                <a:avLst/>
                <a:gdLst>
                  <a:gd name="T0" fmla="*/ 0 w 336"/>
                  <a:gd name="T1" fmla="*/ 23 h 23"/>
                  <a:gd name="T2" fmla="*/ 36 w 336"/>
                  <a:gd name="T3" fmla="*/ 23 h 23"/>
                  <a:gd name="T4" fmla="*/ 71 w 336"/>
                  <a:gd name="T5" fmla="*/ 23 h 23"/>
                  <a:gd name="T6" fmla="*/ 104 w 336"/>
                  <a:gd name="T7" fmla="*/ 23 h 23"/>
                  <a:gd name="T8" fmla="*/ 136 w 336"/>
                  <a:gd name="T9" fmla="*/ 21 h 23"/>
                  <a:gd name="T10" fmla="*/ 169 w 336"/>
                  <a:gd name="T11" fmla="*/ 21 h 23"/>
                  <a:gd name="T12" fmla="*/ 198 w 336"/>
                  <a:gd name="T13" fmla="*/ 19 h 23"/>
                  <a:gd name="T14" fmla="*/ 225 w 336"/>
                  <a:gd name="T15" fmla="*/ 17 h 23"/>
                  <a:gd name="T16" fmla="*/ 250 w 336"/>
                  <a:gd name="T17" fmla="*/ 15 h 23"/>
                  <a:gd name="T18" fmla="*/ 271 w 336"/>
                  <a:gd name="T19" fmla="*/ 13 h 23"/>
                  <a:gd name="T20" fmla="*/ 290 w 336"/>
                  <a:gd name="T21" fmla="*/ 12 h 23"/>
                  <a:gd name="T22" fmla="*/ 308 w 336"/>
                  <a:gd name="T23" fmla="*/ 10 h 23"/>
                  <a:gd name="T24" fmla="*/ 319 w 336"/>
                  <a:gd name="T25" fmla="*/ 8 h 23"/>
                  <a:gd name="T26" fmla="*/ 329 w 336"/>
                  <a:gd name="T27" fmla="*/ 6 h 23"/>
                  <a:gd name="T28" fmla="*/ 335 w 336"/>
                  <a:gd name="T29" fmla="*/ 2 h 23"/>
                  <a:gd name="T30" fmla="*/ 336 w 336"/>
                  <a:gd name="T31" fmla="*/ 0 h 23"/>
                  <a:gd name="T32" fmla="*/ 331 w 336"/>
                  <a:gd name="T33" fmla="*/ 0 h 23"/>
                  <a:gd name="T34" fmla="*/ 329 w 336"/>
                  <a:gd name="T35" fmla="*/ 2 h 23"/>
                  <a:gd name="T36" fmla="*/ 323 w 336"/>
                  <a:gd name="T37" fmla="*/ 6 h 23"/>
                  <a:gd name="T38" fmla="*/ 313 w 336"/>
                  <a:gd name="T39" fmla="*/ 8 h 23"/>
                  <a:gd name="T40" fmla="*/ 302 w 336"/>
                  <a:gd name="T41" fmla="*/ 10 h 23"/>
                  <a:gd name="T42" fmla="*/ 286 w 336"/>
                  <a:gd name="T43" fmla="*/ 12 h 23"/>
                  <a:gd name="T44" fmla="*/ 267 w 336"/>
                  <a:gd name="T45" fmla="*/ 13 h 23"/>
                  <a:gd name="T46" fmla="*/ 246 w 336"/>
                  <a:gd name="T47" fmla="*/ 15 h 23"/>
                  <a:gd name="T48" fmla="*/ 221 w 336"/>
                  <a:gd name="T49" fmla="*/ 17 h 23"/>
                  <a:gd name="T50" fmla="*/ 194 w 336"/>
                  <a:gd name="T51" fmla="*/ 19 h 23"/>
                  <a:gd name="T52" fmla="*/ 165 w 336"/>
                  <a:gd name="T53" fmla="*/ 19 h 23"/>
                  <a:gd name="T54" fmla="*/ 134 w 336"/>
                  <a:gd name="T55" fmla="*/ 21 h 23"/>
                  <a:gd name="T56" fmla="*/ 102 w 336"/>
                  <a:gd name="T57" fmla="*/ 21 h 23"/>
                  <a:gd name="T58" fmla="*/ 69 w 336"/>
                  <a:gd name="T59" fmla="*/ 23 h 23"/>
                  <a:gd name="T60" fmla="*/ 34 w 336"/>
                  <a:gd name="T61" fmla="*/ 23 h 23"/>
                  <a:gd name="T62" fmla="*/ 0 w 336"/>
                  <a:gd name="T63" fmla="*/ 23 h 23"/>
                  <a:gd name="T64" fmla="*/ 0 w 336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6" h="23">
                    <a:moveTo>
                      <a:pt x="0" y="23"/>
                    </a:moveTo>
                    <a:lnTo>
                      <a:pt x="36" y="23"/>
                    </a:lnTo>
                    <a:lnTo>
                      <a:pt x="71" y="23"/>
                    </a:lnTo>
                    <a:lnTo>
                      <a:pt x="104" y="23"/>
                    </a:lnTo>
                    <a:lnTo>
                      <a:pt x="136" y="21"/>
                    </a:lnTo>
                    <a:lnTo>
                      <a:pt x="169" y="21"/>
                    </a:lnTo>
                    <a:lnTo>
                      <a:pt x="198" y="19"/>
                    </a:lnTo>
                    <a:lnTo>
                      <a:pt x="225" y="17"/>
                    </a:lnTo>
                    <a:lnTo>
                      <a:pt x="250" y="15"/>
                    </a:lnTo>
                    <a:lnTo>
                      <a:pt x="271" y="13"/>
                    </a:lnTo>
                    <a:lnTo>
                      <a:pt x="290" y="12"/>
                    </a:lnTo>
                    <a:lnTo>
                      <a:pt x="308" y="10"/>
                    </a:lnTo>
                    <a:lnTo>
                      <a:pt x="319" y="8"/>
                    </a:lnTo>
                    <a:lnTo>
                      <a:pt x="329" y="6"/>
                    </a:lnTo>
                    <a:lnTo>
                      <a:pt x="335" y="2"/>
                    </a:lnTo>
                    <a:lnTo>
                      <a:pt x="336" y="0"/>
                    </a:lnTo>
                    <a:lnTo>
                      <a:pt x="331" y="0"/>
                    </a:lnTo>
                    <a:lnTo>
                      <a:pt x="329" y="2"/>
                    </a:lnTo>
                    <a:lnTo>
                      <a:pt x="323" y="6"/>
                    </a:lnTo>
                    <a:lnTo>
                      <a:pt x="313" y="8"/>
                    </a:lnTo>
                    <a:lnTo>
                      <a:pt x="302" y="10"/>
                    </a:lnTo>
                    <a:lnTo>
                      <a:pt x="286" y="12"/>
                    </a:lnTo>
                    <a:lnTo>
                      <a:pt x="267" y="13"/>
                    </a:lnTo>
                    <a:lnTo>
                      <a:pt x="246" y="15"/>
                    </a:lnTo>
                    <a:lnTo>
                      <a:pt x="221" y="17"/>
                    </a:lnTo>
                    <a:lnTo>
                      <a:pt x="194" y="19"/>
                    </a:lnTo>
                    <a:lnTo>
                      <a:pt x="165" y="19"/>
                    </a:lnTo>
                    <a:lnTo>
                      <a:pt x="134" y="21"/>
                    </a:lnTo>
                    <a:lnTo>
                      <a:pt x="102" y="21"/>
                    </a:lnTo>
                    <a:lnTo>
                      <a:pt x="69" y="23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94">
                <a:extLst>
                  <a:ext uri="{FF2B5EF4-FFF2-40B4-BE49-F238E27FC236}">
                    <a16:creationId xmlns:a16="http://schemas.microsoft.com/office/drawing/2014/main" id="{EAACBD31-5889-4208-B825-5F1396C82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5" cy="12"/>
              </a:xfrm>
              <a:custGeom>
                <a:avLst/>
                <a:gdLst>
                  <a:gd name="T0" fmla="*/ 0 w 331"/>
                  <a:gd name="T1" fmla="*/ 23 h 23"/>
                  <a:gd name="T2" fmla="*/ 34 w 331"/>
                  <a:gd name="T3" fmla="*/ 23 h 23"/>
                  <a:gd name="T4" fmla="*/ 69 w 331"/>
                  <a:gd name="T5" fmla="*/ 23 h 23"/>
                  <a:gd name="T6" fmla="*/ 102 w 331"/>
                  <a:gd name="T7" fmla="*/ 21 h 23"/>
                  <a:gd name="T8" fmla="*/ 134 w 331"/>
                  <a:gd name="T9" fmla="*/ 21 h 23"/>
                  <a:gd name="T10" fmla="*/ 165 w 331"/>
                  <a:gd name="T11" fmla="*/ 19 h 23"/>
                  <a:gd name="T12" fmla="*/ 194 w 331"/>
                  <a:gd name="T13" fmla="*/ 19 h 23"/>
                  <a:gd name="T14" fmla="*/ 221 w 331"/>
                  <a:gd name="T15" fmla="*/ 17 h 23"/>
                  <a:gd name="T16" fmla="*/ 246 w 331"/>
                  <a:gd name="T17" fmla="*/ 15 h 23"/>
                  <a:gd name="T18" fmla="*/ 267 w 331"/>
                  <a:gd name="T19" fmla="*/ 13 h 23"/>
                  <a:gd name="T20" fmla="*/ 286 w 331"/>
                  <a:gd name="T21" fmla="*/ 12 h 23"/>
                  <a:gd name="T22" fmla="*/ 302 w 331"/>
                  <a:gd name="T23" fmla="*/ 10 h 23"/>
                  <a:gd name="T24" fmla="*/ 313 w 331"/>
                  <a:gd name="T25" fmla="*/ 8 h 23"/>
                  <a:gd name="T26" fmla="*/ 323 w 331"/>
                  <a:gd name="T27" fmla="*/ 6 h 23"/>
                  <a:gd name="T28" fmla="*/ 329 w 331"/>
                  <a:gd name="T29" fmla="*/ 2 h 23"/>
                  <a:gd name="T30" fmla="*/ 331 w 331"/>
                  <a:gd name="T31" fmla="*/ 0 h 23"/>
                  <a:gd name="T32" fmla="*/ 325 w 331"/>
                  <a:gd name="T33" fmla="*/ 0 h 23"/>
                  <a:gd name="T34" fmla="*/ 323 w 331"/>
                  <a:gd name="T35" fmla="*/ 2 h 23"/>
                  <a:gd name="T36" fmla="*/ 317 w 331"/>
                  <a:gd name="T37" fmla="*/ 6 h 23"/>
                  <a:gd name="T38" fmla="*/ 310 w 331"/>
                  <a:gd name="T39" fmla="*/ 8 h 23"/>
                  <a:gd name="T40" fmla="*/ 296 w 331"/>
                  <a:gd name="T41" fmla="*/ 10 h 23"/>
                  <a:gd name="T42" fmla="*/ 281 w 331"/>
                  <a:gd name="T43" fmla="*/ 12 h 23"/>
                  <a:gd name="T44" fmla="*/ 263 w 331"/>
                  <a:gd name="T45" fmla="*/ 13 h 23"/>
                  <a:gd name="T46" fmla="*/ 242 w 331"/>
                  <a:gd name="T47" fmla="*/ 15 h 23"/>
                  <a:gd name="T48" fmla="*/ 217 w 331"/>
                  <a:gd name="T49" fmla="*/ 17 h 23"/>
                  <a:gd name="T50" fmla="*/ 190 w 331"/>
                  <a:gd name="T51" fmla="*/ 19 h 23"/>
                  <a:gd name="T52" fmla="*/ 163 w 331"/>
                  <a:gd name="T53" fmla="*/ 19 h 23"/>
                  <a:gd name="T54" fmla="*/ 133 w 331"/>
                  <a:gd name="T55" fmla="*/ 21 h 23"/>
                  <a:gd name="T56" fmla="*/ 100 w 331"/>
                  <a:gd name="T57" fmla="*/ 21 h 23"/>
                  <a:gd name="T58" fmla="*/ 67 w 331"/>
                  <a:gd name="T59" fmla="*/ 21 h 23"/>
                  <a:gd name="T60" fmla="*/ 34 w 331"/>
                  <a:gd name="T61" fmla="*/ 23 h 23"/>
                  <a:gd name="T62" fmla="*/ 0 w 331"/>
                  <a:gd name="T63" fmla="*/ 23 h 23"/>
                  <a:gd name="T64" fmla="*/ 0 w 331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1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9" y="23"/>
                    </a:lnTo>
                    <a:lnTo>
                      <a:pt x="102" y="21"/>
                    </a:lnTo>
                    <a:lnTo>
                      <a:pt x="134" y="21"/>
                    </a:lnTo>
                    <a:lnTo>
                      <a:pt x="165" y="19"/>
                    </a:lnTo>
                    <a:lnTo>
                      <a:pt x="194" y="19"/>
                    </a:lnTo>
                    <a:lnTo>
                      <a:pt x="221" y="17"/>
                    </a:lnTo>
                    <a:lnTo>
                      <a:pt x="246" y="15"/>
                    </a:lnTo>
                    <a:lnTo>
                      <a:pt x="267" y="13"/>
                    </a:lnTo>
                    <a:lnTo>
                      <a:pt x="286" y="12"/>
                    </a:lnTo>
                    <a:lnTo>
                      <a:pt x="302" y="10"/>
                    </a:lnTo>
                    <a:lnTo>
                      <a:pt x="313" y="8"/>
                    </a:lnTo>
                    <a:lnTo>
                      <a:pt x="323" y="6"/>
                    </a:lnTo>
                    <a:lnTo>
                      <a:pt x="329" y="2"/>
                    </a:lnTo>
                    <a:lnTo>
                      <a:pt x="331" y="0"/>
                    </a:lnTo>
                    <a:lnTo>
                      <a:pt x="325" y="0"/>
                    </a:lnTo>
                    <a:lnTo>
                      <a:pt x="323" y="2"/>
                    </a:lnTo>
                    <a:lnTo>
                      <a:pt x="317" y="6"/>
                    </a:lnTo>
                    <a:lnTo>
                      <a:pt x="310" y="8"/>
                    </a:lnTo>
                    <a:lnTo>
                      <a:pt x="296" y="10"/>
                    </a:lnTo>
                    <a:lnTo>
                      <a:pt x="281" y="12"/>
                    </a:lnTo>
                    <a:lnTo>
                      <a:pt x="263" y="13"/>
                    </a:lnTo>
                    <a:lnTo>
                      <a:pt x="242" y="15"/>
                    </a:lnTo>
                    <a:lnTo>
                      <a:pt x="217" y="17"/>
                    </a:lnTo>
                    <a:lnTo>
                      <a:pt x="190" y="19"/>
                    </a:lnTo>
                    <a:lnTo>
                      <a:pt x="163" y="19"/>
                    </a:lnTo>
                    <a:lnTo>
                      <a:pt x="133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3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95">
                <a:extLst>
                  <a:ext uri="{FF2B5EF4-FFF2-40B4-BE49-F238E27FC236}">
                    <a16:creationId xmlns:a16="http://schemas.microsoft.com/office/drawing/2014/main" id="{8878C59C-F987-4259-A2C7-642BBD2E0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2" cy="12"/>
              </a:xfrm>
              <a:custGeom>
                <a:avLst/>
                <a:gdLst>
                  <a:gd name="T0" fmla="*/ 0 w 325"/>
                  <a:gd name="T1" fmla="*/ 23 h 23"/>
                  <a:gd name="T2" fmla="*/ 34 w 325"/>
                  <a:gd name="T3" fmla="*/ 23 h 23"/>
                  <a:gd name="T4" fmla="*/ 67 w 325"/>
                  <a:gd name="T5" fmla="*/ 21 h 23"/>
                  <a:gd name="T6" fmla="*/ 100 w 325"/>
                  <a:gd name="T7" fmla="*/ 21 h 23"/>
                  <a:gd name="T8" fmla="*/ 133 w 325"/>
                  <a:gd name="T9" fmla="*/ 21 h 23"/>
                  <a:gd name="T10" fmla="*/ 163 w 325"/>
                  <a:gd name="T11" fmla="*/ 19 h 23"/>
                  <a:gd name="T12" fmla="*/ 190 w 325"/>
                  <a:gd name="T13" fmla="*/ 19 h 23"/>
                  <a:gd name="T14" fmla="*/ 217 w 325"/>
                  <a:gd name="T15" fmla="*/ 17 h 23"/>
                  <a:gd name="T16" fmla="*/ 242 w 325"/>
                  <a:gd name="T17" fmla="*/ 15 h 23"/>
                  <a:gd name="T18" fmla="*/ 263 w 325"/>
                  <a:gd name="T19" fmla="*/ 13 h 23"/>
                  <a:gd name="T20" fmla="*/ 281 w 325"/>
                  <a:gd name="T21" fmla="*/ 12 h 23"/>
                  <a:gd name="T22" fmla="*/ 296 w 325"/>
                  <a:gd name="T23" fmla="*/ 10 h 23"/>
                  <a:gd name="T24" fmla="*/ 310 w 325"/>
                  <a:gd name="T25" fmla="*/ 8 h 23"/>
                  <a:gd name="T26" fmla="*/ 317 w 325"/>
                  <a:gd name="T27" fmla="*/ 6 h 23"/>
                  <a:gd name="T28" fmla="*/ 323 w 325"/>
                  <a:gd name="T29" fmla="*/ 2 h 23"/>
                  <a:gd name="T30" fmla="*/ 325 w 325"/>
                  <a:gd name="T31" fmla="*/ 0 h 23"/>
                  <a:gd name="T32" fmla="*/ 319 w 325"/>
                  <a:gd name="T33" fmla="*/ 0 h 23"/>
                  <a:gd name="T34" fmla="*/ 317 w 325"/>
                  <a:gd name="T35" fmla="*/ 2 h 23"/>
                  <a:gd name="T36" fmla="*/ 311 w 325"/>
                  <a:gd name="T37" fmla="*/ 6 h 23"/>
                  <a:gd name="T38" fmla="*/ 304 w 325"/>
                  <a:gd name="T39" fmla="*/ 8 h 23"/>
                  <a:gd name="T40" fmla="*/ 290 w 325"/>
                  <a:gd name="T41" fmla="*/ 10 h 23"/>
                  <a:gd name="T42" fmla="*/ 277 w 325"/>
                  <a:gd name="T43" fmla="*/ 12 h 23"/>
                  <a:gd name="T44" fmla="*/ 258 w 325"/>
                  <a:gd name="T45" fmla="*/ 13 h 23"/>
                  <a:gd name="T46" fmla="*/ 236 w 325"/>
                  <a:gd name="T47" fmla="*/ 15 h 23"/>
                  <a:gd name="T48" fmla="*/ 213 w 325"/>
                  <a:gd name="T49" fmla="*/ 17 h 23"/>
                  <a:gd name="T50" fmla="*/ 188 w 325"/>
                  <a:gd name="T51" fmla="*/ 17 h 23"/>
                  <a:gd name="T52" fmla="*/ 159 w 325"/>
                  <a:gd name="T53" fmla="*/ 19 h 23"/>
                  <a:gd name="T54" fmla="*/ 131 w 325"/>
                  <a:gd name="T55" fmla="*/ 21 h 23"/>
                  <a:gd name="T56" fmla="*/ 100 w 325"/>
                  <a:gd name="T57" fmla="*/ 21 h 23"/>
                  <a:gd name="T58" fmla="*/ 67 w 325"/>
                  <a:gd name="T59" fmla="*/ 21 h 23"/>
                  <a:gd name="T60" fmla="*/ 34 w 325"/>
                  <a:gd name="T61" fmla="*/ 21 h 23"/>
                  <a:gd name="T62" fmla="*/ 0 w 325"/>
                  <a:gd name="T63" fmla="*/ 23 h 23"/>
                  <a:gd name="T64" fmla="*/ 0 w 325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" h="23">
                    <a:moveTo>
                      <a:pt x="0" y="23"/>
                    </a:moveTo>
                    <a:lnTo>
                      <a:pt x="34" y="23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3" y="21"/>
                    </a:lnTo>
                    <a:lnTo>
                      <a:pt x="163" y="19"/>
                    </a:lnTo>
                    <a:lnTo>
                      <a:pt x="190" y="19"/>
                    </a:lnTo>
                    <a:lnTo>
                      <a:pt x="217" y="17"/>
                    </a:lnTo>
                    <a:lnTo>
                      <a:pt x="242" y="15"/>
                    </a:lnTo>
                    <a:lnTo>
                      <a:pt x="263" y="13"/>
                    </a:lnTo>
                    <a:lnTo>
                      <a:pt x="281" y="12"/>
                    </a:lnTo>
                    <a:lnTo>
                      <a:pt x="296" y="10"/>
                    </a:lnTo>
                    <a:lnTo>
                      <a:pt x="310" y="8"/>
                    </a:lnTo>
                    <a:lnTo>
                      <a:pt x="317" y="6"/>
                    </a:lnTo>
                    <a:lnTo>
                      <a:pt x="323" y="2"/>
                    </a:lnTo>
                    <a:lnTo>
                      <a:pt x="325" y="0"/>
                    </a:lnTo>
                    <a:lnTo>
                      <a:pt x="319" y="0"/>
                    </a:lnTo>
                    <a:lnTo>
                      <a:pt x="317" y="2"/>
                    </a:lnTo>
                    <a:lnTo>
                      <a:pt x="311" y="6"/>
                    </a:lnTo>
                    <a:lnTo>
                      <a:pt x="304" y="8"/>
                    </a:lnTo>
                    <a:lnTo>
                      <a:pt x="290" y="10"/>
                    </a:lnTo>
                    <a:lnTo>
                      <a:pt x="277" y="12"/>
                    </a:lnTo>
                    <a:lnTo>
                      <a:pt x="258" y="13"/>
                    </a:lnTo>
                    <a:lnTo>
                      <a:pt x="236" y="15"/>
                    </a:lnTo>
                    <a:lnTo>
                      <a:pt x="213" y="17"/>
                    </a:lnTo>
                    <a:lnTo>
                      <a:pt x="188" y="17"/>
                    </a:lnTo>
                    <a:lnTo>
                      <a:pt x="159" y="19"/>
                    </a:lnTo>
                    <a:lnTo>
                      <a:pt x="131" y="21"/>
                    </a:lnTo>
                    <a:lnTo>
                      <a:pt x="100" y="21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96">
                <a:extLst>
                  <a:ext uri="{FF2B5EF4-FFF2-40B4-BE49-F238E27FC236}">
                    <a16:creationId xmlns:a16="http://schemas.microsoft.com/office/drawing/2014/main" id="{79C11E10-2E1E-4CCE-BC02-EAB02B3E6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60" cy="12"/>
              </a:xfrm>
              <a:custGeom>
                <a:avLst/>
                <a:gdLst>
                  <a:gd name="T0" fmla="*/ 0 w 319"/>
                  <a:gd name="T1" fmla="*/ 23 h 23"/>
                  <a:gd name="T2" fmla="*/ 34 w 319"/>
                  <a:gd name="T3" fmla="*/ 21 h 23"/>
                  <a:gd name="T4" fmla="*/ 67 w 319"/>
                  <a:gd name="T5" fmla="*/ 21 h 23"/>
                  <a:gd name="T6" fmla="*/ 100 w 319"/>
                  <a:gd name="T7" fmla="*/ 21 h 23"/>
                  <a:gd name="T8" fmla="*/ 131 w 319"/>
                  <a:gd name="T9" fmla="*/ 21 h 23"/>
                  <a:gd name="T10" fmla="*/ 159 w 319"/>
                  <a:gd name="T11" fmla="*/ 19 h 23"/>
                  <a:gd name="T12" fmla="*/ 188 w 319"/>
                  <a:gd name="T13" fmla="*/ 17 h 23"/>
                  <a:gd name="T14" fmla="*/ 213 w 319"/>
                  <a:gd name="T15" fmla="*/ 17 h 23"/>
                  <a:gd name="T16" fmla="*/ 236 w 319"/>
                  <a:gd name="T17" fmla="*/ 15 h 23"/>
                  <a:gd name="T18" fmla="*/ 258 w 319"/>
                  <a:gd name="T19" fmla="*/ 13 h 23"/>
                  <a:gd name="T20" fmla="*/ 277 w 319"/>
                  <a:gd name="T21" fmla="*/ 12 h 23"/>
                  <a:gd name="T22" fmla="*/ 290 w 319"/>
                  <a:gd name="T23" fmla="*/ 10 h 23"/>
                  <a:gd name="T24" fmla="*/ 304 w 319"/>
                  <a:gd name="T25" fmla="*/ 8 h 23"/>
                  <a:gd name="T26" fmla="*/ 311 w 319"/>
                  <a:gd name="T27" fmla="*/ 6 h 23"/>
                  <a:gd name="T28" fmla="*/ 317 w 319"/>
                  <a:gd name="T29" fmla="*/ 2 h 23"/>
                  <a:gd name="T30" fmla="*/ 319 w 319"/>
                  <a:gd name="T31" fmla="*/ 0 h 23"/>
                  <a:gd name="T32" fmla="*/ 313 w 319"/>
                  <a:gd name="T33" fmla="*/ 0 h 23"/>
                  <a:gd name="T34" fmla="*/ 311 w 319"/>
                  <a:gd name="T35" fmla="*/ 2 h 23"/>
                  <a:gd name="T36" fmla="*/ 306 w 319"/>
                  <a:gd name="T37" fmla="*/ 6 h 23"/>
                  <a:gd name="T38" fmla="*/ 298 w 319"/>
                  <a:gd name="T39" fmla="*/ 8 h 23"/>
                  <a:gd name="T40" fmla="*/ 286 w 319"/>
                  <a:gd name="T41" fmla="*/ 10 h 23"/>
                  <a:gd name="T42" fmla="*/ 271 w 319"/>
                  <a:gd name="T43" fmla="*/ 12 h 23"/>
                  <a:gd name="T44" fmla="*/ 254 w 319"/>
                  <a:gd name="T45" fmla="*/ 13 h 23"/>
                  <a:gd name="T46" fmla="*/ 233 w 319"/>
                  <a:gd name="T47" fmla="*/ 15 h 23"/>
                  <a:gd name="T48" fmla="*/ 210 w 319"/>
                  <a:gd name="T49" fmla="*/ 15 h 23"/>
                  <a:gd name="T50" fmla="*/ 184 w 319"/>
                  <a:gd name="T51" fmla="*/ 17 h 23"/>
                  <a:gd name="T52" fmla="*/ 158 w 319"/>
                  <a:gd name="T53" fmla="*/ 19 h 23"/>
                  <a:gd name="T54" fmla="*/ 127 w 319"/>
                  <a:gd name="T55" fmla="*/ 19 h 23"/>
                  <a:gd name="T56" fmla="*/ 98 w 319"/>
                  <a:gd name="T57" fmla="*/ 21 h 23"/>
                  <a:gd name="T58" fmla="*/ 65 w 319"/>
                  <a:gd name="T59" fmla="*/ 21 h 23"/>
                  <a:gd name="T60" fmla="*/ 33 w 319"/>
                  <a:gd name="T61" fmla="*/ 21 h 23"/>
                  <a:gd name="T62" fmla="*/ 0 w 319"/>
                  <a:gd name="T63" fmla="*/ 21 h 23"/>
                  <a:gd name="T64" fmla="*/ 0 w 319"/>
                  <a:gd name="T6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9" h="23">
                    <a:moveTo>
                      <a:pt x="0" y="23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21"/>
                    </a:lnTo>
                    <a:lnTo>
                      <a:pt x="131" y="21"/>
                    </a:lnTo>
                    <a:lnTo>
                      <a:pt x="159" y="19"/>
                    </a:lnTo>
                    <a:lnTo>
                      <a:pt x="188" y="17"/>
                    </a:lnTo>
                    <a:lnTo>
                      <a:pt x="213" y="17"/>
                    </a:lnTo>
                    <a:lnTo>
                      <a:pt x="236" y="15"/>
                    </a:lnTo>
                    <a:lnTo>
                      <a:pt x="258" y="13"/>
                    </a:lnTo>
                    <a:lnTo>
                      <a:pt x="277" y="12"/>
                    </a:lnTo>
                    <a:lnTo>
                      <a:pt x="290" y="10"/>
                    </a:lnTo>
                    <a:lnTo>
                      <a:pt x="304" y="8"/>
                    </a:lnTo>
                    <a:lnTo>
                      <a:pt x="311" y="6"/>
                    </a:lnTo>
                    <a:lnTo>
                      <a:pt x="317" y="2"/>
                    </a:lnTo>
                    <a:lnTo>
                      <a:pt x="319" y="0"/>
                    </a:lnTo>
                    <a:lnTo>
                      <a:pt x="313" y="0"/>
                    </a:lnTo>
                    <a:lnTo>
                      <a:pt x="311" y="2"/>
                    </a:lnTo>
                    <a:lnTo>
                      <a:pt x="306" y="6"/>
                    </a:lnTo>
                    <a:lnTo>
                      <a:pt x="298" y="8"/>
                    </a:lnTo>
                    <a:lnTo>
                      <a:pt x="286" y="10"/>
                    </a:lnTo>
                    <a:lnTo>
                      <a:pt x="271" y="12"/>
                    </a:lnTo>
                    <a:lnTo>
                      <a:pt x="254" y="13"/>
                    </a:lnTo>
                    <a:lnTo>
                      <a:pt x="233" y="15"/>
                    </a:lnTo>
                    <a:lnTo>
                      <a:pt x="210" y="15"/>
                    </a:lnTo>
                    <a:lnTo>
                      <a:pt x="184" y="17"/>
                    </a:lnTo>
                    <a:lnTo>
                      <a:pt x="158" y="19"/>
                    </a:lnTo>
                    <a:lnTo>
                      <a:pt x="127" y="19"/>
                    </a:lnTo>
                    <a:lnTo>
                      <a:pt x="98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97">
                <a:extLst>
                  <a:ext uri="{FF2B5EF4-FFF2-40B4-BE49-F238E27FC236}">
                    <a16:creationId xmlns:a16="http://schemas.microsoft.com/office/drawing/2014/main" id="{935930CB-A9AA-4F4F-9BDF-53D69C917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7" cy="11"/>
              </a:xfrm>
              <a:custGeom>
                <a:avLst/>
                <a:gdLst>
                  <a:gd name="T0" fmla="*/ 0 w 313"/>
                  <a:gd name="T1" fmla="*/ 21 h 21"/>
                  <a:gd name="T2" fmla="*/ 33 w 313"/>
                  <a:gd name="T3" fmla="*/ 21 h 21"/>
                  <a:gd name="T4" fmla="*/ 65 w 313"/>
                  <a:gd name="T5" fmla="*/ 21 h 21"/>
                  <a:gd name="T6" fmla="*/ 98 w 313"/>
                  <a:gd name="T7" fmla="*/ 21 h 21"/>
                  <a:gd name="T8" fmla="*/ 127 w 313"/>
                  <a:gd name="T9" fmla="*/ 19 h 21"/>
                  <a:gd name="T10" fmla="*/ 158 w 313"/>
                  <a:gd name="T11" fmla="*/ 19 h 21"/>
                  <a:gd name="T12" fmla="*/ 184 w 313"/>
                  <a:gd name="T13" fmla="*/ 17 h 21"/>
                  <a:gd name="T14" fmla="*/ 210 w 313"/>
                  <a:gd name="T15" fmla="*/ 15 h 21"/>
                  <a:gd name="T16" fmla="*/ 233 w 313"/>
                  <a:gd name="T17" fmla="*/ 15 h 21"/>
                  <a:gd name="T18" fmla="*/ 254 w 313"/>
                  <a:gd name="T19" fmla="*/ 13 h 21"/>
                  <a:gd name="T20" fmla="*/ 271 w 313"/>
                  <a:gd name="T21" fmla="*/ 12 h 21"/>
                  <a:gd name="T22" fmla="*/ 286 w 313"/>
                  <a:gd name="T23" fmla="*/ 10 h 21"/>
                  <a:gd name="T24" fmla="*/ 298 w 313"/>
                  <a:gd name="T25" fmla="*/ 8 h 21"/>
                  <a:gd name="T26" fmla="*/ 306 w 313"/>
                  <a:gd name="T27" fmla="*/ 6 h 21"/>
                  <a:gd name="T28" fmla="*/ 311 w 313"/>
                  <a:gd name="T29" fmla="*/ 2 h 21"/>
                  <a:gd name="T30" fmla="*/ 313 w 313"/>
                  <a:gd name="T31" fmla="*/ 0 h 21"/>
                  <a:gd name="T32" fmla="*/ 308 w 313"/>
                  <a:gd name="T33" fmla="*/ 0 h 21"/>
                  <a:gd name="T34" fmla="*/ 306 w 313"/>
                  <a:gd name="T35" fmla="*/ 2 h 21"/>
                  <a:gd name="T36" fmla="*/ 300 w 313"/>
                  <a:gd name="T37" fmla="*/ 4 h 21"/>
                  <a:gd name="T38" fmla="*/ 292 w 313"/>
                  <a:gd name="T39" fmla="*/ 8 h 21"/>
                  <a:gd name="T40" fmla="*/ 281 w 313"/>
                  <a:gd name="T41" fmla="*/ 10 h 21"/>
                  <a:gd name="T42" fmla="*/ 265 w 313"/>
                  <a:gd name="T43" fmla="*/ 12 h 21"/>
                  <a:gd name="T44" fmla="*/ 248 w 313"/>
                  <a:gd name="T45" fmla="*/ 13 h 21"/>
                  <a:gd name="T46" fmla="*/ 229 w 313"/>
                  <a:gd name="T47" fmla="*/ 15 h 21"/>
                  <a:gd name="T48" fmla="*/ 206 w 313"/>
                  <a:gd name="T49" fmla="*/ 15 h 21"/>
                  <a:gd name="T50" fmla="*/ 181 w 313"/>
                  <a:gd name="T51" fmla="*/ 17 h 21"/>
                  <a:gd name="T52" fmla="*/ 154 w 313"/>
                  <a:gd name="T53" fmla="*/ 19 h 21"/>
                  <a:gd name="T54" fmla="*/ 125 w 313"/>
                  <a:gd name="T55" fmla="*/ 19 h 21"/>
                  <a:gd name="T56" fmla="*/ 96 w 313"/>
                  <a:gd name="T57" fmla="*/ 21 h 21"/>
                  <a:gd name="T58" fmla="*/ 65 w 313"/>
                  <a:gd name="T59" fmla="*/ 21 h 21"/>
                  <a:gd name="T60" fmla="*/ 33 w 313"/>
                  <a:gd name="T61" fmla="*/ 21 h 21"/>
                  <a:gd name="T62" fmla="*/ 0 w 313"/>
                  <a:gd name="T63" fmla="*/ 21 h 21"/>
                  <a:gd name="T64" fmla="*/ 0 w 313"/>
                  <a:gd name="T6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3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8" y="21"/>
                    </a:lnTo>
                    <a:lnTo>
                      <a:pt x="127" y="19"/>
                    </a:lnTo>
                    <a:lnTo>
                      <a:pt x="158" y="19"/>
                    </a:lnTo>
                    <a:lnTo>
                      <a:pt x="184" y="17"/>
                    </a:lnTo>
                    <a:lnTo>
                      <a:pt x="210" y="15"/>
                    </a:lnTo>
                    <a:lnTo>
                      <a:pt x="233" y="15"/>
                    </a:lnTo>
                    <a:lnTo>
                      <a:pt x="254" y="13"/>
                    </a:lnTo>
                    <a:lnTo>
                      <a:pt x="271" y="12"/>
                    </a:lnTo>
                    <a:lnTo>
                      <a:pt x="286" y="10"/>
                    </a:lnTo>
                    <a:lnTo>
                      <a:pt x="298" y="8"/>
                    </a:lnTo>
                    <a:lnTo>
                      <a:pt x="306" y="6"/>
                    </a:lnTo>
                    <a:lnTo>
                      <a:pt x="311" y="2"/>
                    </a:lnTo>
                    <a:lnTo>
                      <a:pt x="313" y="0"/>
                    </a:lnTo>
                    <a:lnTo>
                      <a:pt x="308" y="0"/>
                    </a:lnTo>
                    <a:lnTo>
                      <a:pt x="306" y="2"/>
                    </a:lnTo>
                    <a:lnTo>
                      <a:pt x="300" y="4"/>
                    </a:lnTo>
                    <a:lnTo>
                      <a:pt x="292" y="8"/>
                    </a:lnTo>
                    <a:lnTo>
                      <a:pt x="281" y="10"/>
                    </a:lnTo>
                    <a:lnTo>
                      <a:pt x="265" y="12"/>
                    </a:lnTo>
                    <a:lnTo>
                      <a:pt x="248" y="13"/>
                    </a:lnTo>
                    <a:lnTo>
                      <a:pt x="229" y="15"/>
                    </a:lnTo>
                    <a:lnTo>
                      <a:pt x="206" y="15"/>
                    </a:lnTo>
                    <a:lnTo>
                      <a:pt x="181" y="17"/>
                    </a:lnTo>
                    <a:lnTo>
                      <a:pt x="154" y="19"/>
                    </a:lnTo>
                    <a:lnTo>
                      <a:pt x="125" y="19"/>
                    </a:lnTo>
                    <a:lnTo>
                      <a:pt x="96" y="21"/>
                    </a:lnTo>
                    <a:lnTo>
                      <a:pt x="65" y="21"/>
                    </a:lnTo>
                    <a:lnTo>
                      <a:pt x="33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98">
                <a:extLst>
                  <a:ext uri="{FF2B5EF4-FFF2-40B4-BE49-F238E27FC236}">
                    <a16:creationId xmlns:a16="http://schemas.microsoft.com/office/drawing/2014/main" id="{A97577B8-231E-4E9E-B3B2-F2E3BDFA5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4" cy="11"/>
              </a:xfrm>
              <a:custGeom>
                <a:avLst/>
                <a:gdLst>
                  <a:gd name="T0" fmla="*/ 0 w 308"/>
                  <a:gd name="T1" fmla="*/ 21 h 21"/>
                  <a:gd name="T2" fmla="*/ 33 w 308"/>
                  <a:gd name="T3" fmla="*/ 21 h 21"/>
                  <a:gd name="T4" fmla="*/ 65 w 308"/>
                  <a:gd name="T5" fmla="*/ 21 h 21"/>
                  <a:gd name="T6" fmla="*/ 96 w 308"/>
                  <a:gd name="T7" fmla="*/ 21 h 21"/>
                  <a:gd name="T8" fmla="*/ 125 w 308"/>
                  <a:gd name="T9" fmla="*/ 19 h 21"/>
                  <a:gd name="T10" fmla="*/ 154 w 308"/>
                  <a:gd name="T11" fmla="*/ 19 h 21"/>
                  <a:gd name="T12" fmla="*/ 181 w 308"/>
                  <a:gd name="T13" fmla="*/ 17 h 21"/>
                  <a:gd name="T14" fmla="*/ 206 w 308"/>
                  <a:gd name="T15" fmla="*/ 15 h 21"/>
                  <a:gd name="T16" fmla="*/ 229 w 308"/>
                  <a:gd name="T17" fmla="*/ 15 h 21"/>
                  <a:gd name="T18" fmla="*/ 248 w 308"/>
                  <a:gd name="T19" fmla="*/ 13 h 21"/>
                  <a:gd name="T20" fmla="*/ 265 w 308"/>
                  <a:gd name="T21" fmla="*/ 12 h 21"/>
                  <a:gd name="T22" fmla="*/ 281 w 308"/>
                  <a:gd name="T23" fmla="*/ 10 h 21"/>
                  <a:gd name="T24" fmla="*/ 292 w 308"/>
                  <a:gd name="T25" fmla="*/ 8 h 21"/>
                  <a:gd name="T26" fmla="*/ 300 w 308"/>
                  <a:gd name="T27" fmla="*/ 4 h 21"/>
                  <a:gd name="T28" fmla="*/ 306 w 308"/>
                  <a:gd name="T29" fmla="*/ 2 h 21"/>
                  <a:gd name="T30" fmla="*/ 308 w 308"/>
                  <a:gd name="T31" fmla="*/ 0 h 21"/>
                  <a:gd name="T32" fmla="*/ 302 w 308"/>
                  <a:gd name="T33" fmla="*/ 0 h 21"/>
                  <a:gd name="T34" fmla="*/ 300 w 308"/>
                  <a:gd name="T35" fmla="*/ 2 h 21"/>
                  <a:gd name="T36" fmla="*/ 294 w 308"/>
                  <a:gd name="T37" fmla="*/ 6 h 21"/>
                  <a:gd name="T38" fmla="*/ 285 w 308"/>
                  <a:gd name="T39" fmla="*/ 8 h 21"/>
                  <a:gd name="T40" fmla="*/ 271 w 308"/>
                  <a:gd name="T41" fmla="*/ 10 h 21"/>
                  <a:gd name="T42" fmla="*/ 256 w 308"/>
                  <a:gd name="T43" fmla="*/ 12 h 21"/>
                  <a:gd name="T44" fmla="*/ 236 w 308"/>
                  <a:gd name="T45" fmla="*/ 13 h 21"/>
                  <a:gd name="T46" fmla="*/ 213 w 308"/>
                  <a:gd name="T47" fmla="*/ 15 h 21"/>
                  <a:gd name="T48" fmla="*/ 188 w 308"/>
                  <a:gd name="T49" fmla="*/ 17 h 21"/>
                  <a:gd name="T50" fmla="*/ 161 w 308"/>
                  <a:gd name="T51" fmla="*/ 17 h 21"/>
                  <a:gd name="T52" fmla="*/ 131 w 308"/>
                  <a:gd name="T53" fmla="*/ 19 h 21"/>
                  <a:gd name="T54" fmla="*/ 100 w 308"/>
                  <a:gd name="T55" fmla="*/ 19 h 21"/>
                  <a:gd name="T56" fmla="*/ 67 w 308"/>
                  <a:gd name="T57" fmla="*/ 21 h 21"/>
                  <a:gd name="T58" fmla="*/ 34 w 308"/>
                  <a:gd name="T59" fmla="*/ 21 h 21"/>
                  <a:gd name="T60" fmla="*/ 0 w 308"/>
                  <a:gd name="T61" fmla="*/ 21 h 21"/>
                  <a:gd name="T62" fmla="*/ 0 w 308"/>
                  <a:gd name="T6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" h="21">
                    <a:moveTo>
                      <a:pt x="0" y="21"/>
                    </a:moveTo>
                    <a:lnTo>
                      <a:pt x="33" y="21"/>
                    </a:lnTo>
                    <a:lnTo>
                      <a:pt x="65" y="21"/>
                    </a:lnTo>
                    <a:lnTo>
                      <a:pt x="96" y="21"/>
                    </a:lnTo>
                    <a:lnTo>
                      <a:pt x="125" y="19"/>
                    </a:lnTo>
                    <a:lnTo>
                      <a:pt x="154" y="19"/>
                    </a:lnTo>
                    <a:lnTo>
                      <a:pt x="181" y="17"/>
                    </a:lnTo>
                    <a:lnTo>
                      <a:pt x="206" y="15"/>
                    </a:lnTo>
                    <a:lnTo>
                      <a:pt x="229" y="15"/>
                    </a:lnTo>
                    <a:lnTo>
                      <a:pt x="248" y="13"/>
                    </a:lnTo>
                    <a:lnTo>
                      <a:pt x="265" y="12"/>
                    </a:lnTo>
                    <a:lnTo>
                      <a:pt x="281" y="10"/>
                    </a:lnTo>
                    <a:lnTo>
                      <a:pt x="292" y="8"/>
                    </a:lnTo>
                    <a:lnTo>
                      <a:pt x="300" y="4"/>
                    </a:lnTo>
                    <a:lnTo>
                      <a:pt x="306" y="2"/>
                    </a:lnTo>
                    <a:lnTo>
                      <a:pt x="308" y="0"/>
                    </a:lnTo>
                    <a:lnTo>
                      <a:pt x="302" y="0"/>
                    </a:lnTo>
                    <a:lnTo>
                      <a:pt x="300" y="2"/>
                    </a:lnTo>
                    <a:lnTo>
                      <a:pt x="294" y="6"/>
                    </a:lnTo>
                    <a:lnTo>
                      <a:pt x="285" y="8"/>
                    </a:lnTo>
                    <a:lnTo>
                      <a:pt x="271" y="10"/>
                    </a:lnTo>
                    <a:lnTo>
                      <a:pt x="256" y="12"/>
                    </a:lnTo>
                    <a:lnTo>
                      <a:pt x="236" y="13"/>
                    </a:lnTo>
                    <a:lnTo>
                      <a:pt x="213" y="15"/>
                    </a:lnTo>
                    <a:lnTo>
                      <a:pt x="188" y="17"/>
                    </a:lnTo>
                    <a:lnTo>
                      <a:pt x="161" y="17"/>
                    </a:lnTo>
                    <a:lnTo>
                      <a:pt x="131" y="19"/>
                    </a:lnTo>
                    <a:lnTo>
                      <a:pt x="100" y="19"/>
                    </a:lnTo>
                    <a:lnTo>
                      <a:pt x="67" y="21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99">
                <a:extLst>
                  <a:ext uri="{FF2B5EF4-FFF2-40B4-BE49-F238E27FC236}">
                    <a16:creationId xmlns:a16="http://schemas.microsoft.com/office/drawing/2014/main" id="{45CBF69B-7332-4026-8990-D2FE033BD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51" cy="11"/>
              </a:xfrm>
              <a:custGeom>
                <a:avLst/>
                <a:gdLst>
                  <a:gd name="T0" fmla="*/ 0 w 302"/>
                  <a:gd name="T1" fmla="*/ 21 h 21"/>
                  <a:gd name="T2" fmla="*/ 34 w 302"/>
                  <a:gd name="T3" fmla="*/ 21 h 21"/>
                  <a:gd name="T4" fmla="*/ 67 w 302"/>
                  <a:gd name="T5" fmla="*/ 21 h 21"/>
                  <a:gd name="T6" fmla="*/ 100 w 302"/>
                  <a:gd name="T7" fmla="*/ 19 h 21"/>
                  <a:gd name="T8" fmla="*/ 131 w 302"/>
                  <a:gd name="T9" fmla="*/ 19 h 21"/>
                  <a:gd name="T10" fmla="*/ 161 w 302"/>
                  <a:gd name="T11" fmla="*/ 17 h 21"/>
                  <a:gd name="T12" fmla="*/ 188 w 302"/>
                  <a:gd name="T13" fmla="*/ 17 h 21"/>
                  <a:gd name="T14" fmla="*/ 213 w 302"/>
                  <a:gd name="T15" fmla="*/ 15 h 21"/>
                  <a:gd name="T16" fmla="*/ 236 w 302"/>
                  <a:gd name="T17" fmla="*/ 13 h 21"/>
                  <a:gd name="T18" fmla="*/ 256 w 302"/>
                  <a:gd name="T19" fmla="*/ 12 h 21"/>
                  <a:gd name="T20" fmla="*/ 271 w 302"/>
                  <a:gd name="T21" fmla="*/ 10 h 21"/>
                  <a:gd name="T22" fmla="*/ 285 w 302"/>
                  <a:gd name="T23" fmla="*/ 8 h 21"/>
                  <a:gd name="T24" fmla="*/ 294 w 302"/>
                  <a:gd name="T25" fmla="*/ 6 h 21"/>
                  <a:gd name="T26" fmla="*/ 300 w 302"/>
                  <a:gd name="T27" fmla="*/ 2 h 21"/>
                  <a:gd name="T28" fmla="*/ 302 w 302"/>
                  <a:gd name="T29" fmla="*/ 0 h 21"/>
                  <a:gd name="T30" fmla="*/ 296 w 302"/>
                  <a:gd name="T31" fmla="*/ 0 h 21"/>
                  <a:gd name="T32" fmla="*/ 294 w 302"/>
                  <a:gd name="T33" fmla="*/ 2 h 21"/>
                  <a:gd name="T34" fmla="*/ 288 w 302"/>
                  <a:gd name="T35" fmla="*/ 6 h 21"/>
                  <a:gd name="T36" fmla="*/ 279 w 302"/>
                  <a:gd name="T37" fmla="*/ 8 h 21"/>
                  <a:gd name="T38" fmla="*/ 267 w 302"/>
                  <a:gd name="T39" fmla="*/ 10 h 21"/>
                  <a:gd name="T40" fmla="*/ 250 w 302"/>
                  <a:gd name="T41" fmla="*/ 12 h 21"/>
                  <a:gd name="T42" fmla="*/ 231 w 302"/>
                  <a:gd name="T43" fmla="*/ 13 h 21"/>
                  <a:gd name="T44" fmla="*/ 210 w 302"/>
                  <a:gd name="T45" fmla="*/ 15 h 21"/>
                  <a:gd name="T46" fmla="*/ 184 w 302"/>
                  <a:gd name="T47" fmla="*/ 15 h 21"/>
                  <a:gd name="T48" fmla="*/ 158 w 302"/>
                  <a:gd name="T49" fmla="*/ 17 h 21"/>
                  <a:gd name="T50" fmla="*/ 129 w 302"/>
                  <a:gd name="T51" fmla="*/ 19 h 21"/>
                  <a:gd name="T52" fmla="*/ 98 w 302"/>
                  <a:gd name="T53" fmla="*/ 19 h 21"/>
                  <a:gd name="T54" fmla="*/ 67 w 302"/>
                  <a:gd name="T55" fmla="*/ 19 h 21"/>
                  <a:gd name="T56" fmla="*/ 34 w 302"/>
                  <a:gd name="T57" fmla="*/ 21 h 21"/>
                  <a:gd name="T58" fmla="*/ 0 w 302"/>
                  <a:gd name="T59" fmla="*/ 21 h 21"/>
                  <a:gd name="T60" fmla="*/ 0 w 302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2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21"/>
                    </a:lnTo>
                    <a:lnTo>
                      <a:pt x="100" y="19"/>
                    </a:lnTo>
                    <a:lnTo>
                      <a:pt x="131" y="19"/>
                    </a:lnTo>
                    <a:lnTo>
                      <a:pt x="161" y="17"/>
                    </a:lnTo>
                    <a:lnTo>
                      <a:pt x="188" y="17"/>
                    </a:lnTo>
                    <a:lnTo>
                      <a:pt x="213" y="15"/>
                    </a:lnTo>
                    <a:lnTo>
                      <a:pt x="236" y="13"/>
                    </a:lnTo>
                    <a:lnTo>
                      <a:pt x="256" y="12"/>
                    </a:lnTo>
                    <a:lnTo>
                      <a:pt x="271" y="10"/>
                    </a:lnTo>
                    <a:lnTo>
                      <a:pt x="285" y="8"/>
                    </a:lnTo>
                    <a:lnTo>
                      <a:pt x="294" y="6"/>
                    </a:lnTo>
                    <a:lnTo>
                      <a:pt x="300" y="2"/>
                    </a:lnTo>
                    <a:lnTo>
                      <a:pt x="302" y="0"/>
                    </a:lnTo>
                    <a:lnTo>
                      <a:pt x="296" y="0"/>
                    </a:lnTo>
                    <a:lnTo>
                      <a:pt x="294" y="2"/>
                    </a:lnTo>
                    <a:lnTo>
                      <a:pt x="288" y="6"/>
                    </a:lnTo>
                    <a:lnTo>
                      <a:pt x="279" y="8"/>
                    </a:lnTo>
                    <a:lnTo>
                      <a:pt x="267" y="10"/>
                    </a:lnTo>
                    <a:lnTo>
                      <a:pt x="250" y="12"/>
                    </a:lnTo>
                    <a:lnTo>
                      <a:pt x="231" y="13"/>
                    </a:lnTo>
                    <a:lnTo>
                      <a:pt x="210" y="15"/>
                    </a:lnTo>
                    <a:lnTo>
                      <a:pt x="184" y="15"/>
                    </a:lnTo>
                    <a:lnTo>
                      <a:pt x="158" y="17"/>
                    </a:lnTo>
                    <a:lnTo>
                      <a:pt x="129" y="19"/>
                    </a:lnTo>
                    <a:lnTo>
                      <a:pt x="98" y="19"/>
                    </a:lnTo>
                    <a:lnTo>
                      <a:pt x="67" y="19"/>
                    </a:lnTo>
                    <a:lnTo>
                      <a:pt x="34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200">
                <a:extLst>
                  <a:ext uri="{FF2B5EF4-FFF2-40B4-BE49-F238E27FC236}">
                    <a16:creationId xmlns:a16="http://schemas.microsoft.com/office/drawing/2014/main" id="{25275B6F-F2F7-4A0C-A458-FA9BCBA8C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8" cy="11"/>
              </a:xfrm>
              <a:custGeom>
                <a:avLst/>
                <a:gdLst>
                  <a:gd name="T0" fmla="*/ 0 w 296"/>
                  <a:gd name="T1" fmla="*/ 21 h 21"/>
                  <a:gd name="T2" fmla="*/ 34 w 296"/>
                  <a:gd name="T3" fmla="*/ 21 h 21"/>
                  <a:gd name="T4" fmla="*/ 67 w 296"/>
                  <a:gd name="T5" fmla="*/ 19 h 21"/>
                  <a:gd name="T6" fmla="*/ 98 w 296"/>
                  <a:gd name="T7" fmla="*/ 19 h 21"/>
                  <a:gd name="T8" fmla="*/ 129 w 296"/>
                  <a:gd name="T9" fmla="*/ 19 h 21"/>
                  <a:gd name="T10" fmla="*/ 158 w 296"/>
                  <a:gd name="T11" fmla="*/ 17 h 21"/>
                  <a:gd name="T12" fmla="*/ 184 w 296"/>
                  <a:gd name="T13" fmla="*/ 15 h 21"/>
                  <a:gd name="T14" fmla="*/ 210 w 296"/>
                  <a:gd name="T15" fmla="*/ 15 h 21"/>
                  <a:gd name="T16" fmla="*/ 231 w 296"/>
                  <a:gd name="T17" fmla="*/ 13 h 21"/>
                  <a:gd name="T18" fmla="*/ 250 w 296"/>
                  <a:gd name="T19" fmla="*/ 12 h 21"/>
                  <a:gd name="T20" fmla="*/ 267 w 296"/>
                  <a:gd name="T21" fmla="*/ 10 h 21"/>
                  <a:gd name="T22" fmla="*/ 279 w 296"/>
                  <a:gd name="T23" fmla="*/ 8 h 21"/>
                  <a:gd name="T24" fmla="*/ 288 w 296"/>
                  <a:gd name="T25" fmla="*/ 6 h 21"/>
                  <a:gd name="T26" fmla="*/ 294 w 296"/>
                  <a:gd name="T27" fmla="*/ 2 h 21"/>
                  <a:gd name="T28" fmla="*/ 296 w 296"/>
                  <a:gd name="T29" fmla="*/ 0 h 21"/>
                  <a:gd name="T30" fmla="*/ 290 w 296"/>
                  <a:gd name="T31" fmla="*/ 0 h 21"/>
                  <a:gd name="T32" fmla="*/ 288 w 296"/>
                  <a:gd name="T33" fmla="*/ 2 h 21"/>
                  <a:gd name="T34" fmla="*/ 283 w 296"/>
                  <a:gd name="T35" fmla="*/ 4 h 21"/>
                  <a:gd name="T36" fmla="*/ 273 w 296"/>
                  <a:gd name="T37" fmla="*/ 8 h 21"/>
                  <a:gd name="T38" fmla="*/ 261 w 296"/>
                  <a:gd name="T39" fmla="*/ 10 h 21"/>
                  <a:gd name="T40" fmla="*/ 246 w 296"/>
                  <a:gd name="T41" fmla="*/ 12 h 21"/>
                  <a:gd name="T42" fmla="*/ 227 w 296"/>
                  <a:gd name="T43" fmla="*/ 13 h 21"/>
                  <a:gd name="T44" fmla="*/ 206 w 296"/>
                  <a:gd name="T45" fmla="*/ 13 h 21"/>
                  <a:gd name="T46" fmla="*/ 181 w 296"/>
                  <a:gd name="T47" fmla="*/ 15 h 21"/>
                  <a:gd name="T48" fmla="*/ 154 w 296"/>
                  <a:gd name="T49" fmla="*/ 17 h 21"/>
                  <a:gd name="T50" fmla="*/ 127 w 296"/>
                  <a:gd name="T51" fmla="*/ 17 h 21"/>
                  <a:gd name="T52" fmla="*/ 96 w 296"/>
                  <a:gd name="T53" fmla="*/ 19 h 21"/>
                  <a:gd name="T54" fmla="*/ 65 w 296"/>
                  <a:gd name="T55" fmla="*/ 19 h 21"/>
                  <a:gd name="T56" fmla="*/ 33 w 296"/>
                  <a:gd name="T57" fmla="*/ 19 h 21"/>
                  <a:gd name="T58" fmla="*/ 0 w 296"/>
                  <a:gd name="T59" fmla="*/ 19 h 21"/>
                  <a:gd name="T60" fmla="*/ 0 w 296"/>
                  <a:gd name="T6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6" h="21">
                    <a:moveTo>
                      <a:pt x="0" y="21"/>
                    </a:moveTo>
                    <a:lnTo>
                      <a:pt x="34" y="21"/>
                    </a:lnTo>
                    <a:lnTo>
                      <a:pt x="67" y="19"/>
                    </a:lnTo>
                    <a:lnTo>
                      <a:pt x="98" y="19"/>
                    </a:lnTo>
                    <a:lnTo>
                      <a:pt x="129" y="19"/>
                    </a:lnTo>
                    <a:lnTo>
                      <a:pt x="158" y="17"/>
                    </a:lnTo>
                    <a:lnTo>
                      <a:pt x="184" y="15"/>
                    </a:lnTo>
                    <a:lnTo>
                      <a:pt x="210" y="15"/>
                    </a:lnTo>
                    <a:lnTo>
                      <a:pt x="231" y="13"/>
                    </a:lnTo>
                    <a:lnTo>
                      <a:pt x="250" y="12"/>
                    </a:lnTo>
                    <a:lnTo>
                      <a:pt x="267" y="10"/>
                    </a:lnTo>
                    <a:lnTo>
                      <a:pt x="279" y="8"/>
                    </a:lnTo>
                    <a:lnTo>
                      <a:pt x="288" y="6"/>
                    </a:lnTo>
                    <a:lnTo>
                      <a:pt x="294" y="2"/>
                    </a:lnTo>
                    <a:lnTo>
                      <a:pt x="296" y="0"/>
                    </a:lnTo>
                    <a:lnTo>
                      <a:pt x="290" y="0"/>
                    </a:lnTo>
                    <a:lnTo>
                      <a:pt x="288" y="2"/>
                    </a:lnTo>
                    <a:lnTo>
                      <a:pt x="283" y="4"/>
                    </a:lnTo>
                    <a:lnTo>
                      <a:pt x="273" y="8"/>
                    </a:lnTo>
                    <a:lnTo>
                      <a:pt x="261" y="10"/>
                    </a:lnTo>
                    <a:lnTo>
                      <a:pt x="246" y="12"/>
                    </a:lnTo>
                    <a:lnTo>
                      <a:pt x="227" y="13"/>
                    </a:lnTo>
                    <a:lnTo>
                      <a:pt x="206" y="13"/>
                    </a:lnTo>
                    <a:lnTo>
                      <a:pt x="181" y="15"/>
                    </a:lnTo>
                    <a:lnTo>
                      <a:pt x="154" y="17"/>
                    </a:lnTo>
                    <a:lnTo>
                      <a:pt x="127" y="17"/>
                    </a:lnTo>
                    <a:lnTo>
                      <a:pt x="96" y="19"/>
                    </a:lnTo>
                    <a:lnTo>
                      <a:pt x="65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201">
                <a:extLst>
                  <a:ext uri="{FF2B5EF4-FFF2-40B4-BE49-F238E27FC236}">
                    <a16:creationId xmlns:a16="http://schemas.microsoft.com/office/drawing/2014/main" id="{11E011BD-654B-4CF6-AA31-10E68A0A2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5" cy="10"/>
              </a:xfrm>
              <a:custGeom>
                <a:avLst/>
                <a:gdLst>
                  <a:gd name="T0" fmla="*/ 0 w 290"/>
                  <a:gd name="T1" fmla="*/ 19 h 19"/>
                  <a:gd name="T2" fmla="*/ 33 w 290"/>
                  <a:gd name="T3" fmla="*/ 19 h 19"/>
                  <a:gd name="T4" fmla="*/ 65 w 290"/>
                  <a:gd name="T5" fmla="*/ 19 h 19"/>
                  <a:gd name="T6" fmla="*/ 96 w 290"/>
                  <a:gd name="T7" fmla="*/ 19 h 19"/>
                  <a:gd name="T8" fmla="*/ 127 w 290"/>
                  <a:gd name="T9" fmla="*/ 17 h 19"/>
                  <a:gd name="T10" fmla="*/ 154 w 290"/>
                  <a:gd name="T11" fmla="*/ 17 h 19"/>
                  <a:gd name="T12" fmla="*/ 181 w 290"/>
                  <a:gd name="T13" fmla="*/ 15 h 19"/>
                  <a:gd name="T14" fmla="*/ 206 w 290"/>
                  <a:gd name="T15" fmla="*/ 13 h 19"/>
                  <a:gd name="T16" fmla="*/ 227 w 290"/>
                  <a:gd name="T17" fmla="*/ 13 h 19"/>
                  <a:gd name="T18" fmla="*/ 246 w 290"/>
                  <a:gd name="T19" fmla="*/ 12 h 19"/>
                  <a:gd name="T20" fmla="*/ 261 w 290"/>
                  <a:gd name="T21" fmla="*/ 10 h 19"/>
                  <a:gd name="T22" fmla="*/ 273 w 290"/>
                  <a:gd name="T23" fmla="*/ 8 h 19"/>
                  <a:gd name="T24" fmla="*/ 283 w 290"/>
                  <a:gd name="T25" fmla="*/ 4 h 19"/>
                  <a:gd name="T26" fmla="*/ 288 w 290"/>
                  <a:gd name="T27" fmla="*/ 2 h 19"/>
                  <a:gd name="T28" fmla="*/ 290 w 290"/>
                  <a:gd name="T29" fmla="*/ 0 h 19"/>
                  <a:gd name="T30" fmla="*/ 285 w 290"/>
                  <a:gd name="T31" fmla="*/ 0 h 19"/>
                  <a:gd name="T32" fmla="*/ 283 w 290"/>
                  <a:gd name="T33" fmla="*/ 2 h 19"/>
                  <a:gd name="T34" fmla="*/ 277 w 290"/>
                  <a:gd name="T35" fmla="*/ 4 h 19"/>
                  <a:gd name="T36" fmla="*/ 267 w 290"/>
                  <a:gd name="T37" fmla="*/ 8 h 19"/>
                  <a:gd name="T38" fmla="*/ 256 w 290"/>
                  <a:gd name="T39" fmla="*/ 10 h 19"/>
                  <a:gd name="T40" fmla="*/ 240 w 290"/>
                  <a:gd name="T41" fmla="*/ 12 h 19"/>
                  <a:gd name="T42" fmla="*/ 223 w 290"/>
                  <a:gd name="T43" fmla="*/ 12 h 19"/>
                  <a:gd name="T44" fmla="*/ 202 w 290"/>
                  <a:gd name="T45" fmla="*/ 13 h 19"/>
                  <a:gd name="T46" fmla="*/ 177 w 290"/>
                  <a:gd name="T47" fmla="*/ 15 h 19"/>
                  <a:gd name="T48" fmla="*/ 152 w 290"/>
                  <a:gd name="T49" fmla="*/ 17 h 19"/>
                  <a:gd name="T50" fmla="*/ 123 w 290"/>
                  <a:gd name="T51" fmla="*/ 17 h 19"/>
                  <a:gd name="T52" fmla="*/ 94 w 290"/>
                  <a:gd name="T53" fmla="*/ 19 h 19"/>
                  <a:gd name="T54" fmla="*/ 63 w 290"/>
                  <a:gd name="T55" fmla="*/ 19 h 19"/>
                  <a:gd name="T56" fmla="*/ 33 w 290"/>
                  <a:gd name="T57" fmla="*/ 19 h 19"/>
                  <a:gd name="T58" fmla="*/ 0 w 290"/>
                  <a:gd name="T59" fmla="*/ 19 h 19"/>
                  <a:gd name="T60" fmla="*/ 0 w 290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5" y="19"/>
                    </a:lnTo>
                    <a:lnTo>
                      <a:pt x="96" y="19"/>
                    </a:lnTo>
                    <a:lnTo>
                      <a:pt x="127" y="17"/>
                    </a:lnTo>
                    <a:lnTo>
                      <a:pt x="154" y="17"/>
                    </a:lnTo>
                    <a:lnTo>
                      <a:pt x="181" y="15"/>
                    </a:lnTo>
                    <a:lnTo>
                      <a:pt x="206" y="13"/>
                    </a:lnTo>
                    <a:lnTo>
                      <a:pt x="227" y="13"/>
                    </a:lnTo>
                    <a:lnTo>
                      <a:pt x="246" y="12"/>
                    </a:lnTo>
                    <a:lnTo>
                      <a:pt x="261" y="10"/>
                    </a:lnTo>
                    <a:lnTo>
                      <a:pt x="273" y="8"/>
                    </a:lnTo>
                    <a:lnTo>
                      <a:pt x="283" y="4"/>
                    </a:lnTo>
                    <a:lnTo>
                      <a:pt x="288" y="2"/>
                    </a:lnTo>
                    <a:lnTo>
                      <a:pt x="290" y="0"/>
                    </a:lnTo>
                    <a:lnTo>
                      <a:pt x="285" y="0"/>
                    </a:lnTo>
                    <a:lnTo>
                      <a:pt x="283" y="2"/>
                    </a:lnTo>
                    <a:lnTo>
                      <a:pt x="277" y="4"/>
                    </a:lnTo>
                    <a:lnTo>
                      <a:pt x="267" y="8"/>
                    </a:lnTo>
                    <a:lnTo>
                      <a:pt x="256" y="10"/>
                    </a:lnTo>
                    <a:lnTo>
                      <a:pt x="240" y="12"/>
                    </a:lnTo>
                    <a:lnTo>
                      <a:pt x="223" y="12"/>
                    </a:lnTo>
                    <a:lnTo>
                      <a:pt x="202" y="13"/>
                    </a:lnTo>
                    <a:lnTo>
                      <a:pt x="177" y="15"/>
                    </a:lnTo>
                    <a:lnTo>
                      <a:pt x="152" y="17"/>
                    </a:lnTo>
                    <a:lnTo>
                      <a:pt x="123" y="17"/>
                    </a:lnTo>
                    <a:lnTo>
                      <a:pt x="94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202">
                <a:extLst>
                  <a:ext uri="{FF2B5EF4-FFF2-40B4-BE49-F238E27FC236}">
                    <a16:creationId xmlns:a16="http://schemas.microsoft.com/office/drawing/2014/main" id="{FE3269B2-26F7-402A-97B7-E34F1C80D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2" cy="10"/>
              </a:xfrm>
              <a:custGeom>
                <a:avLst/>
                <a:gdLst>
                  <a:gd name="T0" fmla="*/ 0 w 285"/>
                  <a:gd name="T1" fmla="*/ 19 h 19"/>
                  <a:gd name="T2" fmla="*/ 33 w 285"/>
                  <a:gd name="T3" fmla="*/ 19 h 19"/>
                  <a:gd name="T4" fmla="*/ 63 w 285"/>
                  <a:gd name="T5" fmla="*/ 19 h 19"/>
                  <a:gd name="T6" fmla="*/ 94 w 285"/>
                  <a:gd name="T7" fmla="*/ 19 h 19"/>
                  <a:gd name="T8" fmla="*/ 123 w 285"/>
                  <a:gd name="T9" fmla="*/ 17 h 19"/>
                  <a:gd name="T10" fmla="*/ 152 w 285"/>
                  <a:gd name="T11" fmla="*/ 17 h 19"/>
                  <a:gd name="T12" fmla="*/ 177 w 285"/>
                  <a:gd name="T13" fmla="*/ 15 h 19"/>
                  <a:gd name="T14" fmla="*/ 202 w 285"/>
                  <a:gd name="T15" fmla="*/ 13 h 19"/>
                  <a:gd name="T16" fmla="*/ 223 w 285"/>
                  <a:gd name="T17" fmla="*/ 12 h 19"/>
                  <a:gd name="T18" fmla="*/ 240 w 285"/>
                  <a:gd name="T19" fmla="*/ 12 h 19"/>
                  <a:gd name="T20" fmla="*/ 256 w 285"/>
                  <a:gd name="T21" fmla="*/ 10 h 19"/>
                  <a:gd name="T22" fmla="*/ 267 w 285"/>
                  <a:gd name="T23" fmla="*/ 8 h 19"/>
                  <a:gd name="T24" fmla="*/ 277 w 285"/>
                  <a:gd name="T25" fmla="*/ 4 h 19"/>
                  <a:gd name="T26" fmla="*/ 283 w 285"/>
                  <a:gd name="T27" fmla="*/ 2 h 19"/>
                  <a:gd name="T28" fmla="*/ 285 w 285"/>
                  <a:gd name="T29" fmla="*/ 0 h 19"/>
                  <a:gd name="T30" fmla="*/ 279 w 285"/>
                  <a:gd name="T31" fmla="*/ 0 h 19"/>
                  <a:gd name="T32" fmla="*/ 277 w 285"/>
                  <a:gd name="T33" fmla="*/ 2 h 19"/>
                  <a:gd name="T34" fmla="*/ 271 w 285"/>
                  <a:gd name="T35" fmla="*/ 4 h 19"/>
                  <a:gd name="T36" fmla="*/ 263 w 285"/>
                  <a:gd name="T37" fmla="*/ 6 h 19"/>
                  <a:gd name="T38" fmla="*/ 250 w 285"/>
                  <a:gd name="T39" fmla="*/ 8 h 19"/>
                  <a:gd name="T40" fmla="*/ 236 w 285"/>
                  <a:gd name="T41" fmla="*/ 10 h 19"/>
                  <a:gd name="T42" fmla="*/ 217 w 285"/>
                  <a:gd name="T43" fmla="*/ 12 h 19"/>
                  <a:gd name="T44" fmla="*/ 196 w 285"/>
                  <a:gd name="T45" fmla="*/ 13 h 19"/>
                  <a:gd name="T46" fmla="*/ 173 w 285"/>
                  <a:gd name="T47" fmla="*/ 15 h 19"/>
                  <a:gd name="T48" fmla="*/ 148 w 285"/>
                  <a:gd name="T49" fmla="*/ 17 h 19"/>
                  <a:gd name="T50" fmla="*/ 121 w 285"/>
                  <a:gd name="T51" fmla="*/ 17 h 19"/>
                  <a:gd name="T52" fmla="*/ 92 w 285"/>
                  <a:gd name="T53" fmla="*/ 19 h 19"/>
                  <a:gd name="T54" fmla="*/ 63 w 285"/>
                  <a:gd name="T55" fmla="*/ 19 h 19"/>
                  <a:gd name="T56" fmla="*/ 33 w 285"/>
                  <a:gd name="T57" fmla="*/ 19 h 19"/>
                  <a:gd name="T58" fmla="*/ 0 w 285"/>
                  <a:gd name="T59" fmla="*/ 19 h 19"/>
                  <a:gd name="T60" fmla="*/ 0 w 285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5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4" y="19"/>
                    </a:lnTo>
                    <a:lnTo>
                      <a:pt x="123" y="17"/>
                    </a:lnTo>
                    <a:lnTo>
                      <a:pt x="152" y="17"/>
                    </a:lnTo>
                    <a:lnTo>
                      <a:pt x="177" y="15"/>
                    </a:lnTo>
                    <a:lnTo>
                      <a:pt x="202" y="13"/>
                    </a:lnTo>
                    <a:lnTo>
                      <a:pt x="223" y="12"/>
                    </a:lnTo>
                    <a:lnTo>
                      <a:pt x="240" y="12"/>
                    </a:lnTo>
                    <a:lnTo>
                      <a:pt x="256" y="10"/>
                    </a:lnTo>
                    <a:lnTo>
                      <a:pt x="267" y="8"/>
                    </a:lnTo>
                    <a:lnTo>
                      <a:pt x="277" y="4"/>
                    </a:lnTo>
                    <a:lnTo>
                      <a:pt x="283" y="2"/>
                    </a:lnTo>
                    <a:lnTo>
                      <a:pt x="285" y="0"/>
                    </a:lnTo>
                    <a:lnTo>
                      <a:pt x="279" y="0"/>
                    </a:lnTo>
                    <a:lnTo>
                      <a:pt x="277" y="2"/>
                    </a:lnTo>
                    <a:lnTo>
                      <a:pt x="271" y="4"/>
                    </a:lnTo>
                    <a:lnTo>
                      <a:pt x="263" y="6"/>
                    </a:lnTo>
                    <a:lnTo>
                      <a:pt x="250" y="8"/>
                    </a:lnTo>
                    <a:lnTo>
                      <a:pt x="236" y="10"/>
                    </a:lnTo>
                    <a:lnTo>
                      <a:pt x="217" y="12"/>
                    </a:lnTo>
                    <a:lnTo>
                      <a:pt x="196" y="13"/>
                    </a:lnTo>
                    <a:lnTo>
                      <a:pt x="173" y="15"/>
                    </a:lnTo>
                    <a:lnTo>
                      <a:pt x="148" y="17"/>
                    </a:lnTo>
                    <a:lnTo>
                      <a:pt x="121" y="17"/>
                    </a:lnTo>
                    <a:lnTo>
                      <a:pt x="92" y="19"/>
                    </a:lnTo>
                    <a:lnTo>
                      <a:pt x="63" y="19"/>
                    </a:lnTo>
                    <a:lnTo>
                      <a:pt x="33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203">
                <a:extLst>
                  <a:ext uri="{FF2B5EF4-FFF2-40B4-BE49-F238E27FC236}">
                    <a16:creationId xmlns:a16="http://schemas.microsoft.com/office/drawing/2014/main" id="{25F7E56F-66DE-4CB6-82D3-201DABC58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9" cy="10"/>
              </a:xfrm>
              <a:custGeom>
                <a:avLst/>
                <a:gdLst>
                  <a:gd name="T0" fmla="*/ 0 w 279"/>
                  <a:gd name="T1" fmla="*/ 19 h 19"/>
                  <a:gd name="T2" fmla="*/ 33 w 279"/>
                  <a:gd name="T3" fmla="*/ 19 h 19"/>
                  <a:gd name="T4" fmla="*/ 63 w 279"/>
                  <a:gd name="T5" fmla="*/ 19 h 19"/>
                  <a:gd name="T6" fmla="*/ 92 w 279"/>
                  <a:gd name="T7" fmla="*/ 19 h 19"/>
                  <a:gd name="T8" fmla="*/ 121 w 279"/>
                  <a:gd name="T9" fmla="*/ 17 h 19"/>
                  <a:gd name="T10" fmla="*/ 148 w 279"/>
                  <a:gd name="T11" fmla="*/ 17 h 19"/>
                  <a:gd name="T12" fmla="*/ 173 w 279"/>
                  <a:gd name="T13" fmla="*/ 15 h 19"/>
                  <a:gd name="T14" fmla="*/ 196 w 279"/>
                  <a:gd name="T15" fmla="*/ 13 h 19"/>
                  <a:gd name="T16" fmla="*/ 217 w 279"/>
                  <a:gd name="T17" fmla="*/ 12 h 19"/>
                  <a:gd name="T18" fmla="*/ 236 w 279"/>
                  <a:gd name="T19" fmla="*/ 10 h 19"/>
                  <a:gd name="T20" fmla="*/ 250 w 279"/>
                  <a:gd name="T21" fmla="*/ 8 h 19"/>
                  <a:gd name="T22" fmla="*/ 263 w 279"/>
                  <a:gd name="T23" fmla="*/ 6 h 19"/>
                  <a:gd name="T24" fmla="*/ 271 w 279"/>
                  <a:gd name="T25" fmla="*/ 4 h 19"/>
                  <a:gd name="T26" fmla="*/ 277 w 279"/>
                  <a:gd name="T27" fmla="*/ 2 h 19"/>
                  <a:gd name="T28" fmla="*/ 279 w 279"/>
                  <a:gd name="T29" fmla="*/ 0 h 19"/>
                  <a:gd name="T30" fmla="*/ 273 w 279"/>
                  <a:gd name="T31" fmla="*/ 0 h 19"/>
                  <a:gd name="T32" fmla="*/ 271 w 279"/>
                  <a:gd name="T33" fmla="*/ 2 h 19"/>
                  <a:gd name="T34" fmla="*/ 265 w 279"/>
                  <a:gd name="T35" fmla="*/ 4 h 19"/>
                  <a:gd name="T36" fmla="*/ 258 w 279"/>
                  <a:gd name="T37" fmla="*/ 6 h 19"/>
                  <a:gd name="T38" fmla="*/ 246 w 279"/>
                  <a:gd name="T39" fmla="*/ 8 h 19"/>
                  <a:gd name="T40" fmla="*/ 231 w 279"/>
                  <a:gd name="T41" fmla="*/ 10 h 19"/>
                  <a:gd name="T42" fmla="*/ 213 w 279"/>
                  <a:gd name="T43" fmla="*/ 12 h 19"/>
                  <a:gd name="T44" fmla="*/ 192 w 279"/>
                  <a:gd name="T45" fmla="*/ 13 h 19"/>
                  <a:gd name="T46" fmla="*/ 171 w 279"/>
                  <a:gd name="T47" fmla="*/ 15 h 19"/>
                  <a:gd name="T48" fmla="*/ 146 w 279"/>
                  <a:gd name="T49" fmla="*/ 15 h 19"/>
                  <a:gd name="T50" fmla="*/ 119 w 279"/>
                  <a:gd name="T51" fmla="*/ 17 h 19"/>
                  <a:gd name="T52" fmla="*/ 90 w 279"/>
                  <a:gd name="T53" fmla="*/ 17 h 19"/>
                  <a:gd name="T54" fmla="*/ 61 w 279"/>
                  <a:gd name="T55" fmla="*/ 19 h 19"/>
                  <a:gd name="T56" fmla="*/ 31 w 279"/>
                  <a:gd name="T57" fmla="*/ 19 h 19"/>
                  <a:gd name="T58" fmla="*/ 0 w 279"/>
                  <a:gd name="T59" fmla="*/ 19 h 19"/>
                  <a:gd name="T60" fmla="*/ 0 w 279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9" h="19">
                    <a:moveTo>
                      <a:pt x="0" y="19"/>
                    </a:moveTo>
                    <a:lnTo>
                      <a:pt x="33" y="19"/>
                    </a:lnTo>
                    <a:lnTo>
                      <a:pt x="63" y="19"/>
                    </a:lnTo>
                    <a:lnTo>
                      <a:pt x="92" y="19"/>
                    </a:lnTo>
                    <a:lnTo>
                      <a:pt x="121" y="17"/>
                    </a:lnTo>
                    <a:lnTo>
                      <a:pt x="148" y="17"/>
                    </a:lnTo>
                    <a:lnTo>
                      <a:pt x="173" y="15"/>
                    </a:lnTo>
                    <a:lnTo>
                      <a:pt x="196" y="13"/>
                    </a:lnTo>
                    <a:lnTo>
                      <a:pt x="217" y="12"/>
                    </a:lnTo>
                    <a:lnTo>
                      <a:pt x="236" y="10"/>
                    </a:lnTo>
                    <a:lnTo>
                      <a:pt x="250" y="8"/>
                    </a:lnTo>
                    <a:lnTo>
                      <a:pt x="263" y="6"/>
                    </a:lnTo>
                    <a:lnTo>
                      <a:pt x="271" y="4"/>
                    </a:lnTo>
                    <a:lnTo>
                      <a:pt x="277" y="2"/>
                    </a:lnTo>
                    <a:lnTo>
                      <a:pt x="279" y="0"/>
                    </a:lnTo>
                    <a:lnTo>
                      <a:pt x="273" y="0"/>
                    </a:lnTo>
                    <a:lnTo>
                      <a:pt x="271" y="2"/>
                    </a:lnTo>
                    <a:lnTo>
                      <a:pt x="265" y="4"/>
                    </a:lnTo>
                    <a:lnTo>
                      <a:pt x="258" y="6"/>
                    </a:lnTo>
                    <a:lnTo>
                      <a:pt x="246" y="8"/>
                    </a:lnTo>
                    <a:lnTo>
                      <a:pt x="231" y="10"/>
                    </a:lnTo>
                    <a:lnTo>
                      <a:pt x="213" y="12"/>
                    </a:lnTo>
                    <a:lnTo>
                      <a:pt x="192" y="13"/>
                    </a:lnTo>
                    <a:lnTo>
                      <a:pt x="171" y="15"/>
                    </a:lnTo>
                    <a:lnTo>
                      <a:pt x="146" y="15"/>
                    </a:lnTo>
                    <a:lnTo>
                      <a:pt x="119" y="17"/>
                    </a:lnTo>
                    <a:lnTo>
                      <a:pt x="90" y="17"/>
                    </a:lnTo>
                    <a:lnTo>
                      <a:pt x="61" y="19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204">
                <a:extLst>
                  <a:ext uri="{FF2B5EF4-FFF2-40B4-BE49-F238E27FC236}">
                    <a16:creationId xmlns:a16="http://schemas.microsoft.com/office/drawing/2014/main" id="{8F4C92F7-11AC-421D-BB2B-46B42A813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6" cy="10"/>
              </a:xfrm>
              <a:custGeom>
                <a:avLst/>
                <a:gdLst>
                  <a:gd name="T0" fmla="*/ 0 w 273"/>
                  <a:gd name="T1" fmla="*/ 19 h 19"/>
                  <a:gd name="T2" fmla="*/ 31 w 273"/>
                  <a:gd name="T3" fmla="*/ 19 h 19"/>
                  <a:gd name="T4" fmla="*/ 61 w 273"/>
                  <a:gd name="T5" fmla="*/ 19 h 19"/>
                  <a:gd name="T6" fmla="*/ 90 w 273"/>
                  <a:gd name="T7" fmla="*/ 17 h 19"/>
                  <a:gd name="T8" fmla="*/ 119 w 273"/>
                  <a:gd name="T9" fmla="*/ 17 h 19"/>
                  <a:gd name="T10" fmla="*/ 146 w 273"/>
                  <a:gd name="T11" fmla="*/ 15 h 19"/>
                  <a:gd name="T12" fmla="*/ 171 w 273"/>
                  <a:gd name="T13" fmla="*/ 15 h 19"/>
                  <a:gd name="T14" fmla="*/ 192 w 273"/>
                  <a:gd name="T15" fmla="*/ 13 h 19"/>
                  <a:gd name="T16" fmla="*/ 213 w 273"/>
                  <a:gd name="T17" fmla="*/ 12 h 19"/>
                  <a:gd name="T18" fmla="*/ 231 w 273"/>
                  <a:gd name="T19" fmla="*/ 10 h 19"/>
                  <a:gd name="T20" fmla="*/ 246 w 273"/>
                  <a:gd name="T21" fmla="*/ 8 h 19"/>
                  <a:gd name="T22" fmla="*/ 258 w 273"/>
                  <a:gd name="T23" fmla="*/ 6 h 19"/>
                  <a:gd name="T24" fmla="*/ 265 w 273"/>
                  <a:gd name="T25" fmla="*/ 4 h 19"/>
                  <a:gd name="T26" fmla="*/ 271 w 273"/>
                  <a:gd name="T27" fmla="*/ 2 h 19"/>
                  <a:gd name="T28" fmla="*/ 273 w 273"/>
                  <a:gd name="T29" fmla="*/ 0 h 19"/>
                  <a:gd name="T30" fmla="*/ 267 w 273"/>
                  <a:gd name="T31" fmla="*/ 0 h 19"/>
                  <a:gd name="T32" fmla="*/ 265 w 273"/>
                  <a:gd name="T33" fmla="*/ 2 h 19"/>
                  <a:gd name="T34" fmla="*/ 260 w 273"/>
                  <a:gd name="T35" fmla="*/ 4 h 19"/>
                  <a:gd name="T36" fmla="*/ 252 w 273"/>
                  <a:gd name="T37" fmla="*/ 6 h 19"/>
                  <a:gd name="T38" fmla="*/ 240 w 273"/>
                  <a:gd name="T39" fmla="*/ 8 h 19"/>
                  <a:gd name="T40" fmla="*/ 227 w 273"/>
                  <a:gd name="T41" fmla="*/ 10 h 19"/>
                  <a:gd name="T42" fmla="*/ 210 w 273"/>
                  <a:gd name="T43" fmla="*/ 12 h 19"/>
                  <a:gd name="T44" fmla="*/ 188 w 273"/>
                  <a:gd name="T45" fmla="*/ 13 h 19"/>
                  <a:gd name="T46" fmla="*/ 167 w 273"/>
                  <a:gd name="T47" fmla="*/ 15 h 19"/>
                  <a:gd name="T48" fmla="*/ 142 w 273"/>
                  <a:gd name="T49" fmla="*/ 15 h 19"/>
                  <a:gd name="T50" fmla="*/ 115 w 273"/>
                  <a:gd name="T51" fmla="*/ 17 h 19"/>
                  <a:gd name="T52" fmla="*/ 88 w 273"/>
                  <a:gd name="T53" fmla="*/ 17 h 19"/>
                  <a:gd name="T54" fmla="*/ 59 w 273"/>
                  <a:gd name="T55" fmla="*/ 17 h 19"/>
                  <a:gd name="T56" fmla="*/ 31 w 273"/>
                  <a:gd name="T57" fmla="*/ 19 h 19"/>
                  <a:gd name="T58" fmla="*/ 0 w 273"/>
                  <a:gd name="T59" fmla="*/ 19 h 19"/>
                  <a:gd name="T60" fmla="*/ 0 w 273"/>
                  <a:gd name="T6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3" h="19">
                    <a:moveTo>
                      <a:pt x="0" y="19"/>
                    </a:moveTo>
                    <a:lnTo>
                      <a:pt x="31" y="19"/>
                    </a:lnTo>
                    <a:lnTo>
                      <a:pt x="61" y="19"/>
                    </a:lnTo>
                    <a:lnTo>
                      <a:pt x="90" y="17"/>
                    </a:lnTo>
                    <a:lnTo>
                      <a:pt x="119" y="17"/>
                    </a:lnTo>
                    <a:lnTo>
                      <a:pt x="146" y="15"/>
                    </a:lnTo>
                    <a:lnTo>
                      <a:pt x="171" y="15"/>
                    </a:lnTo>
                    <a:lnTo>
                      <a:pt x="192" y="13"/>
                    </a:lnTo>
                    <a:lnTo>
                      <a:pt x="213" y="12"/>
                    </a:lnTo>
                    <a:lnTo>
                      <a:pt x="231" y="10"/>
                    </a:lnTo>
                    <a:lnTo>
                      <a:pt x="246" y="8"/>
                    </a:lnTo>
                    <a:lnTo>
                      <a:pt x="258" y="6"/>
                    </a:lnTo>
                    <a:lnTo>
                      <a:pt x="265" y="4"/>
                    </a:lnTo>
                    <a:lnTo>
                      <a:pt x="271" y="2"/>
                    </a:lnTo>
                    <a:lnTo>
                      <a:pt x="273" y="0"/>
                    </a:lnTo>
                    <a:lnTo>
                      <a:pt x="267" y="0"/>
                    </a:lnTo>
                    <a:lnTo>
                      <a:pt x="265" y="2"/>
                    </a:lnTo>
                    <a:lnTo>
                      <a:pt x="260" y="4"/>
                    </a:lnTo>
                    <a:lnTo>
                      <a:pt x="252" y="6"/>
                    </a:lnTo>
                    <a:lnTo>
                      <a:pt x="240" y="8"/>
                    </a:lnTo>
                    <a:lnTo>
                      <a:pt x="227" y="10"/>
                    </a:lnTo>
                    <a:lnTo>
                      <a:pt x="210" y="12"/>
                    </a:lnTo>
                    <a:lnTo>
                      <a:pt x="188" y="13"/>
                    </a:lnTo>
                    <a:lnTo>
                      <a:pt x="167" y="15"/>
                    </a:lnTo>
                    <a:lnTo>
                      <a:pt x="142" y="15"/>
                    </a:lnTo>
                    <a:lnTo>
                      <a:pt x="115" y="17"/>
                    </a:lnTo>
                    <a:lnTo>
                      <a:pt x="88" y="17"/>
                    </a:lnTo>
                    <a:lnTo>
                      <a:pt x="59" y="17"/>
                    </a:lnTo>
                    <a:lnTo>
                      <a:pt x="31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A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205">
                <a:extLst>
                  <a:ext uri="{FF2B5EF4-FFF2-40B4-BE49-F238E27FC236}">
                    <a16:creationId xmlns:a16="http://schemas.microsoft.com/office/drawing/2014/main" id="{552AD9EC-E4DD-4CE7-87BD-B50197655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4" cy="10"/>
              </a:xfrm>
              <a:custGeom>
                <a:avLst/>
                <a:gdLst>
                  <a:gd name="T0" fmla="*/ 0 w 267"/>
                  <a:gd name="T1" fmla="*/ 19 h 19"/>
                  <a:gd name="T2" fmla="*/ 31 w 267"/>
                  <a:gd name="T3" fmla="*/ 19 h 19"/>
                  <a:gd name="T4" fmla="*/ 59 w 267"/>
                  <a:gd name="T5" fmla="*/ 17 h 19"/>
                  <a:gd name="T6" fmla="*/ 88 w 267"/>
                  <a:gd name="T7" fmla="*/ 17 h 19"/>
                  <a:gd name="T8" fmla="*/ 115 w 267"/>
                  <a:gd name="T9" fmla="*/ 17 h 19"/>
                  <a:gd name="T10" fmla="*/ 142 w 267"/>
                  <a:gd name="T11" fmla="*/ 15 h 19"/>
                  <a:gd name="T12" fmla="*/ 167 w 267"/>
                  <a:gd name="T13" fmla="*/ 15 h 19"/>
                  <a:gd name="T14" fmla="*/ 188 w 267"/>
                  <a:gd name="T15" fmla="*/ 13 h 19"/>
                  <a:gd name="T16" fmla="*/ 210 w 267"/>
                  <a:gd name="T17" fmla="*/ 12 h 19"/>
                  <a:gd name="T18" fmla="*/ 227 w 267"/>
                  <a:gd name="T19" fmla="*/ 10 h 19"/>
                  <a:gd name="T20" fmla="*/ 240 w 267"/>
                  <a:gd name="T21" fmla="*/ 8 h 19"/>
                  <a:gd name="T22" fmla="*/ 252 w 267"/>
                  <a:gd name="T23" fmla="*/ 6 h 19"/>
                  <a:gd name="T24" fmla="*/ 260 w 267"/>
                  <a:gd name="T25" fmla="*/ 4 h 19"/>
                  <a:gd name="T26" fmla="*/ 265 w 267"/>
                  <a:gd name="T27" fmla="*/ 2 h 19"/>
                  <a:gd name="T28" fmla="*/ 267 w 267"/>
                  <a:gd name="T29" fmla="*/ 0 h 19"/>
                  <a:gd name="T30" fmla="*/ 261 w 267"/>
                  <a:gd name="T31" fmla="*/ 0 h 19"/>
                  <a:gd name="T32" fmla="*/ 260 w 267"/>
                  <a:gd name="T33" fmla="*/ 2 h 19"/>
                  <a:gd name="T34" fmla="*/ 254 w 267"/>
                  <a:gd name="T35" fmla="*/ 4 h 19"/>
                  <a:gd name="T36" fmla="*/ 244 w 267"/>
                  <a:gd name="T37" fmla="*/ 6 h 19"/>
                  <a:gd name="T38" fmla="*/ 231 w 267"/>
                  <a:gd name="T39" fmla="*/ 10 h 19"/>
                  <a:gd name="T40" fmla="*/ 215 w 267"/>
                  <a:gd name="T41" fmla="*/ 10 h 19"/>
                  <a:gd name="T42" fmla="*/ 196 w 267"/>
                  <a:gd name="T43" fmla="*/ 12 h 19"/>
                  <a:gd name="T44" fmla="*/ 173 w 267"/>
                  <a:gd name="T45" fmla="*/ 13 h 19"/>
                  <a:gd name="T46" fmla="*/ 148 w 267"/>
                  <a:gd name="T47" fmla="*/ 15 h 19"/>
                  <a:gd name="T48" fmla="*/ 121 w 267"/>
                  <a:gd name="T49" fmla="*/ 15 h 19"/>
                  <a:gd name="T50" fmla="*/ 92 w 267"/>
                  <a:gd name="T51" fmla="*/ 17 h 19"/>
                  <a:gd name="T52" fmla="*/ 63 w 267"/>
                  <a:gd name="T53" fmla="*/ 17 h 19"/>
                  <a:gd name="T54" fmla="*/ 33 w 267"/>
                  <a:gd name="T55" fmla="*/ 17 h 19"/>
                  <a:gd name="T56" fmla="*/ 0 w 267"/>
                  <a:gd name="T57" fmla="*/ 17 h 19"/>
                  <a:gd name="T58" fmla="*/ 0 w 267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67" h="19">
                    <a:moveTo>
                      <a:pt x="0" y="19"/>
                    </a:moveTo>
                    <a:lnTo>
                      <a:pt x="31" y="19"/>
                    </a:lnTo>
                    <a:lnTo>
                      <a:pt x="59" y="17"/>
                    </a:lnTo>
                    <a:lnTo>
                      <a:pt x="88" y="17"/>
                    </a:lnTo>
                    <a:lnTo>
                      <a:pt x="115" y="17"/>
                    </a:lnTo>
                    <a:lnTo>
                      <a:pt x="142" y="15"/>
                    </a:lnTo>
                    <a:lnTo>
                      <a:pt x="167" y="15"/>
                    </a:lnTo>
                    <a:lnTo>
                      <a:pt x="188" y="13"/>
                    </a:lnTo>
                    <a:lnTo>
                      <a:pt x="210" y="12"/>
                    </a:lnTo>
                    <a:lnTo>
                      <a:pt x="227" y="10"/>
                    </a:lnTo>
                    <a:lnTo>
                      <a:pt x="240" y="8"/>
                    </a:lnTo>
                    <a:lnTo>
                      <a:pt x="252" y="6"/>
                    </a:lnTo>
                    <a:lnTo>
                      <a:pt x="260" y="4"/>
                    </a:lnTo>
                    <a:lnTo>
                      <a:pt x="265" y="2"/>
                    </a:lnTo>
                    <a:lnTo>
                      <a:pt x="267" y="0"/>
                    </a:lnTo>
                    <a:lnTo>
                      <a:pt x="261" y="0"/>
                    </a:lnTo>
                    <a:lnTo>
                      <a:pt x="260" y="2"/>
                    </a:lnTo>
                    <a:lnTo>
                      <a:pt x="254" y="4"/>
                    </a:lnTo>
                    <a:lnTo>
                      <a:pt x="244" y="6"/>
                    </a:lnTo>
                    <a:lnTo>
                      <a:pt x="231" y="10"/>
                    </a:lnTo>
                    <a:lnTo>
                      <a:pt x="215" y="10"/>
                    </a:lnTo>
                    <a:lnTo>
                      <a:pt x="196" y="12"/>
                    </a:lnTo>
                    <a:lnTo>
                      <a:pt x="173" y="13"/>
                    </a:lnTo>
                    <a:lnTo>
                      <a:pt x="148" y="15"/>
                    </a:lnTo>
                    <a:lnTo>
                      <a:pt x="121" y="15"/>
                    </a:lnTo>
                    <a:lnTo>
                      <a:pt x="92" y="17"/>
                    </a:lnTo>
                    <a:lnTo>
                      <a:pt x="63" y="17"/>
                    </a:lnTo>
                    <a:lnTo>
                      <a:pt x="33" y="17"/>
                    </a:lnTo>
                    <a:lnTo>
                      <a:pt x="0" y="17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206">
                <a:extLst>
                  <a:ext uri="{FF2B5EF4-FFF2-40B4-BE49-F238E27FC236}">
                    <a16:creationId xmlns:a16="http://schemas.microsoft.com/office/drawing/2014/main" id="{7F2E61C5-C67E-4155-A3F2-B846BA227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31" cy="9"/>
              </a:xfrm>
              <a:custGeom>
                <a:avLst/>
                <a:gdLst>
                  <a:gd name="T0" fmla="*/ 0 w 261"/>
                  <a:gd name="T1" fmla="*/ 17 h 17"/>
                  <a:gd name="T2" fmla="*/ 33 w 261"/>
                  <a:gd name="T3" fmla="*/ 17 h 17"/>
                  <a:gd name="T4" fmla="*/ 63 w 261"/>
                  <a:gd name="T5" fmla="*/ 17 h 17"/>
                  <a:gd name="T6" fmla="*/ 92 w 261"/>
                  <a:gd name="T7" fmla="*/ 17 h 17"/>
                  <a:gd name="T8" fmla="*/ 121 w 261"/>
                  <a:gd name="T9" fmla="*/ 15 h 17"/>
                  <a:gd name="T10" fmla="*/ 148 w 261"/>
                  <a:gd name="T11" fmla="*/ 15 h 17"/>
                  <a:gd name="T12" fmla="*/ 173 w 261"/>
                  <a:gd name="T13" fmla="*/ 13 h 17"/>
                  <a:gd name="T14" fmla="*/ 196 w 261"/>
                  <a:gd name="T15" fmla="*/ 12 h 17"/>
                  <a:gd name="T16" fmla="*/ 215 w 261"/>
                  <a:gd name="T17" fmla="*/ 10 h 17"/>
                  <a:gd name="T18" fmla="*/ 231 w 261"/>
                  <a:gd name="T19" fmla="*/ 10 h 17"/>
                  <a:gd name="T20" fmla="*/ 244 w 261"/>
                  <a:gd name="T21" fmla="*/ 6 h 17"/>
                  <a:gd name="T22" fmla="*/ 254 w 261"/>
                  <a:gd name="T23" fmla="*/ 4 h 17"/>
                  <a:gd name="T24" fmla="*/ 260 w 261"/>
                  <a:gd name="T25" fmla="*/ 2 h 17"/>
                  <a:gd name="T26" fmla="*/ 261 w 261"/>
                  <a:gd name="T27" fmla="*/ 0 h 17"/>
                  <a:gd name="T28" fmla="*/ 256 w 261"/>
                  <a:gd name="T29" fmla="*/ 0 h 17"/>
                  <a:gd name="T30" fmla="*/ 254 w 261"/>
                  <a:gd name="T31" fmla="*/ 2 h 17"/>
                  <a:gd name="T32" fmla="*/ 248 w 261"/>
                  <a:gd name="T33" fmla="*/ 4 h 17"/>
                  <a:gd name="T34" fmla="*/ 238 w 261"/>
                  <a:gd name="T35" fmla="*/ 6 h 17"/>
                  <a:gd name="T36" fmla="*/ 227 w 261"/>
                  <a:gd name="T37" fmla="*/ 8 h 17"/>
                  <a:gd name="T38" fmla="*/ 210 w 261"/>
                  <a:gd name="T39" fmla="*/ 10 h 17"/>
                  <a:gd name="T40" fmla="*/ 190 w 261"/>
                  <a:gd name="T41" fmla="*/ 12 h 17"/>
                  <a:gd name="T42" fmla="*/ 169 w 261"/>
                  <a:gd name="T43" fmla="*/ 13 h 17"/>
                  <a:gd name="T44" fmla="*/ 146 w 261"/>
                  <a:gd name="T45" fmla="*/ 15 h 17"/>
                  <a:gd name="T46" fmla="*/ 119 w 261"/>
                  <a:gd name="T47" fmla="*/ 15 h 17"/>
                  <a:gd name="T48" fmla="*/ 90 w 261"/>
                  <a:gd name="T49" fmla="*/ 17 h 17"/>
                  <a:gd name="T50" fmla="*/ 61 w 261"/>
                  <a:gd name="T51" fmla="*/ 17 h 17"/>
                  <a:gd name="T52" fmla="*/ 31 w 261"/>
                  <a:gd name="T53" fmla="*/ 17 h 17"/>
                  <a:gd name="T54" fmla="*/ 0 w 261"/>
                  <a:gd name="T55" fmla="*/ 17 h 17"/>
                  <a:gd name="T56" fmla="*/ 0 w 261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1" h="17">
                    <a:moveTo>
                      <a:pt x="0" y="17"/>
                    </a:moveTo>
                    <a:lnTo>
                      <a:pt x="33" y="17"/>
                    </a:lnTo>
                    <a:lnTo>
                      <a:pt x="63" y="17"/>
                    </a:lnTo>
                    <a:lnTo>
                      <a:pt x="92" y="17"/>
                    </a:lnTo>
                    <a:lnTo>
                      <a:pt x="121" y="15"/>
                    </a:lnTo>
                    <a:lnTo>
                      <a:pt x="148" y="15"/>
                    </a:lnTo>
                    <a:lnTo>
                      <a:pt x="173" y="13"/>
                    </a:lnTo>
                    <a:lnTo>
                      <a:pt x="196" y="12"/>
                    </a:lnTo>
                    <a:lnTo>
                      <a:pt x="215" y="10"/>
                    </a:lnTo>
                    <a:lnTo>
                      <a:pt x="231" y="10"/>
                    </a:lnTo>
                    <a:lnTo>
                      <a:pt x="244" y="6"/>
                    </a:lnTo>
                    <a:lnTo>
                      <a:pt x="254" y="4"/>
                    </a:lnTo>
                    <a:lnTo>
                      <a:pt x="260" y="2"/>
                    </a:lnTo>
                    <a:lnTo>
                      <a:pt x="261" y="0"/>
                    </a:lnTo>
                    <a:lnTo>
                      <a:pt x="256" y="0"/>
                    </a:lnTo>
                    <a:lnTo>
                      <a:pt x="254" y="2"/>
                    </a:lnTo>
                    <a:lnTo>
                      <a:pt x="248" y="4"/>
                    </a:lnTo>
                    <a:lnTo>
                      <a:pt x="238" y="6"/>
                    </a:lnTo>
                    <a:lnTo>
                      <a:pt x="227" y="8"/>
                    </a:lnTo>
                    <a:lnTo>
                      <a:pt x="210" y="10"/>
                    </a:lnTo>
                    <a:lnTo>
                      <a:pt x="190" y="12"/>
                    </a:lnTo>
                    <a:lnTo>
                      <a:pt x="169" y="13"/>
                    </a:lnTo>
                    <a:lnTo>
                      <a:pt x="146" y="15"/>
                    </a:lnTo>
                    <a:lnTo>
                      <a:pt x="119" y="15"/>
                    </a:lnTo>
                    <a:lnTo>
                      <a:pt x="90" y="17"/>
                    </a:lnTo>
                    <a:lnTo>
                      <a:pt x="61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207">
                <a:extLst>
                  <a:ext uri="{FF2B5EF4-FFF2-40B4-BE49-F238E27FC236}">
                    <a16:creationId xmlns:a16="http://schemas.microsoft.com/office/drawing/2014/main" id="{CFF92EDF-37BF-43B5-8FD2-2B8AEF09B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8" cy="9"/>
              </a:xfrm>
              <a:custGeom>
                <a:avLst/>
                <a:gdLst>
                  <a:gd name="T0" fmla="*/ 0 w 256"/>
                  <a:gd name="T1" fmla="*/ 17 h 17"/>
                  <a:gd name="T2" fmla="*/ 31 w 256"/>
                  <a:gd name="T3" fmla="*/ 17 h 17"/>
                  <a:gd name="T4" fmla="*/ 61 w 256"/>
                  <a:gd name="T5" fmla="*/ 17 h 17"/>
                  <a:gd name="T6" fmla="*/ 90 w 256"/>
                  <a:gd name="T7" fmla="*/ 17 h 17"/>
                  <a:gd name="T8" fmla="*/ 119 w 256"/>
                  <a:gd name="T9" fmla="*/ 15 h 17"/>
                  <a:gd name="T10" fmla="*/ 146 w 256"/>
                  <a:gd name="T11" fmla="*/ 15 h 17"/>
                  <a:gd name="T12" fmla="*/ 169 w 256"/>
                  <a:gd name="T13" fmla="*/ 13 h 17"/>
                  <a:gd name="T14" fmla="*/ 190 w 256"/>
                  <a:gd name="T15" fmla="*/ 12 h 17"/>
                  <a:gd name="T16" fmla="*/ 210 w 256"/>
                  <a:gd name="T17" fmla="*/ 10 h 17"/>
                  <a:gd name="T18" fmla="*/ 227 w 256"/>
                  <a:gd name="T19" fmla="*/ 8 h 17"/>
                  <a:gd name="T20" fmla="*/ 238 w 256"/>
                  <a:gd name="T21" fmla="*/ 6 h 17"/>
                  <a:gd name="T22" fmla="*/ 248 w 256"/>
                  <a:gd name="T23" fmla="*/ 4 h 17"/>
                  <a:gd name="T24" fmla="*/ 254 w 256"/>
                  <a:gd name="T25" fmla="*/ 2 h 17"/>
                  <a:gd name="T26" fmla="*/ 256 w 256"/>
                  <a:gd name="T27" fmla="*/ 0 h 17"/>
                  <a:gd name="T28" fmla="*/ 250 w 256"/>
                  <a:gd name="T29" fmla="*/ 0 h 17"/>
                  <a:gd name="T30" fmla="*/ 248 w 256"/>
                  <a:gd name="T31" fmla="*/ 2 h 17"/>
                  <a:gd name="T32" fmla="*/ 242 w 256"/>
                  <a:gd name="T33" fmla="*/ 4 h 17"/>
                  <a:gd name="T34" fmla="*/ 233 w 256"/>
                  <a:gd name="T35" fmla="*/ 6 h 17"/>
                  <a:gd name="T36" fmla="*/ 221 w 256"/>
                  <a:gd name="T37" fmla="*/ 8 h 17"/>
                  <a:gd name="T38" fmla="*/ 206 w 256"/>
                  <a:gd name="T39" fmla="*/ 10 h 17"/>
                  <a:gd name="T40" fmla="*/ 186 w 256"/>
                  <a:gd name="T41" fmla="*/ 12 h 17"/>
                  <a:gd name="T42" fmla="*/ 165 w 256"/>
                  <a:gd name="T43" fmla="*/ 13 h 17"/>
                  <a:gd name="T44" fmla="*/ 142 w 256"/>
                  <a:gd name="T45" fmla="*/ 13 h 17"/>
                  <a:gd name="T46" fmla="*/ 117 w 256"/>
                  <a:gd name="T47" fmla="*/ 15 h 17"/>
                  <a:gd name="T48" fmla="*/ 88 w 256"/>
                  <a:gd name="T49" fmla="*/ 15 h 17"/>
                  <a:gd name="T50" fmla="*/ 59 w 256"/>
                  <a:gd name="T51" fmla="*/ 17 h 17"/>
                  <a:gd name="T52" fmla="*/ 31 w 256"/>
                  <a:gd name="T53" fmla="*/ 17 h 17"/>
                  <a:gd name="T54" fmla="*/ 0 w 256"/>
                  <a:gd name="T55" fmla="*/ 17 h 17"/>
                  <a:gd name="T56" fmla="*/ 0 w 256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6" h="17">
                    <a:moveTo>
                      <a:pt x="0" y="17"/>
                    </a:moveTo>
                    <a:lnTo>
                      <a:pt x="31" y="17"/>
                    </a:lnTo>
                    <a:lnTo>
                      <a:pt x="61" y="17"/>
                    </a:lnTo>
                    <a:lnTo>
                      <a:pt x="90" y="17"/>
                    </a:lnTo>
                    <a:lnTo>
                      <a:pt x="119" y="15"/>
                    </a:lnTo>
                    <a:lnTo>
                      <a:pt x="146" y="15"/>
                    </a:lnTo>
                    <a:lnTo>
                      <a:pt x="169" y="13"/>
                    </a:lnTo>
                    <a:lnTo>
                      <a:pt x="190" y="12"/>
                    </a:lnTo>
                    <a:lnTo>
                      <a:pt x="210" y="10"/>
                    </a:lnTo>
                    <a:lnTo>
                      <a:pt x="227" y="8"/>
                    </a:lnTo>
                    <a:lnTo>
                      <a:pt x="238" y="6"/>
                    </a:lnTo>
                    <a:lnTo>
                      <a:pt x="248" y="4"/>
                    </a:lnTo>
                    <a:lnTo>
                      <a:pt x="254" y="2"/>
                    </a:lnTo>
                    <a:lnTo>
                      <a:pt x="256" y="0"/>
                    </a:lnTo>
                    <a:lnTo>
                      <a:pt x="250" y="0"/>
                    </a:lnTo>
                    <a:lnTo>
                      <a:pt x="248" y="2"/>
                    </a:lnTo>
                    <a:lnTo>
                      <a:pt x="242" y="4"/>
                    </a:lnTo>
                    <a:lnTo>
                      <a:pt x="233" y="6"/>
                    </a:lnTo>
                    <a:lnTo>
                      <a:pt x="221" y="8"/>
                    </a:lnTo>
                    <a:lnTo>
                      <a:pt x="206" y="10"/>
                    </a:lnTo>
                    <a:lnTo>
                      <a:pt x="186" y="12"/>
                    </a:lnTo>
                    <a:lnTo>
                      <a:pt x="165" y="13"/>
                    </a:lnTo>
                    <a:lnTo>
                      <a:pt x="142" y="13"/>
                    </a:lnTo>
                    <a:lnTo>
                      <a:pt x="117" y="15"/>
                    </a:lnTo>
                    <a:lnTo>
                      <a:pt x="88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208">
                <a:extLst>
                  <a:ext uri="{FF2B5EF4-FFF2-40B4-BE49-F238E27FC236}">
                    <a16:creationId xmlns:a16="http://schemas.microsoft.com/office/drawing/2014/main" id="{48081138-DFFF-470F-9511-4D437A947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5" cy="9"/>
              </a:xfrm>
              <a:custGeom>
                <a:avLst/>
                <a:gdLst>
                  <a:gd name="T0" fmla="*/ 0 w 250"/>
                  <a:gd name="T1" fmla="*/ 17 h 17"/>
                  <a:gd name="T2" fmla="*/ 31 w 250"/>
                  <a:gd name="T3" fmla="*/ 17 h 17"/>
                  <a:gd name="T4" fmla="*/ 59 w 250"/>
                  <a:gd name="T5" fmla="*/ 17 h 17"/>
                  <a:gd name="T6" fmla="*/ 88 w 250"/>
                  <a:gd name="T7" fmla="*/ 15 h 17"/>
                  <a:gd name="T8" fmla="*/ 117 w 250"/>
                  <a:gd name="T9" fmla="*/ 15 h 17"/>
                  <a:gd name="T10" fmla="*/ 142 w 250"/>
                  <a:gd name="T11" fmla="*/ 13 h 17"/>
                  <a:gd name="T12" fmla="*/ 165 w 250"/>
                  <a:gd name="T13" fmla="*/ 13 h 17"/>
                  <a:gd name="T14" fmla="*/ 186 w 250"/>
                  <a:gd name="T15" fmla="*/ 12 h 17"/>
                  <a:gd name="T16" fmla="*/ 206 w 250"/>
                  <a:gd name="T17" fmla="*/ 10 h 17"/>
                  <a:gd name="T18" fmla="*/ 221 w 250"/>
                  <a:gd name="T19" fmla="*/ 8 h 17"/>
                  <a:gd name="T20" fmla="*/ 233 w 250"/>
                  <a:gd name="T21" fmla="*/ 6 h 17"/>
                  <a:gd name="T22" fmla="*/ 242 w 250"/>
                  <a:gd name="T23" fmla="*/ 4 h 17"/>
                  <a:gd name="T24" fmla="*/ 248 w 250"/>
                  <a:gd name="T25" fmla="*/ 2 h 17"/>
                  <a:gd name="T26" fmla="*/ 250 w 250"/>
                  <a:gd name="T27" fmla="*/ 0 h 17"/>
                  <a:gd name="T28" fmla="*/ 244 w 250"/>
                  <a:gd name="T29" fmla="*/ 0 h 17"/>
                  <a:gd name="T30" fmla="*/ 242 w 250"/>
                  <a:gd name="T31" fmla="*/ 2 h 17"/>
                  <a:gd name="T32" fmla="*/ 236 w 250"/>
                  <a:gd name="T33" fmla="*/ 4 h 17"/>
                  <a:gd name="T34" fmla="*/ 227 w 250"/>
                  <a:gd name="T35" fmla="*/ 6 h 17"/>
                  <a:gd name="T36" fmla="*/ 215 w 250"/>
                  <a:gd name="T37" fmla="*/ 8 h 17"/>
                  <a:gd name="T38" fmla="*/ 200 w 250"/>
                  <a:gd name="T39" fmla="*/ 10 h 17"/>
                  <a:gd name="T40" fmla="*/ 183 w 250"/>
                  <a:gd name="T41" fmla="*/ 12 h 17"/>
                  <a:gd name="T42" fmla="*/ 161 w 250"/>
                  <a:gd name="T43" fmla="*/ 13 h 17"/>
                  <a:gd name="T44" fmla="*/ 138 w 250"/>
                  <a:gd name="T45" fmla="*/ 13 h 17"/>
                  <a:gd name="T46" fmla="*/ 113 w 250"/>
                  <a:gd name="T47" fmla="*/ 15 h 17"/>
                  <a:gd name="T48" fmla="*/ 86 w 250"/>
                  <a:gd name="T49" fmla="*/ 15 h 17"/>
                  <a:gd name="T50" fmla="*/ 59 w 250"/>
                  <a:gd name="T51" fmla="*/ 17 h 17"/>
                  <a:gd name="T52" fmla="*/ 31 w 250"/>
                  <a:gd name="T53" fmla="*/ 17 h 17"/>
                  <a:gd name="T54" fmla="*/ 0 w 250"/>
                  <a:gd name="T55" fmla="*/ 17 h 17"/>
                  <a:gd name="T56" fmla="*/ 0 w 250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8" y="15"/>
                    </a:lnTo>
                    <a:lnTo>
                      <a:pt x="117" y="15"/>
                    </a:lnTo>
                    <a:lnTo>
                      <a:pt x="142" y="13"/>
                    </a:lnTo>
                    <a:lnTo>
                      <a:pt x="165" y="13"/>
                    </a:lnTo>
                    <a:lnTo>
                      <a:pt x="186" y="12"/>
                    </a:lnTo>
                    <a:lnTo>
                      <a:pt x="206" y="10"/>
                    </a:lnTo>
                    <a:lnTo>
                      <a:pt x="221" y="8"/>
                    </a:lnTo>
                    <a:lnTo>
                      <a:pt x="233" y="6"/>
                    </a:lnTo>
                    <a:lnTo>
                      <a:pt x="242" y="4"/>
                    </a:lnTo>
                    <a:lnTo>
                      <a:pt x="248" y="2"/>
                    </a:lnTo>
                    <a:lnTo>
                      <a:pt x="250" y="0"/>
                    </a:lnTo>
                    <a:lnTo>
                      <a:pt x="244" y="0"/>
                    </a:lnTo>
                    <a:lnTo>
                      <a:pt x="242" y="2"/>
                    </a:lnTo>
                    <a:lnTo>
                      <a:pt x="236" y="4"/>
                    </a:lnTo>
                    <a:lnTo>
                      <a:pt x="227" y="6"/>
                    </a:lnTo>
                    <a:lnTo>
                      <a:pt x="215" y="8"/>
                    </a:lnTo>
                    <a:lnTo>
                      <a:pt x="200" y="10"/>
                    </a:lnTo>
                    <a:lnTo>
                      <a:pt x="183" y="12"/>
                    </a:lnTo>
                    <a:lnTo>
                      <a:pt x="161" y="13"/>
                    </a:lnTo>
                    <a:lnTo>
                      <a:pt x="138" y="13"/>
                    </a:lnTo>
                    <a:lnTo>
                      <a:pt x="113" y="15"/>
                    </a:lnTo>
                    <a:lnTo>
                      <a:pt x="86" y="15"/>
                    </a:lnTo>
                    <a:lnTo>
                      <a:pt x="59" y="17"/>
                    </a:lnTo>
                    <a:lnTo>
                      <a:pt x="31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209">
                <a:extLst>
                  <a:ext uri="{FF2B5EF4-FFF2-40B4-BE49-F238E27FC236}">
                    <a16:creationId xmlns:a16="http://schemas.microsoft.com/office/drawing/2014/main" id="{2C13031C-DAC0-4993-B7E9-83EB49A27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22" cy="9"/>
              </a:xfrm>
              <a:custGeom>
                <a:avLst/>
                <a:gdLst>
                  <a:gd name="T0" fmla="*/ 0 w 244"/>
                  <a:gd name="T1" fmla="*/ 17 h 17"/>
                  <a:gd name="T2" fmla="*/ 31 w 244"/>
                  <a:gd name="T3" fmla="*/ 17 h 17"/>
                  <a:gd name="T4" fmla="*/ 59 w 244"/>
                  <a:gd name="T5" fmla="*/ 17 h 17"/>
                  <a:gd name="T6" fmla="*/ 86 w 244"/>
                  <a:gd name="T7" fmla="*/ 15 h 17"/>
                  <a:gd name="T8" fmla="*/ 113 w 244"/>
                  <a:gd name="T9" fmla="*/ 15 h 17"/>
                  <a:gd name="T10" fmla="*/ 138 w 244"/>
                  <a:gd name="T11" fmla="*/ 13 h 17"/>
                  <a:gd name="T12" fmla="*/ 161 w 244"/>
                  <a:gd name="T13" fmla="*/ 13 h 17"/>
                  <a:gd name="T14" fmla="*/ 183 w 244"/>
                  <a:gd name="T15" fmla="*/ 12 h 17"/>
                  <a:gd name="T16" fmla="*/ 200 w 244"/>
                  <a:gd name="T17" fmla="*/ 10 h 17"/>
                  <a:gd name="T18" fmla="*/ 215 w 244"/>
                  <a:gd name="T19" fmla="*/ 8 h 17"/>
                  <a:gd name="T20" fmla="*/ 227 w 244"/>
                  <a:gd name="T21" fmla="*/ 6 h 17"/>
                  <a:gd name="T22" fmla="*/ 236 w 244"/>
                  <a:gd name="T23" fmla="*/ 4 h 17"/>
                  <a:gd name="T24" fmla="*/ 242 w 244"/>
                  <a:gd name="T25" fmla="*/ 2 h 17"/>
                  <a:gd name="T26" fmla="*/ 244 w 244"/>
                  <a:gd name="T27" fmla="*/ 0 h 17"/>
                  <a:gd name="T28" fmla="*/ 238 w 244"/>
                  <a:gd name="T29" fmla="*/ 0 h 17"/>
                  <a:gd name="T30" fmla="*/ 236 w 244"/>
                  <a:gd name="T31" fmla="*/ 2 h 17"/>
                  <a:gd name="T32" fmla="*/ 231 w 244"/>
                  <a:gd name="T33" fmla="*/ 4 h 17"/>
                  <a:gd name="T34" fmla="*/ 223 w 244"/>
                  <a:gd name="T35" fmla="*/ 6 h 17"/>
                  <a:gd name="T36" fmla="*/ 211 w 244"/>
                  <a:gd name="T37" fmla="*/ 8 h 17"/>
                  <a:gd name="T38" fmla="*/ 196 w 244"/>
                  <a:gd name="T39" fmla="*/ 10 h 17"/>
                  <a:gd name="T40" fmla="*/ 179 w 244"/>
                  <a:gd name="T41" fmla="*/ 12 h 17"/>
                  <a:gd name="T42" fmla="*/ 158 w 244"/>
                  <a:gd name="T43" fmla="*/ 13 h 17"/>
                  <a:gd name="T44" fmla="*/ 134 w 244"/>
                  <a:gd name="T45" fmla="*/ 13 h 17"/>
                  <a:gd name="T46" fmla="*/ 111 w 244"/>
                  <a:gd name="T47" fmla="*/ 15 h 17"/>
                  <a:gd name="T48" fmla="*/ 84 w 244"/>
                  <a:gd name="T49" fmla="*/ 15 h 17"/>
                  <a:gd name="T50" fmla="*/ 58 w 244"/>
                  <a:gd name="T51" fmla="*/ 15 h 17"/>
                  <a:gd name="T52" fmla="*/ 29 w 244"/>
                  <a:gd name="T53" fmla="*/ 17 h 17"/>
                  <a:gd name="T54" fmla="*/ 0 w 244"/>
                  <a:gd name="T55" fmla="*/ 17 h 17"/>
                  <a:gd name="T56" fmla="*/ 0 w 244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4" h="17">
                    <a:moveTo>
                      <a:pt x="0" y="17"/>
                    </a:moveTo>
                    <a:lnTo>
                      <a:pt x="31" y="17"/>
                    </a:lnTo>
                    <a:lnTo>
                      <a:pt x="59" y="17"/>
                    </a:lnTo>
                    <a:lnTo>
                      <a:pt x="86" y="15"/>
                    </a:lnTo>
                    <a:lnTo>
                      <a:pt x="113" y="15"/>
                    </a:lnTo>
                    <a:lnTo>
                      <a:pt x="138" y="13"/>
                    </a:lnTo>
                    <a:lnTo>
                      <a:pt x="161" y="13"/>
                    </a:lnTo>
                    <a:lnTo>
                      <a:pt x="183" y="12"/>
                    </a:lnTo>
                    <a:lnTo>
                      <a:pt x="200" y="10"/>
                    </a:lnTo>
                    <a:lnTo>
                      <a:pt x="215" y="8"/>
                    </a:lnTo>
                    <a:lnTo>
                      <a:pt x="227" y="6"/>
                    </a:lnTo>
                    <a:lnTo>
                      <a:pt x="236" y="4"/>
                    </a:lnTo>
                    <a:lnTo>
                      <a:pt x="242" y="2"/>
                    </a:lnTo>
                    <a:lnTo>
                      <a:pt x="244" y="0"/>
                    </a:lnTo>
                    <a:lnTo>
                      <a:pt x="238" y="0"/>
                    </a:lnTo>
                    <a:lnTo>
                      <a:pt x="236" y="2"/>
                    </a:lnTo>
                    <a:lnTo>
                      <a:pt x="231" y="4"/>
                    </a:lnTo>
                    <a:lnTo>
                      <a:pt x="223" y="6"/>
                    </a:lnTo>
                    <a:lnTo>
                      <a:pt x="211" y="8"/>
                    </a:lnTo>
                    <a:lnTo>
                      <a:pt x="196" y="10"/>
                    </a:lnTo>
                    <a:lnTo>
                      <a:pt x="179" y="12"/>
                    </a:lnTo>
                    <a:lnTo>
                      <a:pt x="158" y="13"/>
                    </a:lnTo>
                    <a:lnTo>
                      <a:pt x="134" y="13"/>
                    </a:lnTo>
                    <a:lnTo>
                      <a:pt x="111" y="15"/>
                    </a:lnTo>
                    <a:lnTo>
                      <a:pt x="84" y="15"/>
                    </a:lnTo>
                    <a:lnTo>
                      <a:pt x="58" y="15"/>
                    </a:lnTo>
                    <a:lnTo>
                      <a:pt x="29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210">
                <a:extLst>
                  <a:ext uri="{FF2B5EF4-FFF2-40B4-BE49-F238E27FC236}">
                    <a16:creationId xmlns:a16="http://schemas.microsoft.com/office/drawing/2014/main" id="{15935EA1-6BAD-48C6-A30F-E8917B804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9" cy="9"/>
              </a:xfrm>
              <a:custGeom>
                <a:avLst/>
                <a:gdLst>
                  <a:gd name="T0" fmla="*/ 0 w 238"/>
                  <a:gd name="T1" fmla="*/ 17 h 17"/>
                  <a:gd name="T2" fmla="*/ 29 w 238"/>
                  <a:gd name="T3" fmla="*/ 17 h 17"/>
                  <a:gd name="T4" fmla="*/ 58 w 238"/>
                  <a:gd name="T5" fmla="*/ 15 h 17"/>
                  <a:gd name="T6" fmla="*/ 84 w 238"/>
                  <a:gd name="T7" fmla="*/ 15 h 17"/>
                  <a:gd name="T8" fmla="*/ 111 w 238"/>
                  <a:gd name="T9" fmla="*/ 15 h 17"/>
                  <a:gd name="T10" fmla="*/ 134 w 238"/>
                  <a:gd name="T11" fmla="*/ 13 h 17"/>
                  <a:gd name="T12" fmla="*/ 158 w 238"/>
                  <a:gd name="T13" fmla="*/ 13 h 17"/>
                  <a:gd name="T14" fmla="*/ 179 w 238"/>
                  <a:gd name="T15" fmla="*/ 12 h 17"/>
                  <a:gd name="T16" fmla="*/ 196 w 238"/>
                  <a:gd name="T17" fmla="*/ 10 h 17"/>
                  <a:gd name="T18" fmla="*/ 211 w 238"/>
                  <a:gd name="T19" fmla="*/ 8 h 17"/>
                  <a:gd name="T20" fmla="*/ 223 w 238"/>
                  <a:gd name="T21" fmla="*/ 6 h 17"/>
                  <a:gd name="T22" fmla="*/ 231 w 238"/>
                  <a:gd name="T23" fmla="*/ 4 h 17"/>
                  <a:gd name="T24" fmla="*/ 236 w 238"/>
                  <a:gd name="T25" fmla="*/ 2 h 17"/>
                  <a:gd name="T26" fmla="*/ 238 w 238"/>
                  <a:gd name="T27" fmla="*/ 0 h 17"/>
                  <a:gd name="T28" fmla="*/ 233 w 238"/>
                  <a:gd name="T29" fmla="*/ 0 h 17"/>
                  <a:gd name="T30" fmla="*/ 231 w 238"/>
                  <a:gd name="T31" fmla="*/ 2 h 17"/>
                  <a:gd name="T32" fmla="*/ 225 w 238"/>
                  <a:gd name="T33" fmla="*/ 4 h 17"/>
                  <a:gd name="T34" fmla="*/ 217 w 238"/>
                  <a:gd name="T35" fmla="*/ 6 h 17"/>
                  <a:gd name="T36" fmla="*/ 206 w 238"/>
                  <a:gd name="T37" fmla="*/ 8 h 17"/>
                  <a:gd name="T38" fmla="*/ 190 w 238"/>
                  <a:gd name="T39" fmla="*/ 10 h 17"/>
                  <a:gd name="T40" fmla="*/ 173 w 238"/>
                  <a:gd name="T41" fmla="*/ 12 h 17"/>
                  <a:gd name="T42" fmla="*/ 154 w 238"/>
                  <a:gd name="T43" fmla="*/ 12 h 17"/>
                  <a:gd name="T44" fmla="*/ 133 w 238"/>
                  <a:gd name="T45" fmla="*/ 13 h 17"/>
                  <a:gd name="T46" fmla="*/ 108 w 238"/>
                  <a:gd name="T47" fmla="*/ 13 h 17"/>
                  <a:gd name="T48" fmla="*/ 83 w 238"/>
                  <a:gd name="T49" fmla="*/ 15 h 17"/>
                  <a:gd name="T50" fmla="*/ 56 w 238"/>
                  <a:gd name="T51" fmla="*/ 15 h 17"/>
                  <a:gd name="T52" fmla="*/ 29 w 238"/>
                  <a:gd name="T53" fmla="*/ 15 h 17"/>
                  <a:gd name="T54" fmla="*/ 0 w 238"/>
                  <a:gd name="T55" fmla="*/ 15 h 17"/>
                  <a:gd name="T56" fmla="*/ 0 w 238"/>
                  <a:gd name="T5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17">
                    <a:moveTo>
                      <a:pt x="0" y="17"/>
                    </a:moveTo>
                    <a:lnTo>
                      <a:pt x="29" y="17"/>
                    </a:lnTo>
                    <a:lnTo>
                      <a:pt x="58" y="15"/>
                    </a:lnTo>
                    <a:lnTo>
                      <a:pt x="84" y="15"/>
                    </a:lnTo>
                    <a:lnTo>
                      <a:pt x="111" y="15"/>
                    </a:lnTo>
                    <a:lnTo>
                      <a:pt x="134" y="13"/>
                    </a:lnTo>
                    <a:lnTo>
                      <a:pt x="158" y="13"/>
                    </a:lnTo>
                    <a:lnTo>
                      <a:pt x="179" y="12"/>
                    </a:lnTo>
                    <a:lnTo>
                      <a:pt x="196" y="10"/>
                    </a:lnTo>
                    <a:lnTo>
                      <a:pt x="211" y="8"/>
                    </a:lnTo>
                    <a:lnTo>
                      <a:pt x="223" y="6"/>
                    </a:lnTo>
                    <a:lnTo>
                      <a:pt x="231" y="4"/>
                    </a:lnTo>
                    <a:lnTo>
                      <a:pt x="236" y="2"/>
                    </a:lnTo>
                    <a:lnTo>
                      <a:pt x="238" y="0"/>
                    </a:lnTo>
                    <a:lnTo>
                      <a:pt x="233" y="0"/>
                    </a:lnTo>
                    <a:lnTo>
                      <a:pt x="231" y="2"/>
                    </a:lnTo>
                    <a:lnTo>
                      <a:pt x="225" y="4"/>
                    </a:lnTo>
                    <a:lnTo>
                      <a:pt x="217" y="6"/>
                    </a:lnTo>
                    <a:lnTo>
                      <a:pt x="206" y="8"/>
                    </a:lnTo>
                    <a:lnTo>
                      <a:pt x="190" y="10"/>
                    </a:lnTo>
                    <a:lnTo>
                      <a:pt x="173" y="12"/>
                    </a:lnTo>
                    <a:lnTo>
                      <a:pt x="154" y="12"/>
                    </a:lnTo>
                    <a:lnTo>
                      <a:pt x="133" y="13"/>
                    </a:lnTo>
                    <a:lnTo>
                      <a:pt x="108" y="13"/>
                    </a:lnTo>
                    <a:lnTo>
                      <a:pt x="83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211">
                <a:extLst>
                  <a:ext uri="{FF2B5EF4-FFF2-40B4-BE49-F238E27FC236}">
                    <a16:creationId xmlns:a16="http://schemas.microsoft.com/office/drawing/2014/main" id="{94803347-0620-4865-AD1F-3DCC64570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6" cy="8"/>
              </a:xfrm>
              <a:custGeom>
                <a:avLst/>
                <a:gdLst>
                  <a:gd name="T0" fmla="*/ 0 w 233"/>
                  <a:gd name="T1" fmla="*/ 15 h 15"/>
                  <a:gd name="T2" fmla="*/ 29 w 233"/>
                  <a:gd name="T3" fmla="*/ 15 h 15"/>
                  <a:gd name="T4" fmla="*/ 56 w 233"/>
                  <a:gd name="T5" fmla="*/ 15 h 15"/>
                  <a:gd name="T6" fmla="*/ 83 w 233"/>
                  <a:gd name="T7" fmla="*/ 15 h 15"/>
                  <a:gd name="T8" fmla="*/ 108 w 233"/>
                  <a:gd name="T9" fmla="*/ 13 h 15"/>
                  <a:gd name="T10" fmla="*/ 133 w 233"/>
                  <a:gd name="T11" fmla="*/ 13 h 15"/>
                  <a:gd name="T12" fmla="*/ 154 w 233"/>
                  <a:gd name="T13" fmla="*/ 12 h 15"/>
                  <a:gd name="T14" fmla="*/ 173 w 233"/>
                  <a:gd name="T15" fmla="*/ 12 h 15"/>
                  <a:gd name="T16" fmla="*/ 190 w 233"/>
                  <a:gd name="T17" fmla="*/ 10 h 15"/>
                  <a:gd name="T18" fmla="*/ 206 w 233"/>
                  <a:gd name="T19" fmla="*/ 8 h 15"/>
                  <a:gd name="T20" fmla="*/ 217 w 233"/>
                  <a:gd name="T21" fmla="*/ 6 h 15"/>
                  <a:gd name="T22" fmla="*/ 225 w 233"/>
                  <a:gd name="T23" fmla="*/ 4 h 15"/>
                  <a:gd name="T24" fmla="*/ 231 w 233"/>
                  <a:gd name="T25" fmla="*/ 2 h 15"/>
                  <a:gd name="T26" fmla="*/ 233 w 233"/>
                  <a:gd name="T27" fmla="*/ 0 h 15"/>
                  <a:gd name="T28" fmla="*/ 227 w 233"/>
                  <a:gd name="T29" fmla="*/ 0 h 15"/>
                  <a:gd name="T30" fmla="*/ 225 w 233"/>
                  <a:gd name="T31" fmla="*/ 2 h 15"/>
                  <a:gd name="T32" fmla="*/ 219 w 233"/>
                  <a:gd name="T33" fmla="*/ 4 h 15"/>
                  <a:gd name="T34" fmla="*/ 211 w 233"/>
                  <a:gd name="T35" fmla="*/ 6 h 15"/>
                  <a:gd name="T36" fmla="*/ 200 w 233"/>
                  <a:gd name="T37" fmla="*/ 8 h 15"/>
                  <a:gd name="T38" fmla="*/ 186 w 233"/>
                  <a:gd name="T39" fmla="*/ 10 h 15"/>
                  <a:gd name="T40" fmla="*/ 169 w 233"/>
                  <a:gd name="T41" fmla="*/ 12 h 15"/>
                  <a:gd name="T42" fmla="*/ 150 w 233"/>
                  <a:gd name="T43" fmla="*/ 12 h 15"/>
                  <a:gd name="T44" fmla="*/ 129 w 233"/>
                  <a:gd name="T45" fmla="*/ 13 h 15"/>
                  <a:gd name="T46" fmla="*/ 106 w 233"/>
                  <a:gd name="T47" fmla="*/ 13 h 15"/>
                  <a:gd name="T48" fmla="*/ 81 w 233"/>
                  <a:gd name="T49" fmla="*/ 15 h 15"/>
                  <a:gd name="T50" fmla="*/ 56 w 233"/>
                  <a:gd name="T51" fmla="*/ 15 h 15"/>
                  <a:gd name="T52" fmla="*/ 29 w 233"/>
                  <a:gd name="T53" fmla="*/ 15 h 15"/>
                  <a:gd name="T54" fmla="*/ 0 w 233"/>
                  <a:gd name="T55" fmla="*/ 15 h 15"/>
                  <a:gd name="T56" fmla="*/ 0 w 233"/>
                  <a:gd name="T5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3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5"/>
                    </a:lnTo>
                    <a:lnTo>
                      <a:pt x="108" y="13"/>
                    </a:lnTo>
                    <a:lnTo>
                      <a:pt x="133" y="13"/>
                    </a:lnTo>
                    <a:lnTo>
                      <a:pt x="154" y="12"/>
                    </a:lnTo>
                    <a:lnTo>
                      <a:pt x="173" y="12"/>
                    </a:lnTo>
                    <a:lnTo>
                      <a:pt x="190" y="10"/>
                    </a:lnTo>
                    <a:lnTo>
                      <a:pt x="206" y="8"/>
                    </a:lnTo>
                    <a:lnTo>
                      <a:pt x="217" y="6"/>
                    </a:lnTo>
                    <a:lnTo>
                      <a:pt x="225" y="4"/>
                    </a:lnTo>
                    <a:lnTo>
                      <a:pt x="231" y="2"/>
                    </a:lnTo>
                    <a:lnTo>
                      <a:pt x="233" y="0"/>
                    </a:lnTo>
                    <a:lnTo>
                      <a:pt x="227" y="0"/>
                    </a:lnTo>
                    <a:lnTo>
                      <a:pt x="225" y="2"/>
                    </a:lnTo>
                    <a:lnTo>
                      <a:pt x="219" y="4"/>
                    </a:lnTo>
                    <a:lnTo>
                      <a:pt x="211" y="6"/>
                    </a:lnTo>
                    <a:lnTo>
                      <a:pt x="200" y="8"/>
                    </a:lnTo>
                    <a:lnTo>
                      <a:pt x="186" y="10"/>
                    </a:lnTo>
                    <a:lnTo>
                      <a:pt x="169" y="12"/>
                    </a:lnTo>
                    <a:lnTo>
                      <a:pt x="150" y="12"/>
                    </a:lnTo>
                    <a:lnTo>
                      <a:pt x="129" y="13"/>
                    </a:lnTo>
                    <a:lnTo>
                      <a:pt x="106" y="13"/>
                    </a:lnTo>
                    <a:lnTo>
                      <a:pt x="81" y="15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212">
                <a:extLst>
                  <a:ext uri="{FF2B5EF4-FFF2-40B4-BE49-F238E27FC236}">
                    <a16:creationId xmlns:a16="http://schemas.microsoft.com/office/drawing/2014/main" id="{8CB41330-1B4F-4832-B66D-B7CED751C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3" cy="8"/>
              </a:xfrm>
              <a:custGeom>
                <a:avLst/>
                <a:gdLst>
                  <a:gd name="T0" fmla="*/ 0 w 227"/>
                  <a:gd name="T1" fmla="*/ 15 h 15"/>
                  <a:gd name="T2" fmla="*/ 29 w 227"/>
                  <a:gd name="T3" fmla="*/ 15 h 15"/>
                  <a:gd name="T4" fmla="*/ 56 w 227"/>
                  <a:gd name="T5" fmla="*/ 15 h 15"/>
                  <a:gd name="T6" fmla="*/ 81 w 227"/>
                  <a:gd name="T7" fmla="*/ 15 h 15"/>
                  <a:gd name="T8" fmla="*/ 106 w 227"/>
                  <a:gd name="T9" fmla="*/ 13 h 15"/>
                  <a:gd name="T10" fmla="*/ 129 w 227"/>
                  <a:gd name="T11" fmla="*/ 13 h 15"/>
                  <a:gd name="T12" fmla="*/ 150 w 227"/>
                  <a:gd name="T13" fmla="*/ 12 h 15"/>
                  <a:gd name="T14" fmla="*/ 169 w 227"/>
                  <a:gd name="T15" fmla="*/ 12 h 15"/>
                  <a:gd name="T16" fmla="*/ 186 w 227"/>
                  <a:gd name="T17" fmla="*/ 10 h 15"/>
                  <a:gd name="T18" fmla="*/ 200 w 227"/>
                  <a:gd name="T19" fmla="*/ 8 h 15"/>
                  <a:gd name="T20" fmla="*/ 211 w 227"/>
                  <a:gd name="T21" fmla="*/ 6 h 15"/>
                  <a:gd name="T22" fmla="*/ 219 w 227"/>
                  <a:gd name="T23" fmla="*/ 4 h 15"/>
                  <a:gd name="T24" fmla="*/ 225 w 227"/>
                  <a:gd name="T25" fmla="*/ 2 h 15"/>
                  <a:gd name="T26" fmla="*/ 227 w 227"/>
                  <a:gd name="T27" fmla="*/ 0 h 15"/>
                  <a:gd name="T28" fmla="*/ 221 w 227"/>
                  <a:gd name="T29" fmla="*/ 0 h 15"/>
                  <a:gd name="T30" fmla="*/ 219 w 227"/>
                  <a:gd name="T31" fmla="*/ 2 h 15"/>
                  <a:gd name="T32" fmla="*/ 213 w 227"/>
                  <a:gd name="T33" fmla="*/ 4 h 15"/>
                  <a:gd name="T34" fmla="*/ 204 w 227"/>
                  <a:gd name="T35" fmla="*/ 6 h 15"/>
                  <a:gd name="T36" fmla="*/ 190 w 227"/>
                  <a:gd name="T37" fmla="*/ 8 h 15"/>
                  <a:gd name="T38" fmla="*/ 175 w 227"/>
                  <a:gd name="T39" fmla="*/ 10 h 15"/>
                  <a:gd name="T40" fmla="*/ 156 w 227"/>
                  <a:gd name="T41" fmla="*/ 12 h 15"/>
                  <a:gd name="T42" fmla="*/ 134 w 227"/>
                  <a:gd name="T43" fmla="*/ 12 h 15"/>
                  <a:gd name="T44" fmla="*/ 111 w 227"/>
                  <a:gd name="T45" fmla="*/ 13 h 15"/>
                  <a:gd name="T46" fmla="*/ 84 w 227"/>
                  <a:gd name="T47" fmla="*/ 13 h 15"/>
                  <a:gd name="T48" fmla="*/ 58 w 227"/>
                  <a:gd name="T49" fmla="*/ 15 h 15"/>
                  <a:gd name="T50" fmla="*/ 29 w 227"/>
                  <a:gd name="T51" fmla="*/ 15 h 15"/>
                  <a:gd name="T52" fmla="*/ 0 w 227"/>
                  <a:gd name="T53" fmla="*/ 15 h 15"/>
                  <a:gd name="T54" fmla="*/ 0 w 227"/>
                  <a:gd name="T5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7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1" y="15"/>
                    </a:lnTo>
                    <a:lnTo>
                      <a:pt x="106" y="13"/>
                    </a:lnTo>
                    <a:lnTo>
                      <a:pt x="129" y="13"/>
                    </a:lnTo>
                    <a:lnTo>
                      <a:pt x="150" y="12"/>
                    </a:lnTo>
                    <a:lnTo>
                      <a:pt x="169" y="12"/>
                    </a:lnTo>
                    <a:lnTo>
                      <a:pt x="186" y="10"/>
                    </a:lnTo>
                    <a:lnTo>
                      <a:pt x="200" y="8"/>
                    </a:lnTo>
                    <a:lnTo>
                      <a:pt x="211" y="6"/>
                    </a:lnTo>
                    <a:lnTo>
                      <a:pt x="219" y="4"/>
                    </a:lnTo>
                    <a:lnTo>
                      <a:pt x="225" y="2"/>
                    </a:lnTo>
                    <a:lnTo>
                      <a:pt x="227" y="0"/>
                    </a:lnTo>
                    <a:lnTo>
                      <a:pt x="221" y="0"/>
                    </a:lnTo>
                    <a:lnTo>
                      <a:pt x="219" y="2"/>
                    </a:lnTo>
                    <a:lnTo>
                      <a:pt x="213" y="4"/>
                    </a:lnTo>
                    <a:lnTo>
                      <a:pt x="204" y="6"/>
                    </a:lnTo>
                    <a:lnTo>
                      <a:pt x="190" y="8"/>
                    </a:lnTo>
                    <a:lnTo>
                      <a:pt x="175" y="10"/>
                    </a:lnTo>
                    <a:lnTo>
                      <a:pt x="156" y="12"/>
                    </a:lnTo>
                    <a:lnTo>
                      <a:pt x="134" y="12"/>
                    </a:lnTo>
                    <a:lnTo>
                      <a:pt x="111" y="13"/>
                    </a:lnTo>
                    <a:lnTo>
                      <a:pt x="84" y="13"/>
                    </a:lnTo>
                    <a:lnTo>
                      <a:pt x="58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213">
                <a:extLst>
                  <a:ext uri="{FF2B5EF4-FFF2-40B4-BE49-F238E27FC236}">
                    <a16:creationId xmlns:a16="http://schemas.microsoft.com/office/drawing/2014/main" id="{995502A7-C8D3-4DAB-BCFE-666A7FB36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1" cy="8"/>
              </a:xfrm>
              <a:custGeom>
                <a:avLst/>
                <a:gdLst>
                  <a:gd name="T0" fmla="*/ 0 w 221"/>
                  <a:gd name="T1" fmla="*/ 15 h 15"/>
                  <a:gd name="T2" fmla="*/ 29 w 221"/>
                  <a:gd name="T3" fmla="*/ 15 h 15"/>
                  <a:gd name="T4" fmla="*/ 58 w 221"/>
                  <a:gd name="T5" fmla="*/ 15 h 15"/>
                  <a:gd name="T6" fmla="*/ 84 w 221"/>
                  <a:gd name="T7" fmla="*/ 13 h 15"/>
                  <a:gd name="T8" fmla="*/ 111 w 221"/>
                  <a:gd name="T9" fmla="*/ 13 h 15"/>
                  <a:gd name="T10" fmla="*/ 134 w 221"/>
                  <a:gd name="T11" fmla="*/ 12 h 15"/>
                  <a:gd name="T12" fmla="*/ 156 w 221"/>
                  <a:gd name="T13" fmla="*/ 12 h 15"/>
                  <a:gd name="T14" fmla="*/ 175 w 221"/>
                  <a:gd name="T15" fmla="*/ 10 h 15"/>
                  <a:gd name="T16" fmla="*/ 190 w 221"/>
                  <a:gd name="T17" fmla="*/ 8 h 15"/>
                  <a:gd name="T18" fmla="*/ 204 w 221"/>
                  <a:gd name="T19" fmla="*/ 6 h 15"/>
                  <a:gd name="T20" fmla="*/ 213 w 221"/>
                  <a:gd name="T21" fmla="*/ 4 h 15"/>
                  <a:gd name="T22" fmla="*/ 219 w 221"/>
                  <a:gd name="T23" fmla="*/ 2 h 15"/>
                  <a:gd name="T24" fmla="*/ 221 w 221"/>
                  <a:gd name="T25" fmla="*/ 0 h 15"/>
                  <a:gd name="T26" fmla="*/ 215 w 221"/>
                  <a:gd name="T27" fmla="*/ 0 h 15"/>
                  <a:gd name="T28" fmla="*/ 213 w 221"/>
                  <a:gd name="T29" fmla="*/ 2 h 15"/>
                  <a:gd name="T30" fmla="*/ 208 w 221"/>
                  <a:gd name="T31" fmla="*/ 4 h 15"/>
                  <a:gd name="T32" fmla="*/ 198 w 221"/>
                  <a:gd name="T33" fmla="*/ 6 h 15"/>
                  <a:gd name="T34" fmla="*/ 186 w 221"/>
                  <a:gd name="T35" fmla="*/ 8 h 15"/>
                  <a:gd name="T36" fmla="*/ 171 w 221"/>
                  <a:gd name="T37" fmla="*/ 10 h 15"/>
                  <a:gd name="T38" fmla="*/ 152 w 221"/>
                  <a:gd name="T39" fmla="*/ 12 h 15"/>
                  <a:gd name="T40" fmla="*/ 131 w 221"/>
                  <a:gd name="T41" fmla="*/ 12 h 15"/>
                  <a:gd name="T42" fmla="*/ 108 w 221"/>
                  <a:gd name="T43" fmla="*/ 13 h 15"/>
                  <a:gd name="T44" fmla="*/ 83 w 221"/>
                  <a:gd name="T45" fmla="*/ 13 h 15"/>
                  <a:gd name="T46" fmla="*/ 56 w 221"/>
                  <a:gd name="T47" fmla="*/ 15 h 15"/>
                  <a:gd name="T48" fmla="*/ 29 w 221"/>
                  <a:gd name="T49" fmla="*/ 15 h 15"/>
                  <a:gd name="T50" fmla="*/ 0 w 221"/>
                  <a:gd name="T51" fmla="*/ 15 h 15"/>
                  <a:gd name="T52" fmla="*/ 0 w 221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1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8" y="15"/>
                    </a:lnTo>
                    <a:lnTo>
                      <a:pt x="84" y="13"/>
                    </a:lnTo>
                    <a:lnTo>
                      <a:pt x="111" y="13"/>
                    </a:lnTo>
                    <a:lnTo>
                      <a:pt x="134" y="12"/>
                    </a:lnTo>
                    <a:lnTo>
                      <a:pt x="156" y="12"/>
                    </a:lnTo>
                    <a:lnTo>
                      <a:pt x="175" y="10"/>
                    </a:lnTo>
                    <a:lnTo>
                      <a:pt x="190" y="8"/>
                    </a:lnTo>
                    <a:lnTo>
                      <a:pt x="204" y="6"/>
                    </a:lnTo>
                    <a:lnTo>
                      <a:pt x="213" y="4"/>
                    </a:lnTo>
                    <a:lnTo>
                      <a:pt x="219" y="2"/>
                    </a:lnTo>
                    <a:lnTo>
                      <a:pt x="221" y="0"/>
                    </a:lnTo>
                    <a:lnTo>
                      <a:pt x="215" y="0"/>
                    </a:lnTo>
                    <a:lnTo>
                      <a:pt x="213" y="2"/>
                    </a:lnTo>
                    <a:lnTo>
                      <a:pt x="208" y="4"/>
                    </a:lnTo>
                    <a:lnTo>
                      <a:pt x="198" y="6"/>
                    </a:lnTo>
                    <a:lnTo>
                      <a:pt x="186" y="8"/>
                    </a:lnTo>
                    <a:lnTo>
                      <a:pt x="171" y="10"/>
                    </a:lnTo>
                    <a:lnTo>
                      <a:pt x="152" y="12"/>
                    </a:lnTo>
                    <a:lnTo>
                      <a:pt x="131" y="12"/>
                    </a:lnTo>
                    <a:lnTo>
                      <a:pt x="108" y="13"/>
                    </a:lnTo>
                    <a:lnTo>
                      <a:pt x="83" y="13"/>
                    </a:lnTo>
                    <a:lnTo>
                      <a:pt x="56" y="15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214">
                <a:extLst>
                  <a:ext uri="{FF2B5EF4-FFF2-40B4-BE49-F238E27FC236}">
                    <a16:creationId xmlns:a16="http://schemas.microsoft.com/office/drawing/2014/main" id="{232145B1-7501-481B-A1EC-B9118AFA7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8" cy="8"/>
              </a:xfrm>
              <a:custGeom>
                <a:avLst/>
                <a:gdLst>
                  <a:gd name="T0" fmla="*/ 0 w 215"/>
                  <a:gd name="T1" fmla="*/ 15 h 15"/>
                  <a:gd name="T2" fmla="*/ 29 w 215"/>
                  <a:gd name="T3" fmla="*/ 15 h 15"/>
                  <a:gd name="T4" fmla="*/ 56 w 215"/>
                  <a:gd name="T5" fmla="*/ 15 h 15"/>
                  <a:gd name="T6" fmla="*/ 83 w 215"/>
                  <a:gd name="T7" fmla="*/ 13 h 15"/>
                  <a:gd name="T8" fmla="*/ 108 w 215"/>
                  <a:gd name="T9" fmla="*/ 13 h 15"/>
                  <a:gd name="T10" fmla="*/ 131 w 215"/>
                  <a:gd name="T11" fmla="*/ 12 h 15"/>
                  <a:gd name="T12" fmla="*/ 152 w 215"/>
                  <a:gd name="T13" fmla="*/ 12 h 15"/>
                  <a:gd name="T14" fmla="*/ 171 w 215"/>
                  <a:gd name="T15" fmla="*/ 10 h 15"/>
                  <a:gd name="T16" fmla="*/ 186 w 215"/>
                  <a:gd name="T17" fmla="*/ 8 h 15"/>
                  <a:gd name="T18" fmla="*/ 198 w 215"/>
                  <a:gd name="T19" fmla="*/ 6 h 15"/>
                  <a:gd name="T20" fmla="*/ 208 w 215"/>
                  <a:gd name="T21" fmla="*/ 4 h 15"/>
                  <a:gd name="T22" fmla="*/ 213 w 215"/>
                  <a:gd name="T23" fmla="*/ 2 h 15"/>
                  <a:gd name="T24" fmla="*/ 215 w 215"/>
                  <a:gd name="T25" fmla="*/ 0 h 15"/>
                  <a:gd name="T26" fmla="*/ 210 w 215"/>
                  <a:gd name="T27" fmla="*/ 0 h 15"/>
                  <a:gd name="T28" fmla="*/ 208 w 215"/>
                  <a:gd name="T29" fmla="*/ 2 h 15"/>
                  <a:gd name="T30" fmla="*/ 202 w 215"/>
                  <a:gd name="T31" fmla="*/ 4 h 15"/>
                  <a:gd name="T32" fmla="*/ 192 w 215"/>
                  <a:gd name="T33" fmla="*/ 6 h 15"/>
                  <a:gd name="T34" fmla="*/ 181 w 215"/>
                  <a:gd name="T35" fmla="*/ 8 h 15"/>
                  <a:gd name="T36" fmla="*/ 165 w 215"/>
                  <a:gd name="T37" fmla="*/ 10 h 15"/>
                  <a:gd name="T38" fmla="*/ 148 w 215"/>
                  <a:gd name="T39" fmla="*/ 10 h 15"/>
                  <a:gd name="T40" fmla="*/ 127 w 215"/>
                  <a:gd name="T41" fmla="*/ 12 h 15"/>
                  <a:gd name="T42" fmla="*/ 106 w 215"/>
                  <a:gd name="T43" fmla="*/ 13 h 15"/>
                  <a:gd name="T44" fmla="*/ 81 w 215"/>
                  <a:gd name="T45" fmla="*/ 13 h 15"/>
                  <a:gd name="T46" fmla="*/ 54 w 215"/>
                  <a:gd name="T47" fmla="*/ 13 h 15"/>
                  <a:gd name="T48" fmla="*/ 29 w 215"/>
                  <a:gd name="T49" fmla="*/ 15 h 15"/>
                  <a:gd name="T50" fmla="*/ 0 w 215"/>
                  <a:gd name="T51" fmla="*/ 15 h 15"/>
                  <a:gd name="T52" fmla="*/ 0 w 215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5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6" y="15"/>
                    </a:lnTo>
                    <a:lnTo>
                      <a:pt x="83" y="13"/>
                    </a:lnTo>
                    <a:lnTo>
                      <a:pt x="108" y="13"/>
                    </a:lnTo>
                    <a:lnTo>
                      <a:pt x="131" y="12"/>
                    </a:lnTo>
                    <a:lnTo>
                      <a:pt x="152" y="12"/>
                    </a:lnTo>
                    <a:lnTo>
                      <a:pt x="171" y="10"/>
                    </a:lnTo>
                    <a:lnTo>
                      <a:pt x="186" y="8"/>
                    </a:lnTo>
                    <a:lnTo>
                      <a:pt x="198" y="6"/>
                    </a:lnTo>
                    <a:lnTo>
                      <a:pt x="208" y="4"/>
                    </a:lnTo>
                    <a:lnTo>
                      <a:pt x="213" y="2"/>
                    </a:lnTo>
                    <a:lnTo>
                      <a:pt x="215" y="0"/>
                    </a:lnTo>
                    <a:lnTo>
                      <a:pt x="210" y="0"/>
                    </a:lnTo>
                    <a:lnTo>
                      <a:pt x="208" y="2"/>
                    </a:lnTo>
                    <a:lnTo>
                      <a:pt x="202" y="4"/>
                    </a:lnTo>
                    <a:lnTo>
                      <a:pt x="192" y="6"/>
                    </a:lnTo>
                    <a:lnTo>
                      <a:pt x="181" y="8"/>
                    </a:lnTo>
                    <a:lnTo>
                      <a:pt x="165" y="10"/>
                    </a:lnTo>
                    <a:lnTo>
                      <a:pt x="148" y="10"/>
                    </a:lnTo>
                    <a:lnTo>
                      <a:pt x="127" y="12"/>
                    </a:lnTo>
                    <a:lnTo>
                      <a:pt x="106" y="13"/>
                    </a:lnTo>
                    <a:lnTo>
                      <a:pt x="81" y="13"/>
                    </a:lnTo>
                    <a:lnTo>
                      <a:pt x="54" y="13"/>
                    </a:lnTo>
                    <a:lnTo>
                      <a:pt x="29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215">
                <a:extLst>
                  <a:ext uri="{FF2B5EF4-FFF2-40B4-BE49-F238E27FC236}">
                    <a16:creationId xmlns:a16="http://schemas.microsoft.com/office/drawing/2014/main" id="{F67D7D60-E192-4891-ADCB-10675A8DF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5" cy="8"/>
              </a:xfrm>
              <a:custGeom>
                <a:avLst/>
                <a:gdLst>
                  <a:gd name="T0" fmla="*/ 0 w 210"/>
                  <a:gd name="T1" fmla="*/ 15 h 15"/>
                  <a:gd name="T2" fmla="*/ 29 w 210"/>
                  <a:gd name="T3" fmla="*/ 15 h 15"/>
                  <a:gd name="T4" fmla="*/ 54 w 210"/>
                  <a:gd name="T5" fmla="*/ 13 h 15"/>
                  <a:gd name="T6" fmla="*/ 81 w 210"/>
                  <a:gd name="T7" fmla="*/ 13 h 15"/>
                  <a:gd name="T8" fmla="*/ 106 w 210"/>
                  <a:gd name="T9" fmla="*/ 13 h 15"/>
                  <a:gd name="T10" fmla="*/ 127 w 210"/>
                  <a:gd name="T11" fmla="*/ 12 h 15"/>
                  <a:gd name="T12" fmla="*/ 148 w 210"/>
                  <a:gd name="T13" fmla="*/ 10 h 15"/>
                  <a:gd name="T14" fmla="*/ 165 w 210"/>
                  <a:gd name="T15" fmla="*/ 10 h 15"/>
                  <a:gd name="T16" fmla="*/ 181 w 210"/>
                  <a:gd name="T17" fmla="*/ 8 h 15"/>
                  <a:gd name="T18" fmla="*/ 192 w 210"/>
                  <a:gd name="T19" fmla="*/ 6 h 15"/>
                  <a:gd name="T20" fmla="*/ 202 w 210"/>
                  <a:gd name="T21" fmla="*/ 4 h 15"/>
                  <a:gd name="T22" fmla="*/ 208 w 210"/>
                  <a:gd name="T23" fmla="*/ 2 h 15"/>
                  <a:gd name="T24" fmla="*/ 210 w 210"/>
                  <a:gd name="T25" fmla="*/ 0 h 15"/>
                  <a:gd name="T26" fmla="*/ 204 w 210"/>
                  <a:gd name="T27" fmla="*/ 0 h 15"/>
                  <a:gd name="T28" fmla="*/ 202 w 210"/>
                  <a:gd name="T29" fmla="*/ 2 h 15"/>
                  <a:gd name="T30" fmla="*/ 196 w 210"/>
                  <a:gd name="T31" fmla="*/ 4 h 15"/>
                  <a:gd name="T32" fmla="*/ 188 w 210"/>
                  <a:gd name="T33" fmla="*/ 6 h 15"/>
                  <a:gd name="T34" fmla="*/ 177 w 210"/>
                  <a:gd name="T35" fmla="*/ 8 h 15"/>
                  <a:gd name="T36" fmla="*/ 161 w 210"/>
                  <a:gd name="T37" fmla="*/ 10 h 15"/>
                  <a:gd name="T38" fmla="*/ 144 w 210"/>
                  <a:gd name="T39" fmla="*/ 10 h 15"/>
                  <a:gd name="T40" fmla="*/ 123 w 210"/>
                  <a:gd name="T41" fmla="*/ 12 h 15"/>
                  <a:gd name="T42" fmla="*/ 102 w 210"/>
                  <a:gd name="T43" fmla="*/ 12 h 15"/>
                  <a:gd name="T44" fmla="*/ 79 w 210"/>
                  <a:gd name="T45" fmla="*/ 13 h 15"/>
                  <a:gd name="T46" fmla="*/ 54 w 210"/>
                  <a:gd name="T47" fmla="*/ 13 h 15"/>
                  <a:gd name="T48" fmla="*/ 27 w 210"/>
                  <a:gd name="T49" fmla="*/ 13 h 15"/>
                  <a:gd name="T50" fmla="*/ 0 w 210"/>
                  <a:gd name="T51" fmla="*/ 13 h 15"/>
                  <a:gd name="T52" fmla="*/ 0 w 210"/>
                  <a:gd name="T5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0" h="15">
                    <a:moveTo>
                      <a:pt x="0" y="15"/>
                    </a:moveTo>
                    <a:lnTo>
                      <a:pt x="29" y="15"/>
                    </a:lnTo>
                    <a:lnTo>
                      <a:pt x="54" y="13"/>
                    </a:lnTo>
                    <a:lnTo>
                      <a:pt x="81" y="13"/>
                    </a:lnTo>
                    <a:lnTo>
                      <a:pt x="106" y="13"/>
                    </a:lnTo>
                    <a:lnTo>
                      <a:pt x="127" y="12"/>
                    </a:lnTo>
                    <a:lnTo>
                      <a:pt x="148" y="10"/>
                    </a:lnTo>
                    <a:lnTo>
                      <a:pt x="165" y="10"/>
                    </a:lnTo>
                    <a:lnTo>
                      <a:pt x="181" y="8"/>
                    </a:lnTo>
                    <a:lnTo>
                      <a:pt x="192" y="6"/>
                    </a:lnTo>
                    <a:lnTo>
                      <a:pt x="202" y="4"/>
                    </a:lnTo>
                    <a:lnTo>
                      <a:pt x="208" y="2"/>
                    </a:lnTo>
                    <a:lnTo>
                      <a:pt x="210" y="0"/>
                    </a:lnTo>
                    <a:lnTo>
                      <a:pt x="204" y="0"/>
                    </a:lnTo>
                    <a:lnTo>
                      <a:pt x="202" y="2"/>
                    </a:lnTo>
                    <a:lnTo>
                      <a:pt x="196" y="4"/>
                    </a:lnTo>
                    <a:lnTo>
                      <a:pt x="188" y="6"/>
                    </a:lnTo>
                    <a:lnTo>
                      <a:pt x="177" y="8"/>
                    </a:lnTo>
                    <a:lnTo>
                      <a:pt x="161" y="10"/>
                    </a:lnTo>
                    <a:lnTo>
                      <a:pt x="144" y="10"/>
                    </a:lnTo>
                    <a:lnTo>
                      <a:pt x="123" y="12"/>
                    </a:lnTo>
                    <a:lnTo>
                      <a:pt x="102" y="12"/>
                    </a:lnTo>
                    <a:lnTo>
                      <a:pt x="79" y="13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216">
                <a:extLst>
                  <a:ext uri="{FF2B5EF4-FFF2-40B4-BE49-F238E27FC236}">
                    <a16:creationId xmlns:a16="http://schemas.microsoft.com/office/drawing/2014/main" id="{4D5567B9-BA41-44FB-8D40-AD823C91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02" cy="7"/>
              </a:xfrm>
              <a:custGeom>
                <a:avLst/>
                <a:gdLst>
                  <a:gd name="T0" fmla="*/ 0 w 204"/>
                  <a:gd name="T1" fmla="*/ 13 h 13"/>
                  <a:gd name="T2" fmla="*/ 27 w 204"/>
                  <a:gd name="T3" fmla="*/ 13 h 13"/>
                  <a:gd name="T4" fmla="*/ 54 w 204"/>
                  <a:gd name="T5" fmla="*/ 13 h 13"/>
                  <a:gd name="T6" fmla="*/ 79 w 204"/>
                  <a:gd name="T7" fmla="*/ 13 h 13"/>
                  <a:gd name="T8" fmla="*/ 102 w 204"/>
                  <a:gd name="T9" fmla="*/ 12 h 13"/>
                  <a:gd name="T10" fmla="*/ 123 w 204"/>
                  <a:gd name="T11" fmla="*/ 12 h 13"/>
                  <a:gd name="T12" fmla="*/ 144 w 204"/>
                  <a:gd name="T13" fmla="*/ 10 h 13"/>
                  <a:gd name="T14" fmla="*/ 161 w 204"/>
                  <a:gd name="T15" fmla="*/ 10 h 13"/>
                  <a:gd name="T16" fmla="*/ 177 w 204"/>
                  <a:gd name="T17" fmla="*/ 8 h 13"/>
                  <a:gd name="T18" fmla="*/ 188 w 204"/>
                  <a:gd name="T19" fmla="*/ 6 h 13"/>
                  <a:gd name="T20" fmla="*/ 196 w 204"/>
                  <a:gd name="T21" fmla="*/ 4 h 13"/>
                  <a:gd name="T22" fmla="*/ 202 w 204"/>
                  <a:gd name="T23" fmla="*/ 2 h 13"/>
                  <a:gd name="T24" fmla="*/ 204 w 204"/>
                  <a:gd name="T25" fmla="*/ 0 h 13"/>
                  <a:gd name="T26" fmla="*/ 198 w 204"/>
                  <a:gd name="T27" fmla="*/ 0 h 13"/>
                  <a:gd name="T28" fmla="*/ 196 w 204"/>
                  <a:gd name="T29" fmla="*/ 2 h 13"/>
                  <a:gd name="T30" fmla="*/ 190 w 204"/>
                  <a:gd name="T31" fmla="*/ 4 h 13"/>
                  <a:gd name="T32" fmla="*/ 183 w 204"/>
                  <a:gd name="T33" fmla="*/ 6 h 13"/>
                  <a:gd name="T34" fmla="*/ 171 w 204"/>
                  <a:gd name="T35" fmla="*/ 8 h 13"/>
                  <a:gd name="T36" fmla="*/ 158 w 204"/>
                  <a:gd name="T37" fmla="*/ 8 h 13"/>
                  <a:gd name="T38" fmla="*/ 140 w 204"/>
                  <a:gd name="T39" fmla="*/ 10 h 13"/>
                  <a:gd name="T40" fmla="*/ 121 w 204"/>
                  <a:gd name="T41" fmla="*/ 12 h 13"/>
                  <a:gd name="T42" fmla="*/ 100 w 204"/>
                  <a:gd name="T43" fmla="*/ 12 h 13"/>
                  <a:gd name="T44" fmla="*/ 77 w 204"/>
                  <a:gd name="T45" fmla="*/ 13 h 13"/>
                  <a:gd name="T46" fmla="*/ 52 w 204"/>
                  <a:gd name="T47" fmla="*/ 13 h 13"/>
                  <a:gd name="T48" fmla="*/ 27 w 204"/>
                  <a:gd name="T49" fmla="*/ 13 h 13"/>
                  <a:gd name="T50" fmla="*/ 0 w 204"/>
                  <a:gd name="T51" fmla="*/ 13 h 13"/>
                  <a:gd name="T52" fmla="*/ 0 w 204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4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9" y="13"/>
                    </a:lnTo>
                    <a:lnTo>
                      <a:pt x="102" y="12"/>
                    </a:lnTo>
                    <a:lnTo>
                      <a:pt x="123" y="12"/>
                    </a:lnTo>
                    <a:lnTo>
                      <a:pt x="144" y="10"/>
                    </a:lnTo>
                    <a:lnTo>
                      <a:pt x="161" y="10"/>
                    </a:lnTo>
                    <a:lnTo>
                      <a:pt x="177" y="8"/>
                    </a:lnTo>
                    <a:lnTo>
                      <a:pt x="188" y="6"/>
                    </a:lnTo>
                    <a:lnTo>
                      <a:pt x="196" y="4"/>
                    </a:lnTo>
                    <a:lnTo>
                      <a:pt x="202" y="2"/>
                    </a:lnTo>
                    <a:lnTo>
                      <a:pt x="204" y="0"/>
                    </a:lnTo>
                    <a:lnTo>
                      <a:pt x="198" y="0"/>
                    </a:lnTo>
                    <a:lnTo>
                      <a:pt x="196" y="2"/>
                    </a:lnTo>
                    <a:lnTo>
                      <a:pt x="190" y="4"/>
                    </a:lnTo>
                    <a:lnTo>
                      <a:pt x="183" y="6"/>
                    </a:lnTo>
                    <a:lnTo>
                      <a:pt x="171" y="8"/>
                    </a:lnTo>
                    <a:lnTo>
                      <a:pt x="158" y="8"/>
                    </a:lnTo>
                    <a:lnTo>
                      <a:pt x="140" y="10"/>
                    </a:lnTo>
                    <a:lnTo>
                      <a:pt x="121" y="12"/>
                    </a:lnTo>
                    <a:lnTo>
                      <a:pt x="100" y="12"/>
                    </a:lnTo>
                    <a:lnTo>
                      <a:pt x="77" y="13"/>
                    </a:lnTo>
                    <a:lnTo>
                      <a:pt x="52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217">
                <a:extLst>
                  <a:ext uri="{FF2B5EF4-FFF2-40B4-BE49-F238E27FC236}">
                    <a16:creationId xmlns:a16="http://schemas.microsoft.com/office/drawing/2014/main" id="{D4550B7F-57C5-4FED-BE07-10E2E697C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9" cy="7"/>
              </a:xfrm>
              <a:custGeom>
                <a:avLst/>
                <a:gdLst>
                  <a:gd name="T0" fmla="*/ 0 w 198"/>
                  <a:gd name="T1" fmla="*/ 13 h 13"/>
                  <a:gd name="T2" fmla="*/ 27 w 198"/>
                  <a:gd name="T3" fmla="*/ 13 h 13"/>
                  <a:gd name="T4" fmla="*/ 52 w 198"/>
                  <a:gd name="T5" fmla="*/ 13 h 13"/>
                  <a:gd name="T6" fmla="*/ 77 w 198"/>
                  <a:gd name="T7" fmla="*/ 13 h 13"/>
                  <a:gd name="T8" fmla="*/ 100 w 198"/>
                  <a:gd name="T9" fmla="*/ 12 h 13"/>
                  <a:gd name="T10" fmla="*/ 121 w 198"/>
                  <a:gd name="T11" fmla="*/ 12 h 13"/>
                  <a:gd name="T12" fmla="*/ 140 w 198"/>
                  <a:gd name="T13" fmla="*/ 10 h 13"/>
                  <a:gd name="T14" fmla="*/ 158 w 198"/>
                  <a:gd name="T15" fmla="*/ 8 h 13"/>
                  <a:gd name="T16" fmla="*/ 171 w 198"/>
                  <a:gd name="T17" fmla="*/ 8 h 13"/>
                  <a:gd name="T18" fmla="*/ 183 w 198"/>
                  <a:gd name="T19" fmla="*/ 6 h 13"/>
                  <a:gd name="T20" fmla="*/ 190 w 198"/>
                  <a:gd name="T21" fmla="*/ 4 h 13"/>
                  <a:gd name="T22" fmla="*/ 196 w 198"/>
                  <a:gd name="T23" fmla="*/ 2 h 13"/>
                  <a:gd name="T24" fmla="*/ 198 w 198"/>
                  <a:gd name="T25" fmla="*/ 0 h 13"/>
                  <a:gd name="T26" fmla="*/ 192 w 198"/>
                  <a:gd name="T27" fmla="*/ 0 h 13"/>
                  <a:gd name="T28" fmla="*/ 190 w 198"/>
                  <a:gd name="T29" fmla="*/ 2 h 13"/>
                  <a:gd name="T30" fmla="*/ 184 w 198"/>
                  <a:gd name="T31" fmla="*/ 4 h 13"/>
                  <a:gd name="T32" fmla="*/ 177 w 198"/>
                  <a:gd name="T33" fmla="*/ 6 h 13"/>
                  <a:gd name="T34" fmla="*/ 165 w 198"/>
                  <a:gd name="T35" fmla="*/ 8 h 13"/>
                  <a:gd name="T36" fmla="*/ 152 w 198"/>
                  <a:gd name="T37" fmla="*/ 8 h 13"/>
                  <a:gd name="T38" fmla="*/ 136 w 198"/>
                  <a:gd name="T39" fmla="*/ 10 h 13"/>
                  <a:gd name="T40" fmla="*/ 117 w 198"/>
                  <a:gd name="T41" fmla="*/ 12 h 13"/>
                  <a:gd name="T42" fmla="*/ 96 w 198"/>
                  <a:gd name="T43" fmla="*/ 12 h 13"/>
                  <a:gd name="T44" fmla="*/ 73 w 198"/>
                  <a:gd name="T45" fmla="*/ 12 h 13"/>
                  <a:gd name="T46" fmla="*/ 50 w 198"/>
                  <a:gd name="T47" fmla="*/ 13 h 13"/>
                  <a:gd name="T48" fmla="*/ 25 w 198"/>
                  <a:gd name="T49" fmla="*/ 13 h 13"/>
                  <a:gd name="T50" fmla="*/ 0 w 198"/>
                  <a:gd name="T51" fmla="*/ 13 h 13"/>
                  <a:gd name="T52" fmla="*/ 0 w 198"/>
                  <a:gd name="T5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8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3"/>
                    </a:lnTo>
                    <a:lnTo>
                      <a:pt x="77" y="13"/>
                    </a:lnTo>
                    <a:lnTo>
                      <a:pt x="100" y="12"/>
                    </a:lnTo>
                    <a:lnTo>
                      <a:pt x="121" y="12"/>
                    </a:lnTo>
                    <a:lnTo>
                      <a:pt x="140" y="10"/>
                    </a:lnTo>
                    <a:lnTo>
                      <a:pt x="158" y="8"/>
                    </a:lnTo>
                    <a:lnTo>
                      <a:pt x="171" y="8"/>
                    </a:lnTo>
                    <a:lnTo>
                      <a:pt x="183" y="6"/>
                    </a:lnTo>
                    <a:lnTo>
                      <a:pt x="190" y="4"/>
                    </a:lnTo>
                    <a:lnTo>
                      <a:pt x="196" y="2"/>
                    </a:lnTo>
                    <a:lnTo>
                      <a:pt x="198" y="0"/>
                    </a:lnTo>
                    <a:lnTo>
                      <a:pt x="192" y="0"/>
                    </a:lnTo>
                    <a:lnTo>
                      <a:pt x="190" y="2"/>
                    </a:lnTo>
                    <a:lnTo>
                      <a:pt x="184" y="4"/>
                    </a:lnTo>
                    <a:lnTo>
                      <a:pt x="177" y="6"/>
                    </a:lnTo>
                    <a:lnTo>
                      <a:pt x="165" y="8"/>
                    </a:lnTo>
                    <a:lnTo>
                      <a:pt x="152" y="8"/>
                    </a:lnTo>
                    <a:lnTo>
                      <a:pt x="136" y="10"/>
                    </a:lnTo>
                    <a:lnTo>
                      <a:pt x="117" y="12"/>
                    </a:lnTo>
                    <a:lnTo>
                      <a:pt x="96" y="12"/>
                    </a:lnTo>
                    <a:lnTo>
                      <a:pt x="73" y="12"/>
                    </a:lnTo>
                    <a:lnTo>
                      <a:pt x="50" y="13"/>
                    </a:lnTo>
                    <a:lnTo>
                      <a:pt x="25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218">
                <a:extLst>
                  <a:ext uri="{FF2B5EF4-FFF2-40B4-BE49-F238E27FC236}">
                    <a16:creationId xmlns:a16="http://schemas.microsoft.com/office/drawing/2014/main" id="{AF73ABB8-B11C-4B61-BB62-4650F28FA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6" cy="7"/>
              </a:xfrm>
              <a:custGeom>
                <a:avLst/>
                <a:gdLst>
                  <a:gd name="T0" fmla="*/ 0 w 192"/>
                  <a:gd name="T1" fmla="*/ 13 h 13"/>
                  <a:gd name="T2" fmla="*/ 25 w 192"/>
                  <a:gd name="T3" fmla="*/ 13 h 13"/>
                  <a:gd name="T4" fmla="*/ 50 w 192"/>
                  <a:gd name="T5" fmla="*/ 13 h 13"/>
                  <a:gd name="T6" fmla="*/ 73 w 192"/>
                  <a:gd name="T7" fmla="*/ 12 h 13"/>
                  <a:gd name="T8" fmla="*/ 96 w 192"/>
                  <a:gd name="T9" fmla="*/ 12 h 13"/>
                  <a:gd name="T10" fmla="*/ 117 w 192"/>
                  <a:gd name="T11" fmla="*/ 12 h 13"/>
                  <a:gd name="T12" fmla="*/ 136 w 192"/>
                  <a:gd name="T13" fmla="*/ 10 h 13"/>
                  <a:gd name="T14" fmla="*/ 152 w 192"/>
                  <a:gd name="T15" fmla="*/ 8 h 13"/>
                  <a:gd name="T16" fmla="*/ 165 w 192"/>
                  <a:gd name="T17" fmla="*/ 8 h 13"/>
                  <a:gd name="T18" fmla="*/ 177 w 192"/>
                  <a:gd name="T19" fmla="*/ 6 h 13"/>
                  <a:gd name="T20" fmla="*/ 184 w 192"/>
                  <a:gd name="T21" fmla="*/ 4 h 13"/>
                  <a:gd name="T22" fmla="*/ 190 w 192"/>
                  <a:gd name="T23" fmla="*/ 2 h 13"/>
                  <a:gd name="T24" fmla="*/ 192 w 192"/>
                  <a:gd name="T25" fmla="*/ 0 h 13"/>
                  <a:gd name="T26" fmla="*/ 186 w 192"/>
                  <a:gd name="T27" fmla="*/ 0 h 13"/>
                  <a:gd name="T28" fmla="*/ 184 w 192"/>
                  <a:gd name="T29" fmla="*/ 2 h 13"/>
                  <a:gd name="T30" fmla="*/ 179 w 192"/>
                  <a:gd name="T31" fmla="*/ 4 h 13"/>
                  <a:gd name="T32" fmla="*/ 169 w 192"/>
                  <a:gd name="T33" fmla="*/ 6 h 13"/>
                  <a:gd name="T34" fmla="*/ 156 w 192"/>
                  <a:gd name="T35" fmla="*/ 8 h 13"/>
                  <a:gd name="T36" fmla="*/ 140 w 192"/>
                  <a:gd name="T37" fmla="*/ 10 h 13"/>
                  <a:gd name="T38" fmla="*/ 121 w 192"/>
                  <a:gd name="T39" fmla="*/ 10 h 13"/>
                  <a:gd name="T40" fmla="*/ 100 w 192"/>
                  <a:gd name="T41" fmla="*/ 12 h 13"/>
                  <a:gd name="T42" fmla="*/ 77 w 192"/>
                  <a:gd name="T43" fmla="*/ 12 h 13"/>
                  <a:gd name="T44" fmla="*/ 54 w 192"/>
                  <a:gd name="T45" fmla="*/ 13 h 13"/>
                  <a:gd name="T46" fmla="*/ 27 w 192"/>
                  <a:gd name="T47" fmla="*/ 13 h 13"/>
                  <a:gd name="T48" fmla="*/ 0 w 192"/>
                  <a:gd name="T49" fmla="*/ 13 h 13"/>
                  <a:gd name="T50" fmla="*/ 0 w 192"/>
                  <a:gd name="T5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2" h="13">
                    <a:moveTo>
                      <a:pt x="0" y="13"/>
                    </a:moveTo>
                    <a:lnTo>
                      <a:pt x="25" y="13"/>
                    </a:lnTo>
                    <a:lnTo>
                      <a:pt x="50" y="13"/>
                    </a:lnTo>
                    <a:lnTo>
                      <a:pt x="73" y="12"/>
                    </a:lnTo>
                    <a:lnTo>
                      <a:pt x="96" y="12"/>
                    </a:lnTo>
                    <a:lnTo>
                      <a:pt x="117" y="12"/>
                    </a:lnTo>
                    <a:lnTo>
                      <a:pt x="136" y="10"/>
                    </a:lnTo>
                    <a:lnTo>
                      <a:pt x="152" y="8"/>
                    </a:lnTo>
                    <a:lnTo>
                      <a:pt x="165" y="8"/>
                    </a:lnTo>
                    <a:lnTo>
                      <a:pt x="177" y="6"/>
                    </a:lnTo>
                    <a:lnTo>
                      <a:pt x="184" y="4"/>
                    </a:lnTo>
                    <a:lnTo>
                      <a:pt x="190" y="2"/>
                    </a:lnTo>
                    <a:lnTo>
                      <a:pt x="192" y="0"/>
                    </a:lnTo>
                    <a:lnTo>
                      <a:pt x="186" y="0"/>
                    </a:lnTo>
                    <a:lnTo>
                      <a:pt x="184" y="2"/>
                    </a:lnTo>
                    <a:lnTo>
                      <a:pt x="179" y="4"/>
                    </a:lnTo>
                    <a:lnTo>
                      <a:pt x="169" y="6"/>
                    </a:lnTo>
                    <a:lnTo>
                      <a:pt x="156" y="8"/>
                    </a:lnTo>
                    <a:lnTo>
                      <a:pt x="140" y="10"/>
                    </a:lnTo>
                    <a:lnTo>
                      <a:pt x="121" y="10"/>
                    </a:lnTo>
                    <a:lnTo>
                      <a:pt x="100" y="12"/>
                    </a:lnTo>
                    <a:lnTo>
                      <a:pt x="77" y="12"/>
                    </a:lnTo>
                    <a:lnTo>
                      <a:pt x="54" y="13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219">
                <a:extLst>
                  <a:ext uri="{FF2B5EF4-FFF2-40B4-BE49-F238E27FC236}">
                    <a16:creationId xmlns:a16="http://schemas.microsoft.com/office/drawing/2014/main" id="{D38E844D-BBBF-4F39-94DD-61EFF0C5A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3" cy="7"/>
              </a:xfrm>
              <a:custGeom>
                <a:avLst/>
                <a:gdLst>
                  <a:gd name="T0" fmla="*/ 0 w 186"/>
                  <a:gd name="T1" fmla="*/ 13 h 13"/>
                  <a:gd name="T2" fmla="*/ 27 w 186"/>
                  <a:gd name="T3" fmla="*/ 13 h 13"/>
                  <a:gd name="T4" fmla="*/ 54 w 186"/>
                  <a:gd name="T5" fmla="*/ 13 h 13"/>
                  <a:gd name="T6" fmla="*/ 77 w 186"/>
                  <a:gd name="T7" fmla="*/ 12 h 13"/>
                  <a:gd name="T8" fmla="*/ 100 w 186"/>
                  <a:gd name="T9" fmla="*/ 12 h 13"/>
                  <a:gd name="T10" fmla="*/ 121 w 186"/>
                  <a:gd name="T11" fmla="*/ 10 h 13"/>
                  <a:gd name="T12" fmla="*/ 140 w 186"/>
                  <a:gd name="T13" fmla="*/ 10 h 13"/>
                  <a:gd name="T14" fmla="*/ 156 w 186"/>
                  <a:gd name="T15" fmla="*/ 8 h 13"/>
                  <a:gd name="T16" fmla="*/ 169 w 186"/>
                  <a:gd name="T17" fmla="*/ 6 h 13"/>
                  <a:gd name="T18" fmla="*/ 179 w 186"/>
                  <a:gd name="T19" fmla="*/ 4 h 13"/>
                  <a:gd name="T20" fmla="*/ 184 w 186"/>
                  <a:gd name="T21" fmla="*/ 2 h 13"/>
                  <a:gd name="T22" fmla="*/ 186 w 186"/>
                  <a:gd name="T23" fmla="*/ 0 h 13"/>
                  <a:gd name="T24" fmla="*/ 181 w 186"/>
                  <a:gd name="T25" fmla="*/ 0 h 13"/>
                  <a:gd name="T26" fmla="*/ 179 w 186"/>
                  <a:gd name="T27" fmla="*/ 2 h 13"/>
                  <a:gd name="T28" fmla="*/ 173 w 186"/>
                  <a:gd name="T29" fmla="*/ 4 h 13"/>
                  <a:gd name="T30" fmla="*/ 163 w 186"/>
                  <a:gd name="T31" fmla="*/ 6 h 13"/>
                  <a:gd name="T32" fmla="*/ 152 w 186"/>
                  <a:gd name="T33" fmla="*/ 8 h 13"/>
                  <a:gd name="T34" fmla="*/ 136 w 186"/>
                  <a:gd name="T35" fmla="*/ 8 h 13"/>
                  <a:gd name="T36" fmla="*/ 117 w 186"/>
                  <a:gd name="T37" fmla="*/ 10 h 13"/>
                  <a:gd name="T38" fmla="*/ 98 w 186"/>
                  <a:gd name="T39" fmla="*/ 12 h 13"/>
                  <a:gd name="T40" fmla="*/ 75 w 186"/>
                  <a:gd name="T41" fmla="*/ 12 h 13"/>
                  <a:gd name="T42" fmla="*/ 52 w 186"/>
                  <a:gd name="T43" fmla="*/ 12 h 13"/>
                  <a:gd name="T44" fmla="*/ 27 w 186"/>
                  <a:gd name="T45" fmla="*/ 13 h 13"/>
                  <a:gd name="T46" fmla="*/ 0 w 186"/>
                  <a:gd name="T47" fmla="*/ 13 h 13"/>
                  <a:gd name="T48" fmla="*/ 0 w 186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6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4" y="13"/>
                    </a:lnTo>
                    <a:lnTo>
                      <a:pt x="77" y="12"/>
                    </a:lnTo>
                    <a:lnTo>
                      <a:pt x="100" y="12"/>
                    </a:lnTo>
                    <a:lnTo>
                      <a:pt x="121" y="10"/>
                    </a:lnTo>
                    <a:lnTo>
                      <a:pt x="140" y="10"/>
                    </a:lnTo>
                    <a:lnTo>
                      <a:pt x="156" y="8"/>
                    </a:lnTo>
                    <a:lnTo>
                      <a:pt x="169" y="6"/>
                    </a:lnTo>
                    <a:lnTo>
                      <a:pt x="179" y="4"/>
                    </a:lnTo>
                    <a:lnTo>
                      <a:pt x="184" y="2"/>
                    </a:lnTo>
                    <a:lnTo>
                      <a:pt x="186" y="0"/>
                    </a:lnTo>
                    <a:lnTo>
                      <a:pt x="181" y="0"/>
                    </a:lnTo>
                    <a:lnTo>
                      <a:pt x="179" y="2"/>
                    </a:lnTo>
                    <a:lnTo>
                      <a:pt x="173" y="4"/>
                    </a:lnTo>
                    <a:lnTo>
                      <a:pt x="163" y="6"/>
                    </a:lnTo>
                    <a:lnTo>
                      <a:pt x="152" y="8"/>
                    </a:lnTo>
                    <a:lnTo>
                      <a:pt x="136" y="8"/>
                    </a:lnTo>
                    <a:lnTo>
                      <a:pt x="117" y="10"/>
                    </a:lnTo>
                    <a:lnTo>
                      <a:pt x="98" y="12"/>
                    </a:lnTo>
                    <a:lnTo>
                      <a:pt x="75" y="12"/>
                    </a:lnTo>
                    <a:lnTo>
                      <a:pt x="52" y="12"/>
                    </a:lnTo>
                    <a:lnTo>
                      <a:pt x="27" y="13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5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220">
                <a:extLst>
                  <a:ext uri="{FF2B5EF4-FFF2-40B4-BE49-F238E27FC236}">
                    <a16:creationId xmlns:a16="http://schemas.microsoft.com/office/drawing/2014/main" id="{32922CF2-D1FA-4E2D-8974-8176B9695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0" cy="7"/>
              </a:xfrm>
              <a:custGeom>
                <a:avLst/>
                <a:gdLst>
                  <a:gd name="T0" fmla="*/ 0 w 181"/>
                  <a:gd name="T1" fmla="*/ 13 h 13"/>
                  <a:gd name="T2" fmla="*/ 27 w 181"/>
                  <a:gd name="T3" fmla="*/ 13 h 13"/>
                  <a:gd name="T4" fmla="*/ 52 w 181"/>
                  <a:gd name="T5" fmla="*/ 12 h 13"/>
                  <a:gd name="T6" fmla="*/ 75 w 181"/>
                  <a:gd name="T7" fmla="*/ 12 h 13"/>
                  <a:gd name="T8" fmla="*/ 98 w 181"/>
                  <a:gd name="T9" fmla="*/ 12 h 13"/>
                  <a:gd name="T10" fmla="*/ 117 w 181"/>
                  <a:gd name="T11" fmla="*/ 10 h 13"/>
                  <a:gd name="T12" fmla="*/ 136 w 181"/>
                  <a:gd name="T13" fmla="*/ 8 h 13"/>
                  <a:gd name="T14" fmla="*/ 152 w 181"/>
                  <a:gd name="T15" fmla="*/ 8 h 13"/>
                  <a:gd name="T16" fmla="*/ 163 w 181"/>
                  <a:gd name="T17" fmla="*/ 6 h 13"/>
                  <a:gd name="T18" fmla="*/ 173 w 181"/>
                  <a:gd name="T19" fmla="*/ 4 h 13"/>
                  <a:gd name="T20" fmla="*/ 179 w 181"/>
                  <a:gd name="T21" fmla="*/ 2 h 13"/>
                  <a:gd name="T22" fmla="*/ 181 w 181"/>
                  <a:gd name="T23" fmla="*/ 0 h 13"/>
                  <a:gd name="T24" fmla="*/ 175 w 181"/>
                  <a:gd name="T25" fmla="*/ 0 h 13"/>
                  <a:gd name="T26" fmla="*/ 173 w 181"/>
                  <a:gd name="T27" fmla="*/ 2 h 13"/>
                  <a:gd name="T28" fmla="*/ 167 w 181"/>
                  <a:gd name="T29" fmla="*/ 4 h 13"/>
                  <a:gd name="T30" fmla="*/ 158 w 181"/>
                  <a:gd name="T31" fmla="*/ 6 h 13"/>
                  <a:gd name="T32" fmla="*/ 146 w 181"/>
                  <a:gd name="T33" fmla="*/ 8 h 13"/>
                  <a:gd name="T34" fmla="*/ 133 w 181"/>
                  <a:gd name="T35" fmla="*/ 8 h 13"/>
                  <a:gd name="T36" fmla="*/ 115 w 181"/>
                  <a:gd name="T37" fmla="*/ 10 h 13"/>
                  <a:gd name="T38" fmla="*/ 94 w 181"/>
                  <a:gd name="T39" fmla="*/ 10 h 13"/>
                  <a:gd name="T40" fmla="*/ 73 w 181"/>
                  <a:gd name="T41" fmla="*/ 12 h 13"/>
                  <a:gd name="T42" fmla="*/ 50 w 181"/>
                  <a:gd name="T43" fmla="*/ 12 h 13"/>
                  <a:gd name="T44" fmla="*/ 25 w 181"/>
                  <a:gd name="T45" fmla="*/ 12 h 13"/>
                  <a:gd name="T46" fmla="*/ 0 w 181"/>
                  <a:gd name="T47" fmla="*/ 12 h 13"/>
                  <a:gd name="T48" fmla="*/ 0 w 181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" h="13">
                    <a:moveTo>
                      <a:pt x="0" y="13"/>
                    </a:moveTo>
                    <a:lnTo>
                      <a:pt x="27" y="13"/>
                    </a:lnTo>
                    <a:lnTo>
                      <a:pt x="52" y="12"/>
                    </a:lnTo>
                    <a:lnTo>
                      <a:pt x="75" y="12"/>
                    </a:lnTo>
                    <a:lnTo>
                      <a:pt x="98" y="12"/>
                    </a:lnTo>
                    <a:lnTo>
                      <a:pt x="117" y="10"/>
                    </a:lnTo>
                    <a:lnTo>
                      <a:pt x="136" y="8"/>
                    </a:lnTo>
                    <a:lnTo>
                      <a:pt x="152" y="8"/>
                    </a:lnTo>
                    <a:lnTo>
                      <a:pt x="163" y="6"/>
                    </a:lnTo>
                    <a:lnTo>
                      <a:pt x="173" y="4"/>
                    </a:lnTo>
                    <a:lnTo>
                      <a:pt x="179" y="2"/>
                    </a:lnTo>
                    <a:lnTo>
                      <a:pt x="181" y="0"/>
                    </a:lnTo>
                    <a:lnTo>
                      <a:pt x="175" y="0"/>
                    </a:lnTo>
                    <a:lnTo>
                      <a:pt x="173" y="2"/>
                    </a:lnTo>
                    <a:lnTo>
                      <a:pt x="167" y="4"/>
                    </a:lnTo>
                    <a:lnTo>
                      <a:pt x="158" y="6"/>
                    </a:lnTo>
                    <a:lnTo>
                      <a:pt x="146" y="8"/>
                    </a:lnTo>
                    <a:lnTo>
                      <a:pt x="133" y="8"/>
                    </a:lnTo>
                    <a:lnTo>
                      <a:pt x="115" y="10"/>
                    </a:lnTo>
                    <a:lnTo>
                      <a:pt x="94" y="10"/>
                    </a:lnTo>
                    <a:lnTo>
                      <a:pt x="73" y="12"/>
                    </a:lnTo>
                    <a:lnTo>
                      <a:pt x="50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221">
                <a:extLst>
                  <a:ext uri="{FF2B5EF4-FFF2-40B4-BE49-F238E27FC236}">
                    <a16:creationId xmlns:a16="http://schemas.microsoft.com/office/drawing/2014/main" id="{431D051D-C06E-4C82-B86E-1D91220A0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7" cy="6"/>
              </a:xfrm>
              <a:custGeom>
                <a:avLst/>
                <a:gdLst>
                  <a:gd name="T0" fmla="*/ 0 w 175"/>
                  <a:gd name="T1" fmla="*/ 12 h 12"/>
                  <a:gd name="T2" fmla="*/ 25 w 175"/>
                  <a:gd name="T3" fmla="*/ 12 h 12"/>
                  <a:gd name="T4" fmla="*/ 50 w 175"/>
                  <a:gd name="T5" fmla="*/ 12 h 12"/>
                  <a:gd name="T6" fmla="*/ 73 w 175"/>
                  <a:gd name="T7" fmla="*/ 12 h 12"/>
                  <a:gd name="T8" fmla="*/ 94 w 175"/>
                  <a:gd name="T9" fmla="*/ 10 h 12"/>
                  <a:gd name="T10" fmla="*/ 115 w 175"/>
                  <a:gd name="T11" fmla="*/ 10 h 12"/>
                  <a:gd name="T12" fmla="*/ 133 w 175"/>
                  <a:gd name="T13" fmla="*/ 8 h 12"/>
                  <a:gd name="T14" fmla="*/ 146 w 175"/>
                  <a:gd name="T15" fmla="*/ 8 h 12"/>
                  <a:gd name="T16" fmla="*/ 158 w 175"/>
                  <a:gd name="T17" fmla="*/ 6 h 12"/>
                  <a:gd name="T18" fmla="*/ 167 w 175"/>
                  <a:gd name="T19" fmla="*/ 4 h 12"/>
                  <a:gd name="T20" fmla="*/ 173 w 175"/>
                  <a:gd name="T21" fmla="*/ 2 h 12"/>
                  <a:gd name="T22" fmla="*/ 175 w 175"/>
                  <a:gd name="T23" fmla="*/ 0 h 12"/>
                  <a:gd name="T24" fmla="*/ 169 w 175"/>
                  <a:gd name="T25" fmla="*/ 0 h 12"/>
                  <a:gd name="T26" fmla="*/ 167 w 175"/>
                  <a:gd name="T27" fmla="*/ 2 h 12"/>
                  <a:gd name="T28" fmla="*/ 161 w 175"/>
                  <a:gd name="T29" fmla="*/ 4 h 12"/>
                  <a:gd name="T30" fmla="*/ 154 w 175"/>
                  <a:gd name="T31" fmla="*/ 6 h 12"/>
                  <a:gd name="T32" fmla="*/ 142 w 175"/>
                  <a:gd name="T33" fmla="*/ 6 h 12"/>
                  <a:gd name="T34" fmla="*/ 127 w 175"/>
                  <a:gd name="T35" fmla="*/ 8 h 12"/>
                  <a:gd name="T36" fmla="*/ 111 w 175"/>
                  <a:gd name="T37" fmla="*/ 10 h 12"/>
                  <a:gd name="T38" fmla="*/ 92 w 175"/>
                  <a:gd name="T39" fmla="*/ 10 h 12"/>
                  <a:gd name="T40" fmla="*/ 71 w 175"/>
                  <a:gd name="T41" fmla="*/ 12 h 12"/>
                  <a:gd name="T42" fmla="*/ 48 w 175"/>
                  <a:gd name="T43" fmla="*/ 12 h 12"/>
                  <a:gd name="T44" fmla="*/ 25 w 175"/>
                  <a:gd name="T45" fmla="*/ 12 h 12"/>
                  <a:gd name="T46" fmla="*/ 0 w 175"/>
                  <a:gd name="T47" fmla="*/ 12 h 12"/>
                  <a:gd name="T48" fmla="*/ 0 w 175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2"/>
                    </a:lnTo>
                    <a:lnTo>
                      <a:pt x="73" y="12"/>
                    </a:lnTo>
                    <a:lnTo>
                      <a:pt x="94" y="10"/>
                    </a:lnTo>
                    <a:lnTo>
                      <a:pt x="115" y="10"/>
                    </a:lnTo>
                    <a:lnTo>
                      <a:pt x="133" y="8"/>
                    </a:lnTo>
                    <a:lnTo>
                      <a:pt x="146" y="8"/>
                    </a:lnTo>
                    <a:lnTo>
                      <a:pt x="158" y="6"/>
                    </a:lnTo>
                    <a:lnTo>
                      <a:pt x="167" y="4"/>
                    </a:lnTo>
                    <a:lnTo>
                      <a:pt x="173" y="2"/>
                    </a:lnTo>
                    <a:lnTo>
                      <a:pt x="175" y="0"/>
                    </a:lnTo>
                    <a:lnTo>
                      <a:pt x="169" y="0"/>
                    </a:lnTo>
                    <a:lnTo>
                      <a:pt x="167" y="2"/>
                    </a:lnTo>
                    <a:lnTo>
                      <a:pt x="161" y="4"/>
                    </a:lnTo>
                    <a:lnTo>
                      <a:pt x="154" y="6"/>
                    </a:lnTo>
                    <a:lnTo>
                      <a:pt x="142" y="6"/>
                    </a:lnTo>
                    <a:lnTo>
                      <a:pt x="127" y="8"/>
                    </a:lnTo>
                    <a:lnTo>
                      <a:pt x="111" y="10"/>
                    </a:lnTo>
                    <a:lnTo>
                      <a:pt x="92" y="10"/>
                    </a:lnTo>
                    <a:lnTo>
                      <a:pt x="71" y="12"/>
                    </a:lnTo>
                    <a:lnTo>
                      <a:pt x="48" y="12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222">
                <a:extLst>
                  <a:ext uri="{FF2B5EF4-FFF2-40B4-BE49-F238E27FC236}">
                    <a16:creationId xmlns:a16="http://schemas.microsoft.com/office/drawing/2014/main" id="{BD2CF6CF-6703-487D-920E-1BDA8442F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5" cy="6"/>
              </a:xfrm>
              <a:custGeom>
                <a:avLst/>
                <a:gdLst>
                  <a:gd name="T0" fmla="*/ 0 w 169"/>
                  <a:gd name="T1" fmla="*/ 12 h 12"/>
                  <a:gd name="T2" fmla="*/ 25 w 169"/>
                  <a:gd name="T3" fmla="*/ 12 h 12"/>
                  <a:gd name="T4" fmla="*/ 48 w 169"/>
                  <a:gd name="T5" fmla="*/ 12 h 12"/>
                  <a:gd name="T6" fmla="*/ 71 w 169"/>
                  <a:gd name="T7" fmla="*/ 12 h 12"/>
                  <a:gd name="T8" fmla="*/ 92 w 169"/>
                  <a:gd name="T9" fmla="*/ 10 h 12"/>
                  <a:gd name="T10" fmla="*/ 111 w 169"/>
                  <a:gd name="T11" fmla="*/ 10 h 12"/>
                  <a:gd name="T12" fmla="*/ 127 w 169"/>
                  <a:gd name="T13" fmla="*/ 8 h 12"/>
                  <a:gd name="T14" fmla="*/ 142 w 169"/>
                  <a:gd name="T15" fmla="*/ 6 h 12"/>
                  <a:gd name="T16" fmla="*/ 154 w 169"/>
                  <a:gd name="T17" fmla="*/ 6 h 12"/>
                  <a:gd name="T18" fmla="*/ 161 w 169"/>
                  <a:gd name="T19" fmla="*/ 4 h 12"/>
                  <a:gd name="T20" fmla="*/ 167 w 169"/>
                  <a:gd name="T21" fmla="*/ 2 h 12"/>
                  <a:gd name="T22" fmla="*/ 169 w 169"/>
                  <a:gd name="T23" fmla="*/ 0 h 12"/>
                  <a:gd name="T24" fmla="*/ 163 w 169"/>
                  <a:gd name="T25" fmla="*/ 0 h 12"/>
                  <a:gd name="T26" fmla="*/ 161 w 169"/>
                  <a:gd name="T27" fmla="*/ 2 h 12"/>
                  <a:gd name="T28" fmla="*/ 156 w 169"/>
                  <a:gd name="T29" fmla="*/ 4 h 12"/>
                  <a:gd name="T30" fmla="*/ 148 w 169"/>
                  <a:gd name="T31" fmla="*/ 6 h 12"/>
                  <a:gd name="T32" fmla="*/ 136 w 169"/>
                  <a:gd name="T33" fmla="*/ 6 h 12"/>
                  <a:gd name="T34" fmla="*/ 123 w 169"/>
                  <a:gd name="T35" fmla="*/ 8 h 12"/>
                  <a:gd name="T36" fmla="*/ 108 w 169"/>
                  <a:gd name="T37" fmla="*/ 10 h 12"/>
                  <a:gd name="T38" fmla="*/ 88 w 169"/>
                  <a:gd name="T39" fmla="*/ 10 h 12"/>
                  <a:gd name="T40" fmla="*/ 67 w 169"/>
                  <a:gd name="T41" fmla="*/ 10 h 12"/>
                  <a:gd name="T42" fmla="*/ 46 w 169"/>
                  <a:gd name="T43" fmla="*/ 12 h 12"/>
                  <a:gd name="T44" fmla="*/ 23 w 169"/>
                  <a:gd name="T45" fmla="*/ 12 h 12"/>
                  <a:gd name="T46" fmla="*/ 0 w 169"/>
                  <a:gd name="T47" fmla="*/ 12 h 12"/>
                  <a:gd name="T48" fmla="*/ 0 w 169"/>
                  <a:gd name="T4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12">
                    <a:moveTo>
                      <a:pt x="0" y="12"/>
                    </a:moveTo>
                    <a:lnTo>
                      <a:pt x="25" y="12"/>
                    </a:lnTo>
                    <a:lnTo>
                      <a:pt x="48" y="12"/>
                    </a:lnTo>
                    <a:lnTo>
                      <a:pt x="71" y="12"/>
                    </a:lnTo>
                    <a:lnTo>
                      <a:pt x="92" y="10"/>
                    </a:lnTo>
                    <a:lnTo>
                      <a:pt x="111" y="10"/>
                    </a:lnTo>
                    <a:lnTo>
                      <a:pt x="127" y="8"/>
                    </a:lnTo>
                    <a:lnTo>
                      <a:pt x="142" y="6"/>
                    </a:lnTo>
                    <a:lnTo>
                      <a:pt x="154" y="6"/>
                    </a:lnTo>
                    <a:lnTo>
                      <a:pt x="161" y="4"/>
                    </a:lnTo>
                    <a:lnTo>
                      <a:pt x="167" y="2"/>
                    </a:lnTo>
                    <a:lnTo>
                      <a:pt x="169" y="0"/>
                    </a:lnTo>
                    <a:lnTo>
                      <a:pt x="163" y="0"/>
                    </a:lnTo>
                    <a:lnTo>
                      <a:pt x="161" y="2"/>
                    </a:lnTo>
                    <a:lnTo>
                      <a:pt x="156" y="4"/>
                    </a:lnTo>
                    <a:lnTo>
                      <a:pt x="148" y="6"/>
                    </a:lnTo>
                    <a:lnTo>
                      <a:pt x="136" y="6"/>
                    </a:lnTo>
                    <a:lnTo>
                      <a:pt x="123" y="8"/>
                    </a:lnTo>
                    <a:lnTo>
                      <a:pt x="108" y="10"/>
                    </a:lnTo>
                    <a:lnTo>
                      <a:pt x="88" y="10"/>
                    </a:lnTo>
                    <a:lnTo>
                      <a:pt x="67" y="10"/>
                    </a:lnTo>
                    <a:lnTo>
                      <a:pt x="46" y="12"/>
                    </a:lnTo>
                    <a:lnTo>
                      <a:pt x="23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223">
                <a:extLst>
                  <a:ext uri="{FF2B5EF4-FFF2-40B4-BE49-F238E27FC236}">
                    <a16:creationId xmlns:a16="http://schemas.microsoft.com/office/drawing/2014/main" id="{3DF6DA9F-5987-4050-AB98-502BB5DD9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82" cy="6"/>
              </a:xfrm>
              <a:custGeom>
                <a:avLst/>
                <a:gdLst>
                  <a:gd name="T0" fmla="*/ 0 w 163"/>
                  <a:gd name="T1" fmla="*/ 12 h 12"/>
                  <a:gd name="T2" fmla="*/ 23 w 163"/>
                  <a:gd name="T3" fmla="*/ 12 h 12"/>
                  <a:gd name="T4" fmla="*/ 46 w 163"/>
                  <a:gd name="T5" fmla="*/ 12 h 12"/>
                  <a:gd name="T6" fmla="*/ 67 w 163"/>
                  <a:gd name="T7" fmla="*/ 10 h 12"/>
                  <a:gd name="T8" fmla="*/ 88 w 163"/>
                  <a:gd name="T9" fmla="*/ 10 h 12"/>
                  <a:gd name="T10" fmla="*/ 108 w 163"/>
                  <a:gd name="T11" fmla="*/ 10 h 12"/>
                  <a:gd name="T12" fmla="*/ 123 w 163"/>
                  <a:gd name="T13" fmla="*/ 8 h 12"/>
                  <a:gd name="T14" fmla="*/ 136 w 163"/>
                  <a:gd name="T15" fmla="*/ 6 h 12"/>
                  <a:gd name="T16" fmla="*/ 148 w 163"/>
                  <a:gd name="T17" fmla="*/ 6 h 12"/>
                  <a:gd name="T18" fmla="*/ 156 w 163"/>
                  <a:gd name="T19" fmla="*/ 4 h 12"/>
                  <a:gd name="T20" fmla="*/ 161 w 163"/>
                  <a:gd name="T21" fmla="*/ 2 h 12"/>
                  <a:gd name="T22" fmla="*/ 163 w 163"/>
                  <a:gd name="T23" fmla="*/ 0 h 12"/>
                  <a:gd name="T24" fmla="*/ 158 w 163"/>
                  <a:gd name="T25" fmla="*/ 0 h 12"/>
                  <a:gd name="T26" fmla="*/ 156 w 163"/>
                  <a:gd name="T27" fmla="*/ 2 h 12"/>
                  <a:gd name="T28" fmla="*/ 150 w 163"/>
                  <a:gd name="T29" fmla="*/ 4 h 12"/>
                  <a:gd name="T30" fmla="*/ 140 w 163"/>
                  <a:gd name="T31" fmla="*/ 6 h 12"/>
                  <a:gd name="T32" fmla="*/ 127 w 163"/>
                  <a:gd name="T33" fmla="*/ 6 h 12"/>
                  <a:gd name="T34" fmla="*/ 111 w 163"/>
                  <a:gd name="T35" fmla="*/ 8 h 12"/>
                  <a:gd name="T36" fmla="*/ 92 w 163"/>
                  <a:gd name="T37" fmla="*/ 10 h 12"/>
                  <a:gd name="T38" fmla="*/ 71 w 163"/>
                  <a:gd name="T39" fmla="*/ 10 h 12"/>
                  <a:gd name="T40" fmla="*/ 50 w 163"/>
                  <a:gd name="T41" fmla="*/ 10 h 12"/>
                  <a:gd name="T42" fmla="*/ 25 w 163"/>
                  <a:gd name="T43" fmla="*/ 12 h 12"/>
                  <a:gd name="T44" fmla="*/ 0 w 163"/>
                  <a:gd name="T45" fmla="*/ 12 h 12"/>
                  <a:gd name="T46" fmla="*/ 0 w 163"/>
                  <a:gd name="T4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3" h="12">
                    <a:moveTo>
                      <a:pt x="0" y="12"/>
                    </a:moveTo>
                    <a:lnTo>
                      <a:pt x="23" y="12"/>
                    </a:lnTo>
                    <a:lnTo>
                      <a:pt x="46" y="12"/>
                    </a:lnTo>
                    <a:lnTo>
                      <a:pt x="67" y="10"/>
                    </a:lnTo>
                    <a:lnTo>
                      <a:pt x="88" y="10"/>
                    </a:lnTo>
                    <a:lnTo>
                      <a:pt x="108" y="10"/>
                    </a:lnTo>
                    <a:lnTo>
                      <a:pt x="123" y="8"/>
                    </a:lnTo>
                    <a:lnTo>
                      <a:pt x="136" y="6"/>
                    </a:lnTo>
                    <a:lnTo>
                      <a:pt x="148" y="6"/>
                    </a:lnTo>
                    <a:lnTo>
                      <a:pt x="156" y="4"/>
                    </a:lnTo>
                    <a:lnTo>
                      <a:pt x="161" y="2"/>
                    </a:lnTo>
                    <a:lnTo>
                      <a:pt x="163" y="0"/>
                    </a:lnTo>
                    <a:lnTo>
                      <a:pt x="158" y="0"/>
                    </a:lnTo>
                    <a:lnTo>
                      <a:pt x="156" y="2"/>
                    </a:lnTo>
                    <a:lnTo>
                      <a:pt x="150" y="4"/>
                    </a:lnTo>
                    <a:lnTo>
                      <a:pt x="140" y="6"/>
                    </a:lnTo>
                    <a:lnTo>
                      <a:pt x="127" y="6"/>
                    </a:lnTo>
                    <a:lnTo>
                      <a:pt x="111" y="8"/>
                    </a:lnTo>
                    <a:lnTo>
                      <a:pt x="92" y="10"/>
                    </a:lnTo>
                    <a:lnTo>
                      <a:pt x="71" y="10"/>
                    </a:lnTo>
                    <a:lnTo>
                      <a:pt x="50" y="10"/>
                    </a:lnTo>
                    <a:lnTo>
                      <a:pt x="25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224">
                <a:extLst>
                  <a:ext uri="{FF2B5EF4-FFF2-40B4-BE49-F238E27FC236}">
                    <a16:creationId xmlns:a16="http://schemas.microsoft.com/office/drawing/2014/main" id="{8D7EAB9E-AE56-40E4-8F76-5DE0DA31B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9" cy="6"/>
              </a:xfrm>
              <a:custGeom>
                <a:avLst/>
                <a:gdLst>
                  <a:gd name="T0" fmla="*/ 0 w 158"/>
                  <a:gd name="T1" fmla="*/ 12 h 12"/>
                  <a:gd name="T2" fmla="*/ 25 w 158"/>
                  <a:gd name="T3" fmla="*/ 12 h 12"/>
                  <a:gd name="T4" fmla="*/ 50 w 158"/>
                  <a:gd name="T5" fmla="*/ 10 h 12"/>
                  <a:gd name="T6" fmla="*/ 71 w 158"/>
                  <a:gd name="T7" fmla="*/ 10 h 12"/>
                  <a:gd name="T8" fmla="*/ 92 w 158"/>
                  <a:gd name="T9" fmla="*/ 10 h 12"/>
                  <a:gd name="T10" fmla="*/ 111 w 158"/>
                  <a:gd name="T11" fmla="*/ 8 h 12"/>
                  <a:gd name="T12" fmla="*/ 127 w 158"/>
                  <a:gd name="T13" fmla="*/ 6 h 12"/>
                  <a:gd name="T14" fmla="*/ 140 w 158"/>
                  <a:gd name="T15" fmla="*/ 6 h 12"/>
                  <a:gd name="T16" fmla="*/ 150 w 158"/>
                  <a:gd name="T17" fmla="*/ 4 h 12"/>
                  <a:gd name="T18" fmla="*/ 156 w 158"/>
                  <a:gd name="T19" fmla="*/ 2 h 12"/>
                  <a:gd name="T20" fmla="*/ 158 w 158"/>
                  <a:gd name="T21" fmla="*/ 0 h 12"/>
                  <a:gd name="T22" fmla="*/ 152 w 158"/>
                  <a:gd name="T23" fmla="*/ 0 h 12"/>
                  <a:gd name="T24" fmla="*/ 150 w 158"/>
                  <a:gd name="T25" fmla="*/ 2 h 12"/>
                  <a:gd name="T26" fmla="*/ 144 w 158"/>
                  <a:gd name="T27" fmla="*/ 4 h 12"/>
                  <a:gd name="T28" fmla="*/ 134 w 158"/>
                  <a:gd name="T29" fmla="*/ 6 h 12"/>
                  <a:gd name="T30" fmla="*/ 123 w 158"/>
                  <a:gd name="T31" fmla="*/ 6 h 12"/>
                  <a:gd name="T32" fmla="*/ 108 w 158"/>
                  <a:gd name="T33" fmla="*/ 8 h 12"/>
                  <a:gd name="T34" fmla="*/ 88 w 158"/>
                  <a:gd name="T35" fmla="*/ 10 h 12"/>
                  <a:gd name="T36" fmla="*/ 69 w 158"/>
                  <a:gd name="T37" fmla="*/ 10 h 12"/>
                  <a:gd name="T38" fmla="*/ 48 w 158"/>
                  <a:gd name="T39" fmla="*/ 10 h 12"/>
                  <a:gd name="T40" fmla="*/ 25 w 158"/>
                  <a:gd name="T41" fmla="*/ 10 h 12"/>
                  <a:gd name="T42" fmla="*/ 0 w 158"/>
                  <a:gd name="T43" fmla="*/ 12 h 12"/>
                  <a:gd name="T44" fmla="*/ 0 w 158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8" h="12">
                    <a:moveTo>
                      <a:pt x="0" y="12"/>
                    </a:moveTo>
                    <a:lnTo>
                      <a:pt x="25" y="12"/>
                    </a:lnTo>
                    <a:lnTo>
                      <a:pt x="50" y="10"/>
                    </a:lnTo>
                    <a:lnTo>
                      <a:pt x="71" y="10"/>
                    </a:lnTo>
                    <a:lnTo>
                      <a:pt x="92" y="10"/>
                    </a:lnTo>
                    <a:lnTo>
                      <a:pt x="111" y="8"/>
                    </a:lnTo>
                    <a:lnTo>
                      <a:pt x="127" y="6"/>
                    </a:lnTo>
                    <a:lnTo>
                      <a:pt x="140" y="6"/>
                    </a:lnTo>
                    <a:lnTo>
                      <a:pt x="150" y="4"/>
                    </a:lnTo>
                    <a:lnTo>
                      <a:pt x="156" y="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50" y="2"/>
                    </a:lnTo>
                    <a:lnTo>
                      <a:pt x="144" y="4"/>
                    </a:lnTo>
                    <a:lnTo>
                      <a:pt x="134" y="6"/>
                    </a:lnTo>
                    <a:lnTo>
                      <a:pt x="123" y="6"/>
                    </a:lnTo>
                    <a:lnTo>
                      <a:pt x="108" y="8"/>
                    </a:lnTo>
                    <a:lnTo>
                      <a:pt x="88" y="10"/>
                    </a:lnTo>
                    <a:lnTo>
                      <a:pt x="69" y="10"/>
                    </a:lnTo>
                    <a:lnTo>
                      <a:pt x="48" y="10"/>
                    </a:lnTo>
                    <a:lnTo>
                      <a:pt x="25" y="1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225">
                <a:extLst>
                  <a:ext uri="{FF2B5EF4-FFF2-40B4-BE49-F238E27FC236}">
                    <a16:creationId xmlns:a16="http://schemas.microsoft.com/office/drawing/2014/main" id="{D9BEC491-E3DF-43E2-B6BD-66E9CBDA4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6" cy="6"/>
              </a:xfrm>
              <a:custGeom>
                <a:avLst/>
                <a:gdLst>
                  <a:gd name="T0" fmla="*/ 0 w 152"/>
                  <a:gd name="T1" fmla="*/ 12 h 12"/>
                  <a:gd name="T2" fmla="*/ 25 w 152"/>
                  <a:gd name="T3" fmla="*/ 10 h 12"/>
                  <a:gd name="T4" fmla="*/ 48 w 152"/>
                  <a:gd name="T5" fmla="*/ 10 h 12"/>
                  <a:gd name="T6" fmla="*/ 69 w 152"/>
                  <a:gd name="T7" fmla="*/ 10 h 12"/>
                  <a:gd name="T8" fmla="*/ 88 w 152"/>
                  <a:gd name="T9" fmla="*/ 10 h 12"/>
                  <a:gd name="T10" fmla="*/ 108 w 152"/>
                  <a:gd name="T11" fmla="*/ 8 h 12"/>
                  <a:gd name="T12" fmla="*/ 123 w 152"/>
                  <a:gd name="T13" fmla="*/ 6 h 12"/>
                  <a:gd name="T14" fmla="*/ 134 w 152"/>
                  <a:gd name="T15" fmla="*/ 6 h 12"/>
                  <a:gd name="T16" fmla="*/ 144 w 152"/>
                  <a:gd name="T17" fmla="*/ 4 h 12"/>
                  <a:gd name="T18" fmla="*/ 150 w 152"/>
                  <a:gd name="T19" fmla="*/ 2 h 12"/>
                  <a:gd name="T20" fmla="*/ 152 w 152"/>
                  <a:gd name="T21" fmla="*/ 0 h 12"/>
                  <a:gd name="T22" fmla="*/ 146 w 152"/>
                  <a:gd name="T23" fmla="*/ 0 h 12"/>
                  <a:gd name="T24" fmla="*/ 144 w 152"/>
                  <a:gd name="T25" fmla="*/ 2 h 12"/>
                  <a:gd name="T26" fmla="*/ 138 w 152"/>
                  <a:gd name="T27" fmla="*/ 4 h 12"/>
                  <a:gd name="T28" fmla="*/ 129 w 152"/>
                  <a:gd name="T29" fmla="*/ 6 h 12"/>
                  <a:gd name="T30" fmla="*/ 117 w 152"/>
                  <a:gd name="T31" fmla="*/ 6 h 12"/>
                  <a:gd name="T32" fmla="*/ 104 w 152"/>
                  <a:gd name="T33" fmla="*/ 8 h 12"/>
                  <a:gd name="T34" fmla="*/ 86 w 152"/>
                  <a:gd name="T35" fmla="*/ 8 h 12"/>
                  <a:gd name="T36" fmla="*/ 67 w 152"/>
                  <a:gd name="T37" fmla="*/ 10 h 12"/>
                  <a:gd name="T38" fmla="*/ 46 w 152"/>
                  <a:gd name="T39" fmla="*/ 10 h 12"/>
                  <a:gd name="T40" fmla="*/ 23 w 152"/>
                  <a:gd name="T41" fmla="*/ 10 h 12"/>
                  <a:gd name="T42" fmla="*/ 0 w 152"/>
                  <a:gd name="T43" fmla="*/ 10 h 12"/>
                  <a:gd name="T44" fmla="*/ 0 w 152"/>
                  <a:gd name="T4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" h="12">
                    <a:moveTo>
                      <a:pt x="0" y="12"/>
                    </a:moveTo>
                    <a:lnTo>
                      <a:pt x="25" y="10"/>
                    </a:lnTo>
                    <a:lnTo>
                      <a:pt x="48" y="10"/>
                    </a:lnTo>
                    <a:lnTo>
                      <a:pt x="69" y="10"/>
                    </a:lnTo>
                    <a:lnTo>
                      <a:pt x="88" y="10"/>
                    </a:lnTo>
                    <a:lnTo>
                      <a:pt x="108" y="8"/>
                    </a:lnTo>
                    <a:lnTo>
                      <a:pt x="123" y="6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0" y="2"/>
                    </a:lnTo>
                    <a:lnTo>
                      <a:pt x="152" y="0"/>
                    </a:lnTo>
                    <a:lnTo>
                      <a:pt x="146" y="0"/>
                    </a:lnTo>
                    <a:lnTo>
                      <a:pt x="144" y="2"/>
                    </a:lnTo>
                    <a:lnTo>
                      <a:pt x="138" y="4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104" y="8"/>
                    </a:lnTo>
                    <a:lnTo>
                      <a:pt x="86" y="8"/>
                    </a:lnTo>
                    <a:lnTo>
                      <a:pt x="67" y="10"/>
                    </a:lnTo>
                    <a:lnTo>
                      <a:pt x="46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226">
                <a:extLst>
                  <a:ext uri="{FF2B5EF4-FFF2-40B4-BE49-F238E27FC236}">
                    <a16:creationId xmlns:a16="http://schemas.microsoft.com/office/drawing/2014/main" id="{FE7EF076-4B1D-4897-894A-C7498B10B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3" cy="5"/>
              </a:xfrm>
              <a:custGeom>
                <a:avLst/>
                <a:gdLst>
                  <a:gd name="T0" fmla="*/ 0 w 146"/>
                  <a:gd name="T1" fmla="*/ 10 h 10"/>
                  <a:gd name="T2" fmla="*/ 23 w 146"/>
                  <a:gd name="T3" fmla="*/ 10 h 10"/>
                  <a:gd name="T4" fmla="*/ 46 w 146"/>
                  <a:gd name="T5" fmla="*/ 10 h 10"/>
                  <a:gd name="T6" fmla="*/ 67 w 146"/>
                  <a:gd name="T7" fmla="*/ 10 h 10"/>
                  <a:gd name="T8" fmla="*/ 86 w 146"/>
                  <a:gd name="T9" fmla="*/ 8 h 10"/>
                  <a:gd name="T10" fmla="*/ 104 w 146"/>
                  <a:gd name="T11" fmla="*/ 8 h 10"/>
                  <a:gd name="T12" fmla="*/ 117 w 146"/>
                  <a:gd name="T13" fmla="*/ 6 h 10"/>
                  <a:gd name="T14" fmla="*/ 129 w 146"/>
                  <a:gd name="T15" fmla="*/ 6 h 10"/>
                  <a:gd name="T16" fmla="*/ 138 w 146"/>
                  <a:gd name="T17" fmla="*/ 4 h 10"/>
                  <a:gd name="T18" fmla="*/ 144 w 146"/>
                  <a:gd name="T19" fmla="*/ 2 h 10"/>
                  <a:gd name="T20" fmla="*/ 146 w 146"/>
                  <a:gd name="T21" fmla="*/ 0 h 10"/>
                  <a:gd name="T22" fmla="*/ 140 w 146"/>
                  <a:gd name="T23" fmla="*/ 0 h 10"/>
                  <a:gd name="T24" fmla="*/ 138 w 146"/>
                  <a:gd name="T25" fmla="*/ 2 h 10"/>
                  <a:gd name="T26" fmla="*/ 133 w 146"/>
                  <a:gd name="T27" fmla="*/ 4 h 10"/>
                  <a:gd name="T28" fmla="*/ 125 w 146"/>
                  <a:gd name="T29" fmla="*/ 4 h 10"/>
                  <a:gd name="T30" fmla="*/ 113 w 146"/>
                  <a:gd name="T31" fmla="*/ 6 h 10"/>
                  <a:gd name="T32" fmla="*/ 98 w 146"/>
                  <a:gd name="T33" fmla="*/ 8 h 10"/>
                  <a:gd name="T34" fmla="*/ 83 w 146"/>
                  <a:gd name="T35" fmla="*/ 8 h 10"/>
                  <a:gd name="T36" fmla="*/ 63 w 146"/>
                  <a:gd name="T37" fmla="*/ 10 h 10"/>
                  <a:gd name="T38" fmla="*/ 44 w 146"/>
                  <a:gd name="T39" fmla="*/ 10 h 10"/>
                  <a:gd name="T40" fmla="*/ 23 w 146"/>
                  <a:gd name="T41" fmla="*/ 10 h 10"/>
                  <a:gd name="T42" fmla="*/ 0 w 146"/>
                  <a:gd name="T43" fmla="*/ 10 h 10"/>
                  <a:gd name="T44" fmla="*/ 0 w 146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6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6" y="10"/>
                    </a:lnTo>
                    <a:lnTo>
                      <a:pt x="67" y="10"/>
                    </a:lnTo>
                    <a:lnTo>
                      <a:pt x="86" y="8"/>
                    </a:lnTo>
                    <a:lnTo>
                      <a:pt x="104" y="8"/>
                    </a:lnTo>
                    <a:lnTo>
                      <a:pt x="117" y="6"/>
                    </a:lnTo>
                    <a:lnTo>
                      <a:pt x="129" y="6"/>
                    </a:lnTo>
                    <a:lnTo>
                      <a:pt x="138" y="4"/>
                    </a:lnTo>
                    <a:lnTo>
                      <a:pt x="144" y="2"/>
                    </a:lnTo>
                    <a:lnTo>
                      <a:pt x="146" y="0"/>
                    </a:lnTo>
                    <a:lnTo>
                      <a:pt x="140" y="0"/>
                    </a:lnTo>
                    <a:lnTo>
                      <a:pt x="138" y="2"/>
                    </a:lnTo>
                    <a:lnTo>
                      <a:pt x="133" y="4"/>
                    </a:lnTo>
                    <a:lnTo>
                      <a:pt x="125" y="4"/>
                    </a:lnTo>
                    <a:lnTo>
                      <a:pt x="113" y="6"/>
                    </a:lnTo>
                    <a:lnTo>
                      <a:pt x="98" y="8"/>
                    </a:lnTo>
                    <a:lnTo>
                      <a:pt x="83" y="8"/>
                    </a:lnTo>
                    <a:lnTo>
                      <a:pt x="63" y="10"/>
                    </a:lnTo>
                    <a:lnTo>
                      <a:pt x="44" y="1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227">
                <a:extLst>
                  <a:ext uri="{FF2B5EF4-FFF2-40B4-BE49-F238E27FC236}">
                    <a16:creationId xmlns:a16="http://schemas.microsoft.com/office/drawing/2014/main" id="{B8F434FD-C123-4A8B-8954-D7F44AA6F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70" cy="5"/>
              </a:xfrm>
              <a:custGeom>
                <a:avLst/>
                <a:gdLst>
                  <a:gd name="T0" fmla="*/ 0 w 140"/>
                  <a:gd name="T1" fmla="*/ 10 h 10"/>
                  <a:gd name="T2" fmla="*/ 23 w 140"/>
                  <a:gd name="T3" fmla="*/ 10 h 10"/>
                  <a:gd name="T4" fmla="*/ 44 w 140"/>
                  <a:gd name="T5" fmla="*/ 10 h 10"/>
                  <a:gd name="T6" fmla="*/ 63 w 140"/>
                  <a:gd name="T7" fmla="*/ 10 h 10"/>
                  <a:gd name="T8" fmla="*/ 83 w 140"/>
                  <a:gd name="T9" fmla="*/ 8 h 10"/>
                  <a:gd name="T10" fmla="*/ 98 w 140"/>
                  <a:gd name="T11" fmla="*/ 8 h 10"/>
                  <a:gd name="T12" fmla="*/ 113 w 140"/>
                  <a:gd name="T13" fmla="*/ 6 h 10"/>
                  <a:gd name="T14" fmla="*/ 125 w 140"/>
                  <a:gd name="T15" fmla="*/ 4 h 10"/>
                  <a:gd name="T16" fmla="*/ 133 w 140"/>
                  <a:gd name="T17" fmla="*/ 4 h 10"/>
                  <a:gd name="T18" fmla="*/ 138 w 140"/>
                  <a:gd name="T19" fmla="*/ 2 h 10"/>
                  <a:gd name="T20" fmla="*/ 140 w 140"/>
                  <a:gd name="T21" fmla="*/ 0 h 10"/>
                  <a:gd name="T22" fmla="*/ 134 w 140"/>
                  <a:gd name="T23" fmla="*/ 0 h 10"/>
                  <a:gd name="T24" fmla="*/ 133 w 140"/>
                  <a:gd name="T25" fmla="*/ 2 h 10"/>
                  <a:gd name="T26" fmla="*/ 127 w 140"/>
                  <a:gd name="T27" fmla="*/ 4 h 10"/>
                  <a:gd name="T28" fmla="*/ 119 w 140"/>
                  <a:gd name="T29" fmla="*/ 4 h 10"/>
                  <a:gd name="T30" fmla="*/ 108 w 140"/>
                  <a:gd name="T31" fmla="*/ 6 h 10"/>
                  <a:gd name="T32" fmla="*/ 94 w 140"/>
                  <a:gd name="T33" fmla="*/ 8 h 10"/>
                  <a:gd name="T34" fmla="*/ 79 w 140"/>
                  <a:gd name="T35" fmla="*/ 8 h 10"/>
                  <a:gd name="T36" fmla="*/ 61 w 140"/>
                  <a:gd name="T37" fmla="*/ 8 h 10"/>
                  <a:gd name="T38" fmla="*/ 42 w 140"/>
                  <a:gd name="T39" fmla="*/ 10 h 10"/>
                  <a:gd name="T40" fmla="*/ 21 w 140"/>
                  <a:gd name="T41" fmla="*/ 10 h 10"/>
                  <a:gd name="T42" fmla="*/ 0 w 140"/>
                  <a:gd name="T43" fmla="*/ 10 h 10"/>
                  <a:gd name="T44" fmla="*/ 0 w 140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23" y="10"/>
                    </a:lnTo>
                    <a:lnTo>
                      <a:pt x="44" y="10"/>
                    </a:lnTo>
                    <a:lnTo>
                      <a:pt x="63" y="10"/>
                    </a:lnTo>
                    <a:lnTo>
                      <a:pt x="83" y="8"/>
                    </a:lnTo>
                    <a:lnTo>
                      <a:pt x="98" y="8"/>
                    </a:lnTo>
                    <a:lnTo>
                      <a:pt x="113" y="6"/>
                    </a:lnTo>
                    <a:lnTo>
                      <a:pt x="125" y="4"/>
                    </a:lnTo>
                    <a:lnTo>
                      <a:pt x="133" y="4"/>
                    </a:lnTo>
                    <a:lnTo>
                      <a:pt x="138" y="2"/>
                    </a:lnTo>
                    <a:lnTo>
                      <a:pt x="140" y="0"/>
                    </a:lnTo>
                    <a:lnTo>
                      <a:pt x="134" y="0"/>
                    </a:lnTo>
                    <a:lnTo>
                      <a:pt x="133" y="2"/>
                    </a:lnTo>
                    <a:lnTo>
                      <a:pt x="127" y="4"/>
                    </a:lnTo>
                    <a:lnTo>
                      <a:pt x="119" y="4"/>
                    </a:lnTo>
                    <a:lnTo>
                      <a:pt x="108" y="6"/>
                    </a:lnTo>
                    <a:lnTo>
                      <a:pt x="94" y="8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228">
                <a:extLst>
                  <a:ext uri="{FF2B5EF4-FFF2-40B4-BE49-F238E27FC236}">
                    <a16:creationId xmlns:a16="http://schemas.microsoft.com/office/drawing/2014/main" id="{FCEAAE77-7A33-49F8-8875-3011661D3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7" cy="5"/>
              </a:xfrm>
              <a:custGeom>
                <a:avLst/>
                <a:gdLst>
                  <a:gd name="T0" fmla="*/ 0 w 134"/>
                  <a:gd name="T1" fmla="*/ 10 h 10"/>
                  <a:gd name="T2" fmla="*/ 21 w 134"/>
                  <a:gd name="T3" fmla="*/ 10 h 10"/>
                  <a:gd name="T4" fmla="*/ 42 w 134"/>
                  <a:gd name="T5" fmla="*/ 10 h 10"/>
                  <a:gd name="T6" fmla="*/ 61 w 134"/>
                  <a:gd name="T7" fmla="*/ 8 h 10"/>
                  <a:gd name="T8" fmla="*/ 79 w 134"/>
                  <a:gd name="T9" fmla="*/ 8 h 10"/>
                  <a:gd name="T10" fmla="*/ 94 w 134"/>
                  <a:gd name="T11" fmla="*/ 8 h 10"/>
                  <a:gd name="T12" fmla="*/ 108 w 134"/>
                  <a:gd name="T13" fmla="*/ 6 h 10"/>
                  <a:gd name="T14" fmla="*/ 119 w 134"/>
                  <a:gd name="T15" fmla="*/ 4 h 10"/>
                  <a:gd name="T16" fmla="*/ 127 w 134"/>
                  <a:gd name="T17" fmla="*/ 4 h 10"/>
                  <a:gd name="T18" fmla="*/ 133 w 134"/>
                  <a:gd name="T19" fmla="*/ 2 h 10"/>
                  <a:gd name="T20" fmla="*/ 134 w 134"/>
                  <a:gd name="T21" fmla="*/ 0 h 10"/>
                  <a:gd name="T22" fmla="*/ 129 w 134"/>
                  <a:gd name="T23" fmla="*/ 0 h 10"/>
                  <a:gd name="T24" fmla="*/ 127 w 134"/>
                  <a:gd name="T25" fmla="*/ 2 h 10"/>
                  <a:gd name="T26" fmla="*/ 121 w 134"/>
                  <a:gd name="T27" fmla="*/ 4 h 10"/>
                  <a:gd name="T28" fmla="*/ 113 w 134"/>
                  <a:gd name="T29" fmla="*/ 4 h 10"/>
                  <a:gd name="T30" fmla="*/ 104 w 134"/>
                  <a:gd name="T31" fmla="*/ 6 h 10"/>
                  <a:gd name="T32" fmla="*/ 90 w 134"/>
                  <a:gd name="T33" fmla="*/ 6 h 10"/>
                  <a:gd name="T34" fmla="*/ 75 w 134"/>
                  <a:gd name="T35" fmla="*/ 8 h 10"/>
                  <a:gd name="T36" fmla="*/ 58 w 134"/>
                  <a:gd name="T37" fmla="*/ 8 h 10"/>
                  <a:gd name="T38" fmla="*/ 40 w 134"/>
                  <a:gd name="T39" fmla="*/ 10 h 10"/>
                  <a:gd name="T40" fmla="*/ 21 w 134"/>
                  <a:gd name="T41" fmla="*/ 10 h 10"/>
                  <a:gd name="T42" fmla="*/ 0 w 134"/>
                  <a:gd name="T43" fmla="*/ 10 h 10"/>
                  <a:gd name="T44" fmla="*/ 0 w 134"/>
                  <a:gd name="T4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4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2" y="10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8"/>
                    </a:lnTo>
                    <a:lnTo>
                      <a:pt x="108" y="6"/>
                    </a:lnTo>
                    <a:lnTo>
                      <a:pt x="119" y="4"/>
                    </a:lnTo>
                    <a:lnTo>
                      <a:pt x="127" y="4"/>
                    </a:lnTo>
                    <a:lnTo>
                      <a:pt x="133" y="2"/>
                    </a:lnTo>
                    <a:lnTo>
                      <a:pt x="134" y="0"/>
                    </a:lnTo>
                    <a:lnTo>
                      <a:pt x="129" y="0"/>
                    </a:lnTo>
                    <a:lnTo>
                      <a:pt x="127" y="2"/>
                    </a:lnTo>
                    <a:lnTo>
                      <a:pt x="121" y="4"/>
                    </a:lnTo>
                    <a:lnTo>
                      <a:pt x="113" y="4"/>
                    </a:lnTo>
                    <a:lnTo>
                      <a:pt x="104" y="6"/>
                    </a:lnTo>
                    <a:lnTo>
                      <a:pt x="90" y="6"/>
                    </a:lnTo>
                    <a:lnTo>
                      <a:pt x="75" y="8"/>
                    </a:lnTo>
                    <a:lnTo>
                      <a:pt x="58" y="8"/>
                    </a:lnTo>
                    <a:lnTo>
                      <a:pt x="40" y="10"/>
                    </a:lnTo>
                    <a:lnTo>
                      <a:pt x="21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229">
                <a:extLst>
                  <a:ext uri="{FF2B5EF4-FFF2-40B4-BE49-F238E27FC236}">
                    <a16:creationId xmlns:a16="http://schemas.microsoft.com/office/drawing/2014/main" id="{F9BE0A5C-1268-46CC-AD9B-2D8D6AD39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4" cy="5"/>
              </a:xfrm>
              <a:custGeom>
                <a:avLst/>
                <a:gdLst>
                  <a:gd name="T0" fmla="*/ 0 w 129"/>
                  <a:gd name="T1" fmla="*/ 10 h 10"/>
                  <a:gd name="T2" fmla="*/ 21 w 129"/>
                  <a:gd name="T3" fmla="*/ 10 h 10"/>
                  <a:gd name="T4" fmla="*/ 40 w 129"/>
                  <a:gd name="T5" fmla="*/ 10 h 10"/>
                  <a:gd name="T6" fmla="*/ 58 w 129"/>
                  <a:gd name="T7" fmla="*/ 8 h 10"/>
                  <a:gd name="T8" fmla="*/ 75 w 129"/>
                  <a:gd name="T9" fmla="*/ 8 h 10"/>
                  <a:gd name="T10" fmla="*/ 90 w 129"/>
                  <a:gd name="T11" fmla="*/ 6 h 10"/>
                  <a:gd name="T12" fmla="*/ 104 w 129"/>
                  <a:gd name="T13" fmla="*/ 6 h 10"/>
                  <a:gd name="T14" fmla="*/ 113 w 129"/>
                  <a:gd name="T15" fmla="*/ 4 h 10"/>
                  <a:gd name="T16" fmla="*/ 121 w 129"/>
                  <a:gd name="T17" fmla="*/ 4 h 10"/>
                  <a:gd name="T18" fmla="*/ 127 w 129"/>
                  <a:gd name="T19" fmla="*/ 2 h 10"/>
                  <a:gd name="T20" fmla="*/ 129 w 129"/>
                  <a:gd name="T21" fmla="*/ 0 h 10"/>
                  <a:gd name="T22" fmla="*/ 123 w 129"/>
                  <a:gd name="T23" fmla="*/ 0 h 10"/>
                  <a:gd name="T24" fmla="*/ 121 w 129"/>
                  <a:gd name="T25" fmla="*/ 2 h 10"/>
                  <a:gd name="T26" fmla="*/ 115 w 129"/>
                  <a:gd name="T27" fmla="*/ 4 h 10"/>
                  <a:gd name="T28" fmla="*/ 106 w 129"/>
                  <a:gd name="T29" fmla="*/ 4 h 10"/>
                  <a:gd name="T30" fmla="*/ 94 w 129"/>
                  <a:gd name="T31" fmla="*/ 6 h 10"/>
                  <a:gd name="T32" fmla="*/ 79 w 129"/>
                  <a:gd name="T33" fmla="*/ 8 h 10"/>
                  <a:gd name="T34" fmla="*/ 61 w 129"/>
                  <a:gd name="T35" fmla="*/ 8 h 10"/>
                  <a:gd name="T36" fmla="*/ 42 w 129"/>
                  <a:gd name="T37" fmla="*/ 8 h 10"/>
                  <a:gd name="T38" fmla="*/ 21 w 129"/>
                  <a:gd name="T39" fmla="*/ 8 h 10"/>
                  <a:gd name="T40" fmla="*/ 0 w 129"/>
                  <a:gd name="T41" fmla="*/ 10 h 10"/>
                  <a:gd name="T42" fmla="*/ 0 w 129"/>
                  <a:gd name="T4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9" h="10">
                    <a:moveTo>
                      <a:pt x="0" y="10"/>
                    </a:moveTo>
                    <a:lnTo>
                      <a:pt x="21" y="10"/>
                    </a:lnTo>
                    <a:lnTo>
                      <a:pt x="40" y="10"/>
                    </a:lnTo>
                    <a:lnTo>
                      <a:pt x="58" y="8"/>
                    </a:lnTo>
                    <a:lnTo>
                      <a:pt x="75" y="8"/>
                    </a:lnTo>
                    <a:lnTo>
                      <a:pt x="90" y="6"/>
                    </a:lnTo>
                    <a:lnTo>
                      <a:pt x="104" y="6"/>
                    </a:lnTo>
                    <a:lnTo>
                      <a:pt x="113" y="4"/>
                    </a:lnTo>
                    <a:lnTo>
                      <a:pt x="121" y="4"/>
                    </a:lnTo>
                    <a:lnTo>
                      <a:pt x="127" y="2"/>
                    </a:lnTo>
                    <a:lnTo>
                      <a:pt x="129" y="0"/>
                    </a:lnTo>
                    <a:lnTo>
                      <a:pt x="123" y="0"/>
                    </a:lnTo>
                    <a:lnTo>
                      <a:pt x="121" y="2"/>
                    </a:lnTo>
                    <a:lnTo>
                      <a:pt x="115" y="4"/>
                    </a:lnTo>
                    <a:lnTo>
                      <a:pt x="106" y="4"/>
                    </a:lnTo>
                    <a:lnTo>
                      <a:pt x="94" y="6"/>
                    </a:lnTo>
                    <a:lnTo>
                      <a:pt x="79" y="8"/>
                    </a:lnTo>
                    <a:lnTo>
                      <a:pt x="61" y="8"/>
                    </a:lnTo>
                    <a:lnTo>
                      <a:pt x="42" y="8"/>
                    </a:lnTo>
                    <a:lnTo>
                      <a:pt x="21" y="8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230">
                <a:extLst>
                  <a:ext uri="{FF2B5EF4-FFF2-40B4-BE49-F238E27FC236}">
                    <a16:creationId xmlns:a16="http://schemas.microsoft.com/office/drawing/2014/main" id="{FAD26763-C282-4969-B65E-4E294030F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1" cy="5"/>
              </a:xfrm>
              <a:custGeom>
                <a:avLst/>
                <a:gdLst>
                  <a:gd name="T0" fmla="*/ 0 w 123"/>
                  <a:gd name="T1" fmla="*/ 10 h 10"/>
                  <a:gd name="T2" fmla="*/ 21 w 123"/>
                  <a:gd name="T3" fmla="*/ 8 h 10"/>
                  <a:gd name="T4" fmla="*/ 42 w 123"/>
                  <a:gd name="T5" fmla="*/ 8 h 10"/>
                  <a:gd name="T6" fmla="*/ 61 w 123"/>
                  <a:gd name="T7" fmla="*/ 8 h 10"/>
                  <a:gd name="T8" fmla="*/ 79 w 123"/>
                  <a:gd name="T9" fmla="*/ 8 h 10"/>
                  <a:gd name="T10" fmla="*/ 94 w 123"/>
                  <a:gd name="T11" fmla="*/ 6 h 10"/>
                  <a:gd name="T12" fmla="*/ 106 w 123"/>
                  <a:gd name="T13" fmla="*/ 4 h 10"/>
                  <a:gd name="T14" fmla="*/ 115 w 123"/>
                  <a:gd name="T15" fmla="*/ 4 h 10"/>
                  <a:gd name="T16" fmla="*/ 121 w 123"/>
                  <a:gd name="T17" fmla="*/ 2 h 10"/>
                  <a:gd name="T18" fmla="*/ 123 w 123"/>
                  <a:gd name="T19" fmla="*/ 0 h 10"/>
                  <a:gd name="T20" fmla="*/ 117 w 123"/>
                  <a:gd name="T21" fmla="*/ 0 h 10"/>
                  <a:gd name="T22" fmla="*/ 115 w 123"/>
                  <a:gd name="T23" fmla="*/ 2 h 10"/>
                  <a:gd name="T24" fmla="*/ 109 w 123"/>
                  <a:gd name="T25" fmla="*/ 4 h 10"/>
                  <a:gd name="T26" fmla="*/ 102 w 123"/>
                  <a:gd name="T27" fmla="*/ 4 h 10"/>
                  <a:gd name="T28" fmla="*/ 90 w 123"/>
                  <a:gd name="T29" fmla="*/ 6 h 10"/>
                  <a:gd name="T30" fmla="*/ 75 w 123"/>
                  <a:gd name="T31" fmla="*/ 6 h 10"/>
                  <a:gd name="T32" fmla="*/ 59 w 123"/>
                  <a:gd name="T33" fmla="*/ 8 h 10"/>
                  <a:gd name="T34" fmla="*/ 40 w 123"/>
                  <a:gd name="T35" fmla="*/ 8 h 10"/>
                  <a:gd name="T36" fmla="*/ 21 w 123"/>
                  <a:gd name="T37" fmla="*/ 8 h 10"/>
                  <a:gd name="T38" fmla="*/ 0 w 123"/>
                  <a:gd name="T39" fmla="*/ 8 h 10"/>
                  <a:gd name="T40" fmla="*/ 0 w 123"/>
                  <a:gd name="T4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3" h="10">
                    <a:moveTo>
                      <a:pt x="0" y="10"/>
                    </a:moveTo>
                    <a:lnTo>
                      <a:pt x="21" y="8"/>
                    </a:lnTo>
                    <a:lnTo>
                      <a:pt x="42" y="8"/>
                    </a:lnTo>
                    <a:lnTo>
                      <a:pt x="61" y="8"/>
                    </a:lnTo>
                    <a:lnTo>
                      <a:pt x="79" y="8"/>
                    </a:lnTo>
                    <a:lnTo>
                      <a:pt x="94" y="6"/>
                    </a:lnTo>
                    <a:lnTo>
                      <a:pt x="106" y="4"/>
                    </a:lnTo>
                    <a:lnTo>
                      <a:pt x="115" y="4"/>
                    </a:lnTo>
                    <a:lnTo>
                      <a:pt x="121" y="2"/>
                    </a:lnTo>
                    <a:lnTo>
                      <a:pt x="123" y="0"/>
                    </a:lnTo>
                    <a:lnTo>
                      <a:pt x="117" y="0"/>
                    </a:lnTo>
                    <a:lnTo>
                      <a:pt x="115" y="2"/>
                    </a:lnTo>
                    <a:lnTo>
                      <a:pt x="109" y="4"/>
                    </a:lnTo>
                    <a:lnTo>
                      <a:pt x="102" y="4"/>
                    </a:lnTo>
                    <a:lnTo>
                      <a:pt x="90" y="6"/>
                    </a:lnTo>
                    <a:lnTo>
                      <a:pt x="75" y="6"/>
                    </a:lnTo>
                    <a:lnTo>
                      <a:pt x="59" y="8"/>
                    </a:lnTo>
                    <a:lnTo>
                      <a:pt x="40" y="8"/>
                    </a:lnTo>
                    <a:lnTo>
                      <a:pt x="21" y="8"/>
                    </a:lnTo>
                    <a:lnTo>
                      <a:pt x="0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231">
                <a:extLst>
                  <a:ext uri="{FF2B5EF4-FFF2-40B4-BE49-F238E27FC236}">
                    <a16:creationId xmlns:a16="http://schemas.microsoft.com/office/drawing/2014/main" id="{5680C8D5-A723-4661-9CE1-9B5537F54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9" cy="4"/>
              </a:xfrm>
              <a:custGeom>
                <a:avLst/>
                <a:gdLst>
                  <a:gd name="T0" fmla="*/ 0 w 117"/>
                  <a:gd name="T1" fmla="*/ 8 h 8"/>
                  <a:gd name="T2" fmla="*/ 21 w 117"/>
                  <a:gd name="T3" fmla="*/ 8 h 8"/>
                  <a:gd name="T4" fmla="*/ 40 w 117"/>
                  <a:gd name="T5" fmla="*/ 8 h 8"/>
                  <a:gd name="T6" fmla="*/ 59 w 117"/>
                  <a:gd name="T7" fmla="*/ 8 h 8"/>
                  <a:gd name="T8" fmla="*/ 75 w 117"/>
                  <a:gd name="T9" fmla="*/ 6 h 8"/>
                  <a:gd name="T10" fmla="*/ 90 w 117"/>
                  <a:gd name="T11" fmla="*/ 6 h 8"/>
                  <a:gd name="T12" fmla="*/ 102 w 117"/>
                  <a:gd name="T13" fmla="*/ 4 h 8"/>
                  <a:gd name="T14" fmla="*/ 109 w 117"/>
                  <a:gd name="T15" fmla="*/ 4 h 8"/>
                  <a:gd name="T16" fmla="*/ 115 w 117"/>
                  <a:gd name="T17" fmla="*/ 2 h 8"/>
                  <a:gd name="T18" fmla="*/ 117 w 117"/>
                  <a:gd name="T19" fmla="*/ 0 h 8"/>
                  <a:gd name="T20" fmla="*/ 111 w 117"/>
                  <a:gd name="T21" fmla="*/ 0 h 8"/>
                  <a:gd name="T22" fmla="*/ 109 w 117"/>
                  <a:gd name="T23" fmla="*/ 2 h 8"/>
                  <a:gd name="T24" fmla="*/ 104 w 117"/>
                  <a:gd name="T25" fmla="*/ 4 h 8"/>
                  <a:gd name="T26" fmla="*/ 96 w 117"/>
                  <a:gd name="T27" fmla="*/ 4 h 8"/>
                  <a:gd name="T28" fmla="*/ 84 w 117"/>
                  <a:gd name="T29" fmla="*/ 6 h 8"/>
                  <a:gd name="T30" fmla="*/ 71 w 117"/>
                  <a:gd name="T31" fmla="*/ 6 h 8"/>
                  <a:gd name="T32" fmla="*/ 56 w 117"/>
                  <a:gd name="T33" fmla="*/ 8 h 8"/>
                  <a:gd name="T34" fmla="*/ 38 w 117"/>
                  <a:gd name="T35" fmla="*/ 8 h 8"/>
                  <a:gd name="T36" fmla="*/ 19 w 117"/>
                  <a:gd name="T37" fmla="*/ 8 h 8"/>
                  <a:gd name="T38" fmla="*/ 0 w 117"/>
                  <a:gd name="T39" fmla="*/ 8 h 8"/>
                  <a:gd name="T40" fmla="*/ 0 w 117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7" h="8">
                    <a:moveTo>
                      <a:pt x="0" y="8"/>
                    </a:moveTo>
                    <a:lnTo>
                      <a:pt x="21" y="8"/>
                    </a:lnTo>
                    <a:lnTo>
                      <a:pt x="40" y="8"/>
                    </a:lnTo>
                    <a:lnTo>
                      <a:pt x="59" y="8"/>
                    </a:lnTo>
                    <a:lnTo>
                      <a:pt x="75" y="6"/>
                    </a:lnTo>
                    <a:lnTo>
                      <a:pt x="90" y="6"/>
                    </a:lnTo>
                    <a:lnTo>
                      <a:pt x="102" y="4"/>
                    </a:lnTo>
                    <a:lnTo>
                      <a:pt x="109" y="4"/>
                    </a:lnTo>
                    <a:lnTo>
                      <a:pt x="115" y="2"/>
                    </a:lnTo>
                    <a:lnTo>
                      <a:pt x="117" y="0"/>
                    </a:lnTo>
                    <a:lnTo>
                      <a:pt x="111" y="0"/>
                    </a:lnTo>
                    <a:lnTo>
                      <a:pt x="109" y="2"/>
                    </a:lnTo>
                    <a:lnTo>
                      <a:pt x="104" y="4"/>
                    </a:lnTo>
                    <a:lnTo>
                      <a:pt x="96" y="4"/>
                    </a:lnTo>
                    <a:lnTo>
                      <a:pt x="84" y="6"/>
                    </a:lnTo>
                    <a:lnTo>
                      <a:pt x="71" y="6"/>
                    </a:lnTo>
                    <a:lnTo>
                      <a:pt x="56" y="8"/>
                    </a:lnTo>
                    <a:lnTo>
                      <a:pt x="38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232">
                <a:extLst>
                  <a:ext uri="{FF2B5EF4-FFF2-40B4-BE49-F238E27FC236}">
                    <a16:creationId xmlns:a16="http://schemas.microsoft.com/office/drawing/2014/main" id="{7FCD4E84-8BA6-4E09-A0CD-55A6D44CD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6" cy="4"/>
              </a:xfrm>
              <a:custGeom>
                <a:avLst/>
                <a:gdLst>
                  <a:gd name="T0" fmla="*/ 0 w 111"/>
                  <a:gd name="T1" fmla="*/ 8 h 8"/>
                  <a:gd name="T2" fmla="*/ 19 w 111"/>
                  <a:gd name="T3" fmla="*/ 8 h 8"/>
                  <a:gd name="T4" fmla="*/ 38 w 111"/>
                  <a:gd name="T5" fmla="*/ 8 h 8"/>
                  <a:gd name="T6" fmla="*/ 56 w 111"/>
                  <a:gd name="T7" fmla="*/ 8 h 8"/>
                  <a:gd name="T8" fmla="*/ 71 w 111"/>
                  <a:gd name="T9" fmla="*/ 6 h 8"/>
                  <a:gd name="T10" fmla="*/ 84 w 111"/>
                  <a:gd name="T11" fmla="*/ 6 h 8"/>
                  <a:gd name="T12" fmla="*/ 96 w 111"/>
                  <a:gd name="T13" fmla="*/ 4 h 8"/>
                  <a:gd name="T14" fmla="*/ 104 w 111"/>
                  <a:gd name="T15" fmla="*/ 4 h 8"/>
                  <a:gd name="T16" fmla="*/ 109 w 111"/>
                  <a:gd name="T17" fmla="*/ 2 h 8"/>
                  <a:gd name="T18" fmla="*/ 111 w 111"/>
                  <a:gd name="T19" fmla="*/ 0 h 8"/>
                  <a:gd name="T20" fmla="*/ 106 w 111"/>
                  <a:gd name="T21" fmla="*/ 0 h 8"/>
                  <a:gd name="T22" fmla="*/ 104 w 111"/>
                  <a:gd name="T23" fmla="*/ 2 h 8"/>
                  <a:gd name="T24" fmla="*/ 98 w 111"/>
                  <a:gd name="T25" fmla="*/ 2 h 8"/>
                  <a:gd name="T26" fmla="*/ 90 w 111"/>
                  <a:gd name="T27" fmla="*/ 4 h 8"/>
                  <a:gd name="T28" fmla="*/ 81 w 111"/>
                  <a:gd name="T29" fmla="*/ 6 h 8"/>
                  <a:gd name="T30" fmla="*/ 67 w 111"/>
                  <a:gd name="T31" fmla="*/ 6 h 8"/>
                  <a:gd name="T32" fmla="*/ 54 w 111"/>
                  <a:gd name="T33" fmla="*/ 6 h 8"/>
                  <a:gd name="T34" fmla="*/ 36 w 111"/>
                  <a:gd name="T35" fmla="*/ 8 h 8"/>
                  <a:gd name="T36" fmla="*/ 19 w 111"/>
                  <a:gd name="T37" fmla="*/ 8 h 8"/>
                  <a:gd name="T38" fmla="*/ 0 w 111"/>
                  <a:gd name="T39" fmla="*/ 8 h 8"/>
                  <a:gd name="T40" fmla="*/ 0 w 111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8"/>
                    </a:lnTo>
                    <a:lnTo>
                      <a:pt x="56" y="8"/>
                    </a:lnTo>
                    <a:lnTo>
                      <a:pt x="71" y="6"/>
                    </a:lnTo>
                    <a:lnTo>
                      <a:pt x="84" y="6"/>
                    </a:lnTo>
                    <a:lnTo>
                      <a:pt x="96" y="4"/>
                    </a:lnTo>
                    <a:lnTo>
                      <a:pt x="104" y="4"/>
                    </a:lnTo>
                    <a:lnTo>
                      <a:pt x="109" y="2"/>
                    </a:lnTo>
                    <a:lnTo>
                      <a:pt x="111" y="0"/>
                    </a:lnTo>
                    <a:lnTo>
                      <a:pt x="106" y="0"/>
                    </a:lnTo>
                    <a:lnTo>
                      <a:pt x="104" y="2"/>
                    </a:lnTo>
                    <a:lnTo>
                      <a:pt x="98" y="2"/>
                    </a:lnTo>
                    <a:lnTo>
                      <a:pt x="90" y="4"/>
                    </a:lnTo>
                    <a:lnTo>
                      <a:pt x="81" y="6"/>
                    </a:lnTo>
                    <a:lnTo>
                      <a:pt x="67" y="6"/>
                    </a:lnTo>
                    <a:lnTo>
                      <a:pt x="54" y="6"/>
                    </a:lnTo>
                    <a:lnTo>
                      <a:pt x="36" y="8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233">
                <a:extLst>
                  <a:ext uri="{FF2B5EF4-FFF2-40B4-BE49-F238E27FC236}">
                    <a16:creationId xmlns:a16="http://schemas.microsoft.com/office/drawing/2014/main" id="{BF9CA2DD-70AB-444D-A020-152D65B51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3" cy="4"/>
              </a:xfrm>
              <a:custGeom>
                <a:avLst/>
                <a:gdLst>
                  <a:gd name="T0" fmla="*/ 0 w 106"/>
                  <a:gd name="T1" fmla="*/ 8 h 8"/>
                  <a:gd name="T2" fmla="*/ 19 w 106"/>
                  <a:gd name="T3" fmla="*/ 8 h 8"/>
                  <a:gd name="T4" fmla="*/ 36 w 106"/>
                  <a:gd name="T5" fmla="*/ 8 h 8"/>
                  <a:gd name="T6" fmla="*/ 54 w 106"/>
                  <a:gd name="T7" fmla="*/ 6 h 8"/>
                  <a:gd name="T8" fmla="*/ 67 w 106"/>
                  <a:gd name="T9" fmla="*/ 6 h 8"/>
                  <a:gd name="T10" fmla="*/ 81 w 106"/>
                  <a:gd name="T11" fmla="*/ 6 h 8"/>
                  <a:gd name="T12" fmla="*/ 90 w 106"/>
                  <a:gd name="T13" fmla="*/ 4 h 8"/>
                  <a:gd name="T14" fmla="*/ 98 w 106"/>
                  <a:gd name="T15" fmla="*/ 2 h 8"/>
                  <a:gd name="T16" fmla="*/ 104 w 106"/>
                  <a:gd name="T17" fmla="*/ 2 h 8"/>
                  <a:gd name="T18" fmla="*/ 106 w 106"/>
                  <a:gd name="T19" fmla="*/ 0 h 8"/>
                  <a:gd name="T20" fmla="*/ 100 w 106"/>
                  <a:gd name="T21" fmla="*/ 0 h 8"/>
                  <a:gd name="T22" fmla="*/ 98 w 106"/>
                  <a:gd name="T23" fmla="*/ 2 h 8"/>
                  <a:gd name="T24" fmla="*/ 92 w 106"/>
                  <a:gd name="T25" fmla="*/ 4 h 8"/>
                  <a:gd name="T26" fmla="*/ 83 w 106"/>
                  <a:gd name="T27" fmla="*/ 4 h 8"/>
                  <a:gd name="T28" fmla="*/ 71 w 106"/>
                  <a:gd name="T29" fmla="*/ 6 h 8"/>
                  <a:gd name="T30" fmla="*/ 56 w 106"/>
                  <a:gd name="T31" fmla="*/ 6 h 8"/>
                  <a:gd name="T32" fmla="*/ 38 w 106"/>
                  <a:gd name="T33" fmla="*/ 6 h 8"/>
                  <a:gd name="T34" fmla="*/ 19 w 106"/>
                  <a:gd name="T35" fmla="*/ 8 h 8"/>
                  <a:gd name="T36" fmla="*/ 0 w 106"/>
                  <a:gd name="T37" fmla="*/ 8 h 8"/>
                  <a:gd name="T38" fmla="*/ 0 w 106"/>
                  <a:gd name="T3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6" h="8">
                    <a:moveTo>
                      <a:pt x="0" y="8"/>
                    </a:moveTo>
                    <a:lnTo>
                      <a:pt x="19" y="8"/>
                    </a:lnTo>
                    <a:lnTo>
                      <a:pt x="36" y="8"/>
                    </a:lnTo>
                    <a:lnTo>
                      <a:pt x="54" y="6"/>
                    </a:lnTo>
                    <a:lnTo>
                      <a:pt x="67" y="6"/>
                    </a:lnTo>
                    <a:lnTo>
                      <a:pt x="81" y="6"/>
                    </a:lnTo>
                    <a:lnTo>
                      <a:pt x="90" y="4"/>
                    </a:lnTo>
                    <a:lnTo>
                      <a:pt x="98" y="2"/>
                    </a:lnTo>
                    <a:lnTo>
                      <a:pt x="104" y="2"/>
                    </a:lnTo>
                    <a:lnTo>
                      <a:pt x="106" y="0"/>
                    </a:lnTo>
                    <a:lnTo>
                      <a:pt x="100" y="0"/>
                    </a:lnTo>
                    <a:lnTo>
                      <a:pt x="98" y="2"/>
                    </a:lnTo>
                    <a:lnTo>
                      <a:pt x="92" y="4"/>
                    </a:lnTo>
                    <a:lnTo>
                      <a:pt x="83" y="4"/>
                    </a:lnTo>
                    <a:lnTo>
                      <a:pt x="71" y="6"/>
                    </a:lnTo>
                    <a:lnTo>
                      <a:pt x="56" y="6"/>
                    </a:lnTo>
                    <a:lnTo>
                      <a:pt x="38" y="6"/>
                    </a:lnTo>
                    <a:lnTo>
                      <a:pt x="19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234">
                <a:extLst>
                  <a:ext uri="{FF2B5EF4-FFF2-40B4-BE49-F238E27FC236}">
                    <a16:creationId xmlns:a16="http://schemas.microsoft.com/office/drawing/2014/main" id="{DB21975A-B037-43CA-BE4D-44AFB38B0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50" cy="4"/>
              </a:xfrm>
              <a:custGeom>
                <a:avLst/>
                <a:gdLst>
                  <a:gd name="T0" fmla="*/ 0 w 100"/>
                  <a:gd name="T1" fmla="*/ 8 h 8"/>
                  <a:gd name="T2" fmla="*/ 19 w 100"/>
                  <a:gd name="T3" fmla="*/ 8 h 8"/>
                  <a:gd name="T4" fmla="*/ 38 w 100"/>
                  <a:gd name="T5" fmla="*/ 6 h 8"/>
                  <a:gd name="T6" fmla="*/ 56 w 100"/>
                  <a:gd name="T7" fmla="*/ 6 h 8"/>
                  <a:gd name="T8" fmla="*/ 71 w 100"/>
                  <a:gd name="T9" fmla="*/ 6 h 8"/>
                  <a:gd name="T10" fmla="*/ 83 w 100"/>
                  <a:gd name="T11" fmla="*/ 4 h 8"/>
                  <a:gd name="T12" fmla="*/ 92 w 100"/>
                  <a:gd name="T13" fmla="*/ 4 h 8"/>
                  <a:gd name="T14" fmla="*/ 98 w 100"/>
                  <a:gd name="T15" fmla="*/ 2 h 8"/>
                  <a:gd name="T16" fmla="*/ 100 w 100"/>
                  <a:gd name="T17" fmla="*/ 0 h 8"/>
                  <a:gd name="T18" fmla="*/ 94 w 100"/>
                  <a:gd name="T19" fmla="*/ 0 h 8"/>
                  <a:gd name="T20" fmla="*/ 92 w 100"/>
                  <a:gd name="T21" fmla="*/ 2 h 8"/>
                  <a:gd name="T22" fmla="*/ 86 w 100"/>
                  <a:gd name="T23" fmla="*/ 2 h 8"/>
                  <a:gd name="T24" fmla="*/ 77 w 100"/>
                  <a:gd name="T25" fmla="*/ 4 h 8"/>
                  <a:gd name="T26" fmla="*/ 65 w 100"/>
                  <a:gd name="T27" fmla="*/ 6 h 8"/>
                  <a:gd name="T28" fmla="*/ 52 w 100"/>
                  <a:gd name="T29" fmla="*/ 6 h 8"/>
                  <a:gd name="T30" fmla="*/ 36 w 100"/>
                  <a:gd name="T31" fmla="*/ 6 h 8"/>
                  <a:gd name="T32" fmla="*/ 19 w 100"/>
                  <a:gd name="T33" fmla="*/ 6 h 8"/>
                  <a:gd name="T34" fmla="*/ 0 w 100"/>
                  <a:gd name="T35" fmla="*/ 6 h 8"/>
                  <a:gd name="T36" fmla="*/ 0 w 100"/>
                  <a:gd name="T3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" h="8">
                    <a:moveTo>
                      <a:pt x="0" y="8"/>
                    </a:moveTo>
                    <a:lnTo>
                      <a:pt x="19" y="8"/>
                    </a:lnTo>
                    <a:lnTo>
                      <a:pt x="38" y="6"/>
                    </a:lnTo>
                    <a:lnTo>
                      <a:pt x="56" y="6"/>
                    </a:lnTo>
                    <a:lnTo>
                      <a:pt x="71" y="6"/>
                    </a:lnTo>
                    <a:lnTo>
                      <a:pt x="83" y="4"/>
                    </a:lnTo>
                    <a:lnTo>
                      <a:pt x="92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92" y="2"/>
                    </a:lnTo>
                    <a:lnTo>
                      <a:pt x="86" y="2"/>
                    </a:lnTo>
                    <a:lnTo>
                      <a:pt x="77" y="4"/>
                    </a:lnTo>
                    <a:lnTo>
                      <a:pt x="65" y="6"/>
                    </a:lnTo>
                    <a:lnTo>
                      <a:pt x="52" y="6"/>
                    </a:lnTo>
                    <a:lnTo>
                      <a:pt x="36" y="6"/>
                    </a:lnTo>
                    <a:lnTo>
                      <a:pt x="19" y="6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235">
                <a:extLst>
                  <a:ext uri="{FF2B5EF4-FFF2-40B4-BE49-F238E27FC236}">
                    <a16:creationId xmlns:a16="http://schemas.microsoft.com/office/drawing/2014/main" id="{A7E6F52D-B682-4E60-A633-A8B6E5D1B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7" cy="3"/>
              </a:xfrm>
              <a:custGeom>
                <a:avLst/>
                <a:gdLst>
                  <a:gd name="T0" fmla="*/ 0 w 94"/>
                  <a:gd name="T1" fmla="*/ 6 h 6"/>
                  <a:gd name="T2" fmla="*/ 19 w 94"/>
                  <a:gd name="T3" fmla="*/ 6 h 6"/>
                  <a:gd name="T4" fmla="*/ 36 w 94"/>
                  <a:gd name="T5" fmla="*/ 6 h 6"/>
                  <a:gd name="T6" fmla="*/ 52 w 94"/>
                  <a:gd name="T7" fmla="*/ 6 h 6"/>
                  <a:gd name="T8" fmla="*/ 65 w 94"/>
                  <a:gd name="T9" fmla="*/ 6 h 6"/>
                  <a:gd name="T10" fmla="*/ 77 w 94"/>
                  <a:gd name="T11" fmla="*/ 4 h 6"/>
                  <a:gd name="T12" fmla="*/ 86 w 94"/>
                  <a:gd name="T13" fmla="*/ 2 h 6"/>
                  <a:gd name="T14" fmla="*/ 92 w 94"/>
                  <a:gd name="T15" fmla="*/ 2 h 6"/>
                  <a:gd name="T16" fmla="*/ 94 w 94"/>
                  <a:gd name="T17" fmla="*/ 0 h 6"/>
                  <a:gd name="T18" fmla="*/ 88 w 94"/>
                  <a:gd name="T19" fmla="*/ 0 h 6"/>
                  <a:gd name="T20" fmla="*/ 86 w 94"/>
                  <a:gd name="T21" fmla="*/ 2 h 6"/>
                  <a:gd name="T22" fmla="*/ 81 w 94"/>
                  <a:gd name="T23" fmla="*/ 2 h 6"/>
                  <a:gd name="T24" fmla="*/ 73 w 94"/>
                  <a:gd name="T25" fmla="*/ 4 h 6"/>
                  <a:gd name="T26" fmla="*/ 61 w 94"/>
                  <a:gd name="T27" fmla="*/ 4 h 6"/>
                  <a:gd name="T28" fmla="*/ 50 w 94"/>
                  <a:gd name="T29" fmla="*/ 6 h 6"/>
                  <a:gd name="T30" fmla="*/ 34 w 94"/>
                  <a:gd name="T31" fmla="*/ 6 h 6"/>
                  <a:gd name="T32" fmla="*/ 17 w 94"/>
                  <a:gd name="T33" fmla="*/ 6 h 6"/>
                  <a:gd name="T34" fmla="*/ 0 w 94"/>
                  <a:gd name="T35" fmla="*/ 6 h 6"/>
                  <a:gd name="T36" fmla="*/ 0 w 94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6">
                    <a:moveTo>
                      <a:pt x="0" y="6"/>
                    </a:moveTo>
                    <a:lnTo>
                      <a:pt x="19" y="6"/>
                    </a:lnTo>
                    <a:lnTo>
                      <a:pt x="36" y="6"/>
                    </a:lnTo>
                    <a:lnTo>
                      <a:pt x="52" y="6"/>
                    </a:lnTo>
                    <a:lnTo>
                      <a:pt x="65" y="6"/>
                    </a:lnTo>
                    <a:lnTo>
                      <a:pt x="77" y="4"/>
                    </a:lnTo>
                    <a:lnTo>
                      <a:pt x="86" y="2"/>
                    </a:lnTo>
                    <a:lnTo>
                      <a:pt x="92" y="2"/>
                    </a:lnTo>
                    <a:lnTo>
                      <a:pt x="94" y="0"/>
                    </a:lnTo>
                    <a:lnTo>
                      <a:pt x="88" y="0"/>
                    </a:lnTo>
                    <a:lnTo>
                      <a:pt x="86" y="2"/>
                    </a:lnTo>
                    <a:lnTo>
                      <a:pt x="81" y="2"/>
                    </a:lnTo>
                    <a:lnTo>
                      <a:pt x="73" y="4"/>
                    </a:lnTo>
                    <a:lnTo>
                      <a:pt x="61" y="4"/>
                    </a:lnTo>
                    <a:lnTo>
                      <a:pt x="50" y="6"/>
                    </a:lnTo>
                    <a:lnTo>
                      <a:pt x="34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236">
                <a:extLst>
                  <a:ext uri="{FF2B5EF4-FFF2-40B4-BE49-F238E27FC236}">
                    <a16:creationId xmlns:a16="http://schemas.microsoft.com/office/drawing/2014/main" id="{C5107172-D1D0-47BD-A0E4-F16E064CD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4" cy="3"/>
              </a:xfrm>
              <a:custGeom>
                <a:avLst/>
                <a:gdLst>
                  <a:gd name="T0" fmla="*/ 0 w 88"/>
                  <a:gd name="T1" fmla="*/ 6 h 6"/>
                  <a:gd name="T2" fmla="*/ 17 w 88"/>
                  <a:gd name="T3" fmla="*/ 6 h 6"/>
                  <a:gd name="T4" fmla="*/ 34 w 88"/>
                  <a:gd name="T5" fmla="*/ 6 h 6"/>
                  <a:gd name="T6" fmla="*/ 50 w 88"/>
                  <a:gd name="T7" fmla="*/ 6 h 6"/>
                  <a:gd name="T8" fmla="*/ 61 w 88"/>
                  <a:gd name="T9" fmla="*/ 4 h 6"/>
                  <a:gd name="T10" fmla="*/ 73 w 88"/>
                  <a:gd name="T11" fmla="*/ 4 h 6"/>
                  <a:gd name="T12" fmla="*/ 81 w 88"/>
                  <a:gd name="T13" fmla="*/ 2 h 6"/>
                  <a:gd name="T14" fmla="*/ 86 w 88"/>
                  <a:gd name="T15" fmla="*/ 2 h 6"/>
                  <a:gd name="T16" fmla="*/ 88 w 88"/>
                  <a:gd name="T17" fmla="*/ 0 h 6"/>
                  <a:gd name="T18" fmla="*/ 83 w 88"/>
                  <a:gd name="T19" fmla="*/ 0 h 6"/>
                  <a:gd name="T20" fmla="*/ 81 w 88"/>
                  <a:gd name="T21" fmla="*/ 2 h 6"/>
                  <a:gd name="T22" fmla="*/ 75 w 88"/>
                  <a:gd name="T23" fmla="*/ 2 h 6"/>
                  <a:gd name="T24" fmla="*/ 67 w 88"/>
                  <a:gd name="T25" fmla="*/ 4 h 6"/>
                  <a:gd name="T26" fmla="*/ 58 w 88"/>
                  <a:gd name="T27" fmla="*/ 4 h 6"/>
                  <a:gd name="T28" fmla="*/ 46 w 88"/>
                  <a:gd name="T29" fmla="*/ 6 h 6"/>
                  <a:gd name="T30" fmla="*/ 33 w 88"/>
                  <a:gd name="T31" fmla="*/ 6 h 6"/>
                  <a:gd name="T32" fmla="*/ 17 w 88"/>
                  <a:gd name="T33" fmla="*/ 6 h 6"/>
                  <a:gd name="T34" fmla="*/ 0 w 88"/>
                  <a:gd name="T35" fmla="*/ 6 h 6"/>
                  <a:gd name="T36" fmla="*/ 0 w 88"/>
                  <a:gd name="T3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8" h="6">
                    <a:moveTo>
                      <a:pt x="0" y="6"/>
                    </a:moveTo>
                    <a:lnTo>
                      <a:pt x="17" y="6"/>
                    </a:lnTo>
                    <a:lnTo>
                      <a:pt x="34" y="6"/>
                    </a:lnTo>
                    <a:lnTo>
                      <a:pt x="50" y="6"/>
                    </a:lnTo>
                    <a:lnTo>
                      <a:pt x="61" y="4"/>
                    </a:lnTo>
                    <a:lnTo>
                      <a:pt x="73" y="4"/>
                    </a:lnTo>
                    <a:lnTo>
                      <a:pt x="81" y="2"/>
                    </a:lnTo>
                    <a:lnTo>
                      <a:pt x="86" y="2"/>
                    </a:lnTo>
                    <a:lnTo>
                      <a:pt x="88" y="0"/>
                    </a:lnTo>
                    <a:lnTo>
                      <a:pt x="83" y="0"/>
                    </a:lnTo>
                    <a:lnTo>
                      <a:pt x="81" y="2"/>
                    </a:lnTo>
                    <a:lnTo>
                      <a:pt x="75" y="2"/>
                    </a:lnTo>
                    <a:lnTo>
                      <a:pt x="67" y="4"/>
                    </a:lnTo>
                    <a:lnTo>
                      <a:pt x="58" y="4"/>
                    </a:lnTo>
                    <a:lnTo>
                      <a:pt x="46" y="6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237">
                <a:extLst>
                  <a:ext uri="{FF2B5EF4-FFF2-40B4-BE49-F238E27FC236}">
                    <a16:creationId xmlns:a16="http://schemas.microsoft.com/office/drawing/2014/main" id="{2035D8BB-32C5-4D0C-A21C-EF68C4852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41" cy="3"/>
              </a:xfrm>
              <a:custGeom>
                <a:avLst/>
                <a:gdLst>
                  <a:gd name="T0" fmla="*/ 0 w 83"/>
                  <a:gd name="T1" fmla="*/ 6 h 6"/>
                  <a:gd name="T2" fmla="*/ 17 w 83"/>
                  <a:gd name="T3" fmla="*/ 6 h 6"/>
                  <a:gd name="T4" fmla="*/ 33 w 83"/>
                  <a:gd name="T5" fmla="*/ 6 h 6"/>
                  <a:gd name="T6" fmla="*/ 46 w 83"/>
                  <a:gd name="T7" fmla="*/ 6 h 6"/>
                  <a:gd name="T8" fmla="*/ 58 w 83"/>
                  <a:gd name="T9" fmla="*/ 4 h 6"/>
                  <a:gd name="T10" fmla="*/ 67 w 83"/>
                  <a:gd name="T11" fmla="*/ 4 h 6"/>
                  <a:gd name="T12" fmla="*/ 75 w 83"/>
                  <a:gd name="T13" fmla="*/ 2 h 6"/>
                  <a:gd name="T14" fmla="*/ 81 w 83"/>
                  <a:gd name="T15" fmla="*/ 2 h 6"/>
                  <a:gd name="T16" fmla="*/ 83 w 83"/>
                  <a:gd name="T17" fmla="*/ 0 h 6"/>
                  <a:gd name="T18" fmla="*/ 77 w 83"/>
                  <a:gd name="T19" fmla="*/ 0 h 6"/>
                  <a:gd name="T20" fmla="*/ 75 w 83"/>
                  <a:gd name="T21" fmla="*/ 2 h 6"/>
                  <a:gd name="T22" fmla="*/ 69 w 83"/>
                  <a:gd name="T23" fmla="*/ 2 h 6"/>
                  <a:gd name="T24" fmla="*/ 59 w 83"/>
                  <a:gd name="T25" fmla="*/ 4 h 6"/>
                  <a:gd name="T26" fmla="*/ 48 w 83"/>
                  <a:gd name="T27" fmla="*/ 4 h 6"/>
                  <a:gd name="T28" fmla="*/ 33 w 83"/>
                  <a:gd name="T29" fmla="*/ 6 h 6"/>
                  <a:gd name="T30" fmla="*/ 17 w 83"/>
                  <a:gd name="T31" fmla="*/ 6 h 6"/>
                  <a:gd name="T32" fmla="*/ 0 w 83"/>
                  <a:gd name="T33" fmla="*/ 6 h 6"/>
                  <a:gd name="T34" fmla="*/ 0 w 83"/>
                  <a:gd name="T3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6" y="6"/>
                    </a:lnTo>
                    <a:lnTo>
                      <a:pt x="58" y="4"/>
                    </a:lnTo>
                    <a:lnTo>
                      <a:pt x="67" y="4"/>
                    </a:lnTo>
                    <a:lnTo>
                      <a:pt x="75" y="2"/>
                    </a:lnTo>
                    <a:lnTo>
                      <a:pt x="81" y="2"/>
                    </a:lnTo>
                    <a:lnTo>
                      <a:pt x="83" y="0"/>
                    </a:lnTo>
                    <a:lnTo>
                      <a:pt x="77" y="0"/>
                    </a:lnTo>
                    <a:lnTo>
                      <a:pt x="75" y="2"/>
                    </a:lnTo>
                    <a:lnTo>
                      <a:pt x="69" y="2"/>
                    </a:lnTo>
                    <a:lnTo>
                      <a:pt x="59" y="4"/>
                    </a:lnTo>
                    <a:lnTo>
                      <a:pt x="48" y="4"/>
                    </a:lnTo>
                    <a:lnTo>
                      <a:pt x="33" y="6"/>
                    </a:lnTo>
                    <a:lnTo>
                      <a:pt x="17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238">
                <a:extLst>
                  <a:ext uri="{FF2B5EF4-FFF2-40B4-BE49-F238E27FC236}">
                    <a16:creationId xmlns:a16="http://schemas.microsoft.com/office/drawing/2014/main" id="{56824CCF-CAE5-4F10-936E-5B8C07C1E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8" cy="3"/>
              </a:xfrm>
              <a:custGeom>
                <a:avLst/>
                <a:gdLst>
                  <a:gd name="T0" fmla="*/ 0 w 77"/>
                  <a:gd name="T1" fmla="*/ 6 h 6"/>
                  <a:gd name="T2" fmla="*/ 17 w 77"/>
                  <a:gd name="T3" fmla="*/ 6 h 6"/>
                  <a:gd name="T4" fmla="*/ 33 w 77"/>
                  <a:gd name="T5" fmla="*/ 6 h 6"/>
                  <a:gd name="T6" fmla="*/ 48 w 77"/>
                  <a:gd name="T7" fmla="*/ 4 h 6"/>
                  <a:gd name="T8" fmla="*/ 59 w 77"/>
                  <a:gd name="T9" fmla="*/ 4 h 6"/>
                  <a:gd name="T10" fmla="*/ 69 w 77"/>
                  <a:gd name="T11" fmla="*/ 2 h 6"/>
                  <a:gd name="T12" fmla="*/ 75 w 77"/>
                  <a:gd name="T13" fmla="*/ 2 h 6"/>
                  <a:gd name="T14" fmla="*/ 77 w 77"/>
                  <a:gd name="T15" fmla="*/ 0 h 6"/>
                  <a:gd name="T16" fmla="*/ 71 w 77"/>
                  <a:gd name="T17" fmla="*/ 0 h 6"/>
                  <a:gd name="T18" fmla="*/ 69 w 77"/>
                  <a:gd name="T19" fmla="*/ 2 h 6"/>
                  <a:gd name="T20" fmla="*/ 63 w 77"/>
                  <a:gd name="T21" fmla="*/ 2 h 6"/>
                  <a:gd name="T22" fmla="*/ 56 w 77"/>
                  <a:gd name="T23" fmla="*/ 4 h 6"/>
                  <a:gd name="T24" fmla="*/ 44 w 77"/>
                  <a:gd name="T25" fmla="*/ 4 h 6"/>
                  <a:gd name="T26" fmla="*/ 31 w 77"/>
                  <a:gd name="T27" fmla="*/ 4 h 6"/>
                  <a:gd name="T28" fmla="*/ 15 w 77"/>
                  <a:gd name="T29" fmla="*/ 6 h 6"/>
                  <a:gd name="T30" fmla="*/ 0 w 77"/>
                  <a:gd name="T31" fmla="*/ 6 h 6"/>
                  <a:gd name="T32" fmla="*/ 0 w 77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" h="6">
                    <a:moveTo>
                      <a:pt x="0" y="6"/>
                    </a:moveTo>
                    <a:lnTo>
                      <a:pt x="17" y="6"/>
                    </a:lnTo>
                    <a:lnTo>
                      <a:pt x="33" y="6"/>
                    </a:lnTo>
                    <a:lnTo>
                      <a:pt x="48" y="4"/>
                    </a:lnTo>
                    <a:lnTo>
                      <a:pt x="59" y="4"/>
                    </a:lnTo>
                    <a:lnTo>
                      <a:pt x="69" y="2"/>
                    </a:lnTo>
                    <a:lnTo>
                      <a:pt x="75" y="2"/>
                    </a:lnTo>
                    <a:lnTo>
                      <a:pt x="77" y="0"/>
                    </a:lnTo>
                    <a:lnTo>
                      <a:pt x="71" y="0"/>
                    </a:lnTo>
                    <a:lnTo>
                      <a:pt x="69" y="2"/>
                    </a:lnTo>
                    <a:lnTo>
                      <a:pt x="63" y="2"/>
                    </a:lnTo>
                    <a:lnTo>
                      <a:pt x="56" y="4"/>
                    </a:lnTo>
                    <a:lnTo>
                      <a:pt x="44" y="4"/>
                    </a:lnTo>
                    <a:lnTo>
                      <a:pt x="31" y="4"/>
                    </a:lnTo>
                    <a:lnTo>
                      <a:pt x="15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239">
                <a:extLst>
                  <a:ext uri="{FF2B5EF4-FFF2-40B4-BE49-F238E27FC236}">
                    <a16:creationId xmlns:a16="http://schemas.microsoft.com/office/drawing/2014/main" id="{C328287F-1FFD-4064-ABA1-CAADFF4A8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6" cy="3"/>
              </a:xfrm>
              <a:custGeom>
                <a:avLst/>
                <a:gdLst>
                  <a:gd name="T0" fmla="*/ 0 w 71"/>
                  <a:gd name="T1" fmla="*/ 6 h 6"/>
                  <a:gd name="T2" fmla="*/ 15 w 71"/>
                  <a:gd name="T3" fmla="*/ 6 h 6"/>
                  <a:gd name="T4" fmla="*/ 31 w 71"/>
                  <a:gd name="T5" fmla="*/ 4 h 6"/>
                  <a:gd name="T6" fmla="*/ 44 w 71"/>
                  <a:gd name="T7" fmla="*/ 4 h 6"/>
                  <a:gd name="T8" fmla="*/ 56 w 71"/>
                  <a:gd name="T9" fmla="*/ 4 h 6"/>
                  <a:gd name="T10" fmla="*/ 63 w 71"/>
                  <a:gd name="T11" fmla="*/ 2 h 6"/>
                  <a:gd name="T12" fmla="*/ 69 w 71"/>
                  <a:gd name="T13" fmla="*/ 2 h 6"/>
                  <a:gd name="T14" fmla="*/ 71 w 71"/>
                  <a:gd name="T15" fmla="*/ 0 h 6"/>
                  <a:gd name="T16" fmla="*/ 65 w 71"/>
                  <a:gd name="T17" fmla="*/ 0 h 6"/>
                  <a:gd name="T18" fmla="*/ 63 w 71"/>
                  <a:gd name="T19" fmla="*/ 2 h 6"/>
                  <a:gd name="T20" fmla="*/ 58 w 71"/>
                  <a:gd name="T21" fmla="*/ 2 h 6"/>
                  <a:gd name="T22" fmla="*/ 50 w 71"/>
                  <a:gd name="T23" fmla="*/ 4 h 6"/>
                  <a:gd name="T24" fmla="*/ 40 w 71"/>
                  <a:gd name="T25" fmla="*/ 4 h 6"/>
                  <a:gd name="T26" fmla="*/ 29 w 71"/>
                  <a:gd name="T27" fmla="*/ 4 h 6"/>
                  <a:gd name="T28" fmla="*/ 15 w 71"/>
                  <a:gd name="T29" fmla="*/ 4 h 6"/>
                  <a:gd name="T30" fmla="*/ 0 w 71"/>
                  <a:gd name="T31" fmla="*/ 4 h 6"/>
                  <a:gd name="T32" fmla="*/ 0 w 71"/>
                  <a:gd name="T3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6">
                    <a:moveTo>
                      <a:pt x="0" y="6"/>
                    </a:moveTo>
                    <a:lnTo>
                      <a:pt x="15" y="6"/>
                    </a:lnTo>
                    <a:lnTo>
                      <a:pt x="31" y="4"/>
                    </a:lnTo>
                    <a:lnTo>
                      <a:pt x="44" y="4"/>
                    </a:lnTo>
                    <a:lnTo>
                      <a:pt x="56" y="4"/>
                    </a:lnTo>
                    <a:lnTo>
                      <a:pt x="63" y="2"/>
                    </a:lnTo>
                    <a:lnTo>
                      <a:pt x="69" y="2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63" y="2"/>
                    </a:lnTo>
                    <a:lnTo>
                      <a:pt x="58" y="2"/>
                    </a:lnTo>
                    <a:lnTo>
                      <a:pt x="50" y="4"/>
                    </a:lnTo>
                    <a:lnTo>
                      <a:pt x="40" y="4"/>
                    </a:lnTo>
                    <a:lnTo>
                      <a:pt x="29" y="4"/>
                    </a:lnTo>
                    <a:lnTo>
                      <a:pt x="15" y="4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240">
                <a:extLst>
                  <a:ext uri="{FF2B5EF4-FFF2-40B4-BE49-F238E27FC236}">
                    <a16:creationId xmlns:a16="http://schemas.microsoft.com/office/drawing/2014/main" id="{D5D2993D-1585-48AC-B25F-C9DA486D6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3" cy="2"/>
              </a:xfrm>
              <a:custGeom>
                <a:avLst/>
                <a:gdLst>
                  <a:gd name="T0" fmla="*/ 0 w 65"/>
                  <a:gd name="T1" fmla="*/ 4 h 4"/>
                  <a:gd name="T2" fmla="*/ 15 w 65"/>
                  <a:gd name="T3" fmla="*/ 4 h 4"/>
                  <a:gd name="T4" fmla="*/ 29 w 65"/>
                  <a:gd name="T5" fmla="*/ 4 h 4"/>
                  <a:gd name="T6" fmla="*/ 40 w 65"/>
                  <a:gd name="T7" fmla="*/ 4 h 4"/>
                  <a:gd name="T8" fmla="*/ 50 w 65"/>
                  <a:gd name="T9" fmla="*/ 4 h 4"/>
                  <a:gd name="T10" fmla="*/ 58 w 65"/>
                  <a:gd name="T11" fmla="*/ 2 h 4"/>
                  <a:gd name="T12" fmla="*/ 63 w 65"/>
                  <a:gd name="T13" fmla="*/ 2 h 4"/>
                  <a:gd name="T14" fmla="*/ 65 w 65"/>
                  <a:gd name="T15" fmla="*/ 0 h 4"/>
                  <a:gd name="T16" fmla="*/ 59 w 65"/>
                  <a:gd name="T17" fmla="*/ 0 h 4"/>
                  <a:gd name="T18" fmla="*/ 58 w 65"/>
                  <a:gd name="T19" fmla="*/ 2 h 4"/>
                  <a:gd name="T20" fmla="*/ 54 w 65"/>
                  <a:gd name="T21" fmla="*/ 2 h 4"/>
                  <a:gd name="T22" fmla="*/ 46 w 65"/>
                  <a:gd name="T23" fmla="*/ 2 h 4"/>
                  <a:gd name="T24" fmla="*/ 36 w 65"/>
                  <a:gd name="T25" fmla="*/ 4 h 4"/>
                  <a:gd name="T26" fmla="*/ 27 w 65"/>
                  <a:gd name="T27" fmla="*/ 4 h 4"/>
                  <a:gd name="T28" fmla="*/ 13 w 65"/>
                  <a:gd name="T29" fmla="*/ 4 h 4"/>
                  <a:gd name="T30" fmla="*/ 0 w 65"/>
                  <a:gd name="T31" fmla="*/ 4 h 4"/>
                  <a:gd name="T32" fmla="*/ 0 w 65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4">
                    <a:moveTo>
                      <a:pt x="0" y="4"/>
                    </a:moveTo>
                    <a:lnTo>
                      <a:pt x="15" y="4"/>
                    </a:lnTo>
                    <a:lnTo>
                      <a:pt x="29" y="4"/>
                    </a:lnTo>
                    <a:lnTo>
                      <a:pt x="40" y="4"/>
                    </a:lnTo>
                    <a:lnTo>
                      <a:pt x="50" y="4"/>
                    </a:lnTo>
                    <a:lnTo>
                      <a:pt x="58" y="2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58" y="2"/>
                    </a:lnTo>
                    <a:lnTo>
                      <a:pt x="54" y="2"/>
                    </a:lnTo>
                    <a:lnTo>
                      <a:pt x="46" y="2"/>
                    </a:lnTo>
                    <a:lnTo>
                      <a:pt x="36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241">
                <a:extLst>
                  <a:ext uri="{FF2B5EF4-FFF2-40B4-BE49-F238E27FC236}">
                    <a16:creationId xmlns:a16="http://schemas.microsoft.com/office/drawing/2014/main" id="{AAFE2B0B-4A76-4BA5-B3F2-A9166D769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0" cy="2"/>
              </a:xfrm>
              <a:custGeom>
                <a:avLst/>
                <a:gdLst>
                  <a:gd name="T0" fmla="*/ 0 w 59"/>
                  <a:gd name="T1" fmla="*/ 4 h 4"/>
                  <a:gd name="T2" fmla="*/ 13 w 59"/>
                  <a:gd name="T3" fmla="*/ 4 h 4"/>
                  <a:gd name="T4" fmla="*/ 27 w 59"/>
                  <a:gd name="T5" fmla="*/ 4 h 4"/>
                  <a:gd name="T6" fmla="*/ 36 w 59"/>
                  <a:gd name="T7" fmla="*/ 4 h 4"/>
                  <a:gd name="T8" fmla="*/ 46 w 59"/>
                  <a:gd name="T9" fmla="*/ 2 h 4"/>
                  <a:gd name="T10" fmla="*/ 54 w 59"/>
                  <a:gd name="T11" fmla="*/ 2 h 4"/>
                  <a:gd name="T12" fmla="*/ 58 w 59"/>
                  <a:gd name="T13" fmla="*/ 2 h 4"/>
                  <a:gd name="T14" fmla="*/ 59 w 59"/>
                  <a:gd name="T15" fmla="*/ 0 h 4"/>
                  <a:gd name="T16" fmla="*/ 54 w 59"/>
                  <a:gd name="T17" fmla="*/ 0 h 4"/>
                  <a:gd name="T18" fmla="*/ 52 w 59"/>
                  <a:gd name="T19" fmla="*/ 2 h 4"/>
                  <a:gd name="T20" fmla="*/ 46 w 59"/>
                  <a:gd name="T21" fmla="*/ 2 h 4"/>
                  <a:gd name="T22" fmla="*/ 38 w 59"/>
                  <a:gd name="T23" fmla="*/ 4 h 4"/>
                  <a:gd name="T24" fmla="*/ 27 w 59"/>
                  <a:gd name="T25" fmla="*/ 4 h 4"/>
                  <a:gd name="T26" fmla="*/ 13 w 59"/>
                  <a:gd name="T27" fmla="*/ 4 h 4"/>
                  <a:gd name="T28" fmla="*/ 0 w 59"/>
                  <a:gd name="T29" fmla="*/ 4 h 4"/>
                  <a:gd name="T30" fmla="*/ 0 w 59"/>
                  <a:gd name="T3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9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6" y="4"/>
                    </a:lnTo>
                    <a:lnTo>
                      <a:pt x="46" y="2"/>
                    </a:lnTo>
                    <a:lnTo>
                      <a:pt x="54" y="2"/>
                    </a:lnTo>
                    <a:lnTo>
                      <a:pt x="58" y="2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52" y="2"/>
                    </a:lnTo>
                    <a:lnTo>
                      <a:pt x="46" y="2"/>
                    </a:lnTo>
                    <a:lnTo>
                      <a:pt x="38" y="4"/>
                    </a:lnTo>
                    <a:lnTo>
                      <a:pt x="27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242">
                <a:extLst>
                  <a:ext uri="{FF2B5EF4-FFF2-40B4-BE49-F238E27FC236}">
                    <a16:creationId xmlns:a16="http://schemas.microsoft.com/office/drawing/2014/main" id="{BF623EDB-4F13-436C-9478-7F4DE86B0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7" cy="2"/>
              </a:xfrm>
              <a:custGeom>
                <a:avLst/>
                <a:gdLst>
                  <a:gd name="T0" fmla="*/ 0 w 54"/>
                  <a:gd name="T1" fmla="*/ 4 h 4"/>
                  <a:gd name="T2" fmla="*/ 13 w 54"/>
                  <a:gd name="T3" fmla="*/ 4 h 4"/>
                  <a:gd name="T4" fmla="*/ 27 w 54"/>
                  <a:gd name="T5" fmla="*/ 4 h 4"/>
                  <a:gd name="T6" fmla="*/ 38 w 54"/>
                  <a:gd name="T7" fmla="*/ 4 h 4"/>
                  <a:gd name="T8" fmla="*/ 46 w 54"/>
                  <a:gd name="T9" fmla="*/ 2 h 4"/>
                  <a:gd name="T10" fmla="*/ 52 w 54"/>
                  <a:gd name="T11" fmla="*/ 2 h 4"/>
                  <a:gd name="T12" fmla="*/ 54 w 54"/>
                  <a:gd name="T13" fmla="*/ 0 h 4"/>
                  <a:gd name="T14" fmla="*/ 48 w 54"/>
                  <a:gd name="T15" fmla="*/ 0 h 4"/>
                  <a:gd name="T16" fmla="*/ 46 w 54"/>
                  <a:gd name="T17" fmla="*/ 2 h 4"/>
                  <a:gd name="T18" fmla="*/ 40 w 54"/>
                  <a:gd name="T19" fmla="*/ 2 h 4"/>
                  <a:gd name="T20" fmla="*/ 33 w 54"/>
                  <a:gd name="T21" fmla="*/ 2 h 4"/>
                  <a:gd name="T22" fmla="*/ 23 w 54"/>
                  <a:gd name="T23" fmla="*/ 4 h 4"/>
                  <a:gd name="T24" fmla="*/ 13 w 54"/>
                  <a:gd name="T25" fmla="*/ 4 h 4"/>
                  <a:gd name="T26" fmla="*/ 0 w 54"/>
                  <a:gd name="T27" fmla="*/ 4 h 4"/>
                  <a:gd name="T28" fmla="*/ 0 w 54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4">
                    <a:moveTo>
                      <a:pt x="0" y="4"/>
                    </a:moveTo>
                    <a:lnTo>
                      <a:pt x="13" y="4"/>
                    </a:lnTo>
                    <a:lnTo>
                      <a:pt x="27" y="4"/>
                    </a:lnTo>
                    <a:lnTo>
                      <a:pt x="38" y="4"/>
                    </a:lnTo>
                    <a:lnTo>
                      <a:pt x="46" y="2"/>
                    </a:lnTo>
                    <a:lnTo>
                      <a:pt x="52" y="2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46" y="2"/>
                    </a:lnTo>
                    <a:lnTo>
                      <a:pt x="40" y="2"/>
                    </a:lnTo>
                    <a:lnTo>
                      <a:pt x="33" y="2"/>
                    </a:lnTo>
                    <a:lnTo>
                      <a:pt x="23" y="4"/>
                    </a:lnTo>
                    <a:lnTo>
                      <a:pt x="13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243">
                <a:extLst>
                  <a:ext uri="{FF2B5EF4-FFF2-40B4-BE49-F238E27FC236}">
                    <a16:creationId xmlns:a16="http://schemas.microsoft.com/office/drawing/2014/main" id="{9D1121C3-4D10-4650-A1F3-368279AD9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4" cy="2"/>
              </a:xfrm>
              <a:custGeom>
                <a:avLst/>
                <a:gdLst>
                  <a:gd name="T0" fmla="*/ 0 w 48"/>
                  <a:gd name="T1" fmla="*/ 4 h 4"/>
                  <a:gd name="T2" fmla="*/ 13 w 48"/>
                  <a:gd name="T3" fmla="*/ 4 h 4"/>
                  <a:gd name="T4" fmla="*/ 23 w 48"/>
                  <a:gd name="T5" fmla="*/ 4 h 4"/>
                  <a:gd name="T6" fmla="*/ 33 w 48"/>
                  <a:gd name="T7" fmla="*/ 2 h 4"/>
                  <a:gd name="T8" fmla="*/ 40 w 48"/>
                  <a:gd name="T9" fmla="*/ 2 h 4"/>
                  <a:gd name="T10" fmla="*/ 46 w 48"/>
                  <a:gd name="T11" fmla="*/ 2 h 4"/>
                  <a:gd name="T12" fmla="*/ 48 w 48"/>
                  <a:gd name="T13" fmla="*/ 0 h 4"/>
                  <a:gd name="T14" fmla="*/ 42 w 48"/>
                  <a:gd name="T15" fmla="*/ 0 h 4"/>
                  <a:gd name="T16" fmla="*/ 40 w 48"/>
                  <a:gd name="T17" fmla="*/ 2 h 4"/>
                  <a:gd name="T18" fmla="*/ 36 w 48"/>
                  <a:gd name="T19" fmla="*/ 2 h 4"/>
                  <a:gd name="T20" fmla="*/ 29 w 48"/>
                  <a:gd name="T21" fmla="*/ 2 h 4"/>
                  <a:gd name="T22" fmla="*/ 21 w 48"/>
                  <a:gd name="T23" fmla="*/ 2 h 4"/>
                  <a:gd name="T24" fmla="*/ 11 w 48"/>
                  <a:gd name="T25" fmla="*/ 4 h 4"/>
                  <a:gd name="T26" fmla="*/ 0 w 48"/>
                  <a:gd name="T27" fmla="*/ 4 h 4"/>
                  <a:gd name="T28" fmla="*/ 0 w 48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4">
                    <a:moveTo>
                      <a:pt x="0" y="4"/>
                    </a:moveTo>
                    <a:lnTo>
                      <a:pt x="13" y="4"/>
                    </a:lnTo>
                    <a:lnTo>
                      <a:pt x="23" y="4"/>
                    </a:lnTo>
                    <a:lnTo>
                      <a:pt x="33" y="2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40" y="2"/>
                    </a:lnTo>
                    <a:lnTo>
                      <a:pt x="36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244">
                <a:extLst>
                  <a:ext uri="{FF2B5EF4-FFF2-40B4-BE49-F238E27FC236}">
                    <a16:creationId xmlns:a16="http://schemas.microsoft.com/office/drawing/2014/main" id="{F0A8AF26-923A-4B05-931E-9EA8639F5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21" cy="2"/>
              </a:xfrm>
              <a:custGeom>
                <a:avLst/>
                <a:gdLst>
                  <a:gd name="T0" fmla="*/ 0 w 42"/>
                  <a:gd name="T1" fmla="*/ 4 h 4"/>
                  <a:gd name="T2" fmla="*/ 11 w 42"/>
                  <a:gd name="T3" fmla="*/ 4 h 4"/>
                  <a:gd name="T4" fmla="*/ 21 w 42"/>
                  <a:gd name="T5" fmla="*/ 2 h 4"/>
                  <a:gd name="T6" fmla="*/ 29 w 42"/>
                  <a:gd name="T7" fmla="*/ 2 h 4"/>
                  <a:gd name="T8" fmla="*/ 36 w 42"/>
                  <a:gd name="T9" fmla="*/ 2 h 4"/>
                  <a:gd name="T10" fmla="*/ 40 w 42"/>
                  <a:gd name="T11" fmla="*/ 2 h 4"/>
                  <a:gd name="T12" fmla="*/ 42 w 42"/>
                  <a:gd name="T13" fmla="*/ 0 h 4"/>
                  <a:gd name="T14" fmla="*/ 36 w 42"/>
                  <a:gd name="T15" fmla="*/ 0 h 4"/>
                  <a:gd name="T16" fmla="*/ 34 w 42"/>
                  <a:gd name="T17" fmla="*/ 2 h 4"/>
                  <a:gd name="T18" fmla="*/ 29 w 42"/>
                  <a:gd name="T19" fmla="*/ 2 h 4"/>
                  <a:gd name="T20" fmla="*/ 21 w 42"/>
                  <a:gd name="T21" fmla="*/ 2 h 4"/>
                  <a:gd name="T22" fmla="*/ 11 w 42"/>
                  <a:gd name="T23" fmla="*/ 2 h 4"/>
                  <a:gd name="T24" fmla="*/ 0 w 42"/>
                  <a:gd name="T25" fmla="*/ 2 h 4"/>
                  <a:gd name="T26" fmla="*/ 0 w 42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">
                    <a:moveTo>
                      <a:pt x="0" y="4"/>
                    </a:moveTo>
                    <a:lnTo>
                      <a:pt x="11" y="4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6" y="2"/>
                    </a:lnTo>
                    <a:lnTo>
                      <a:pt x="40" y="2"/>
                    </a:lnTo>
                    <a:lnTo>
                      <a:pt x="42" y="0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1" y="2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245">
                <a:extLst>
                  <a:ext uri="{FF2B5EF4-FFF2-40B4-BE49-F238E27FC236}">
                    <a16:creationId xmlns:a16="http://schemas.microsoft.com/office/drawing/2014/main" id="{1633175D-D29E-4FDF-9368-A39D3096D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8" cy="1"/>
              </a:xfrm>
              <a:custGeom>
                <a:avLst/>
                <a:gdLst>
                  <a:gd name="T0" fmla="*/ 0 w 36"/>
                  <a:gd name="T1" fmla="*/ 2 h 2"/>
                  <a:gd name="T2" fmla="*/ 11 w 36"/>
                  <a:gd name="T3" fmla="*/ 2 h 2"/>
                  <a:gd name="T4" fmla="*/ 21 w 36"/>
                  <a:gd name="T5" fmla="*/ 2 h 2"/>
                  <a:gd name="T6" fmla="*/ 29 w 36"/>
                  <a:gd name="T7" fmla="*/ 2 h 2"/>
                  <a:gd name="T8" fmla="*/ 34 w 36"/>
                  <a:gd name="T9" fmla="*/ 2 h 2"/>
                  <a:gd name="T10" fmla="*/ 36 w 36"/>
                  <a:gd name="T11" fmla="*/ 0 h 2"/>
                  <a:gd name="T12" fmla="*/ 29 w 36"/>
                  <a:gd name="T13" fmla="*/ 0 h 2"/>
                  <a:gd name="T14" fmla="*/ 29 w 36"/>
                  <a:gd name="T15" fmla="*/ 2 h 2"/>
                  <a:gd name="T16" fmla="*/ 25 w 36"/>
                  <a:gd name="T17" fmla="*/ 2 h 2"/>
                  <a:gd name="T18" fmla="*/ 17 w 36"/>
                  <a:gd name="T19" fmla="*/ 2 h 2"/>
                  <a:gd name="T20" fmla="*/ 9 w 36"/>
                  <a:gd name="T21" fmla="*/ 2 h 2"/>
                  <a:gd name="T22" fmla="*/ 0 w 36"/>
                  <a:gd name="T23" fmla="*/ 2 h 2"/>
                  <a:gd name="T24" fmla="*/ 0 w 3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2">
                    <a:moveTo>
                      <a:pt x="0" y="2"/>
                    </a:moveTo>
                    <a:lnTo>
                      <a:pt x="11" y="2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34" y="2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246">
                <a:extLst>
                  <a:ext uri="{FF2B5EF4-FFF2-40B4-BE49-F238E27FC236}">
                    <a16:creationId xmlns:a16="http://schemas.microsoft.com/office/drawing/2014/main" id="{40D05A1F-10CB-4E86-A009-BDDE35044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4" cy="1"/>
              </a:xfrm>
              <a:custGeom>
                <a:avLst/>
                <a:gdLst>
                  <a:gd name="T0" fmla="*/ 0 w 29"/>
                  <a:gd name="T1" fmla="*/ 2 h 2"/>
                  <a:gd name="T2" fmla="*/ 9 w 29"/>
                  <a:gd name="T3" fmla="*/ 2 h 2"/>
                  <a:gd name="T4" fmla="*/ 17 w 29"/>
                  <a:gd name="T5" fmla="*/ 2 h 2"/>
                  <a:gd name="T6" fmla="*/ 25 w 29"/>
                  <a:gd name="T7" fmla="*/ 2 h 2"/>
                  <a:gd name="T8" fmla="*/ 29 w 29"/>
                  <a:gd name="T9" fmla="*/ 2 h 2"/>
                  <a:gd name="T10" fmla="*/ 29 w 29"/>
                  <a:gd name="T11" fmla="*/ 0 h 2"/>
                  <a:gd name="T12" fmla="*/ 23 w 29"/>
                  <a:gd name="T13" fmla="*/ 0 h 2"/>
                  <a:gd name="T14" fmla="*/ 23 w 29"/>
                  <a:gd name="T15" fmla="*/ 2 h 2"/>
                  <a:gd name="T16" fmla="*/ 17 w 29"/>
                  <a:gd name="T17" fmla="*/ 2 h 2"/>
                  <a:gd name="T18" fmla="*/ 9 w 29"/>
                  <a:gd name="T19" fmla="*/ 2 h 2"/>
                  <a:gd name="T20" fmla="*/ 0 w 29"/>
                  <a:gd name="T21" fmla="*/ 2 h 2"/>
                  <a:gd name="T22" fmla="*/ 0 w 29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5" y="2"/>
                    </a:lnTo>
                    <a:lnTo>
                      <a:pt x="29" y="2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247">
                <a:extLst>
                  <a:ext uri="{FF2B5EF4-FFF2-40B4-BE49-F238E27FC236}">
                    <a16:creationId xmlns:a16="http://schemas.microsoft.com/office/drawing/2014/main" id="{FE65B485-6EC4-4CF9-90BA-3DDA10C7B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11" cy="1"/>
              </a:xfrm>
              <a:custGeom>
                <a:avLst/>
                <a:gdLst>
                  <a:gd name="T0" fmla="*/ 0 w 23"/>
                  <a:gd name="T1" fmla="*/ 2 h 2"/>
                  <a:gd name="T2" fmla="*/ 9 w 23"/>
                  <a:gd name="T3" fmla="*/ 2 h 2"/>
                  <a:gd name="T4" fmla="*/ 17 w 23"/>
                  <a:gd name="T5" fmla="*/ 2 h 2"/>
                  <a:gd name="T6" fmla="*/ 23 w 23"/>
                  <a:gd name="T7" fmla="*/ 2 h 2"/>
                  <a:gd name="T8" fmla="*/ 23 w 23"/>
                  <a:gd name="T9" fmla="*/ 0 h 2"/>
                  <a:gd name="T10" fmla="*/ 17 w 23"/>
                  <a:gd name="T11" fmla="*/ 0 h 2"/>
                  <a:gd name="T12" fmla="*/ 17 w 23"/>
                  <a:gd name="T13" fmla="*/ 0 h 2"/>
                  <a:gd name="T14" fmla="*/ 13 w 23"/>
                  <a:gd name="T15" fmla="*/ 2 h 2"/>
                  <a:gd name="T16" fmla="*/ 8 w 23"/>
                  <a:gd name="T17" fmla="*/ 2 h 2"/>
                  <a:gd name="T18" fmla="*/ 0 w 23"/>
                  <a:gd name="T19" fmla="*/ 2 h 2"/>
                  <a:gd name="T20" fmla="*/ 0 w 2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">
                    <a:moveTo>
                      <a:pt x="0" y="2"/>
                    </a:moveTo>
                    <a:lnTo>
                      <a:pt x="9" y="2"/>
                    </a:lnTo>
                    <a:lnTo>
                      <a:pt x="17" y="2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3" y="2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248">
                <a:extLst>
                  <a:ext uri="{FF2B5EF4-FFF2-40B4-BE49-F238E27FC236}">
                    <a16:creationId xmlns:a16="http://schemas.microsoft.com/office/drawing/2014/main" id="{942971D9-F47B-48A7-BAB8-9F3718C69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9" cy="1"/>
              </a:xfrm>
              <a:custGeom>
                <a:avLst/>
                <a:gdLst>
                  <a:gd name="T0" fmla="*/ 0 w 17"/>
                  <a:gd name="T1" fmla="*/ 2 h 2"/>
                  <a:gd name="T2" fmla="*/ 8 w 17"/>
                  <a:gd name="T3" fmla="*/ 2 h 2"/>
                  <a:gd name="T4" fmla="*/ 13 w 17"/>
                  <a:gd name="T5" fmla="*/ 2 h 2"/>
                  <a:gd name="T6" fmla="*/ 17 w 17"/>
                  <a:gd name="T7" fmla="*/ 0 h 2"/>
                  <a:gd name="T8" fmla="*/ 17 w 17"/>
                  <a:gd name="T9" fmla="*/ 0 h 2"/>
                  <a:gd name="T10" fmla="*/ 11 w 17"/>
                  <a:gd name="T11" fmla="*/ 0 h 2"/>
                  <a:gd name="T12" fmla="*/ 11 w 17"/>
                  <a:gd name="T13" fmla="*/ 0 h 2"/>
                  <a:gd name="T14" fmla="*/ 6 w 17"/>
                  <a:gd name="T15" fmla="*/ 2 h 2"/>
                  <a:gd name="T16" fmla="*/ 0 w 17"/>
                  <a:gd name="T17" fmla="*/ 2 h 2"/>
                  <a:gd name="T18" fmla="*/ 0 w 17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">
                    <a:moveTo>
                      <a:pt x="0" y="2"/>
                    </a:moveTo>
                    <a:lnTo>
                      <a:pt x="8" y="2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249">
                <a:extLst>
                  <a:ext uri="{FF2B5EF4-FFF2-40B4-BE49-F238E27FC236}">
                    <a16:creationId xmlns:a16="http://schemas.microsoft.com/office/drawing/2014/main" id="{49C64992-4042-4076-A01E-B52DA0215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6" cy="1"/>
              </a:xfrm>
              <a:custGeom>
                <a:avLst/>
                <a:gdLst>
                  <a:gd name="T0" fmla="*/ 0 w 11"/>
                  <a:gd name="T1" fmla="*/ 2 h 2"/>
                  <a:gd name="T2" fmla="*/ 6 w 11"/>
                  <a:gd name="T3" fmla="*/ 2 h 2"/>
                  <a:gd name="T4" fmla="*/ 11 w 11"/>
                  <a:gd name="T5" fmla="*/ 0 h 2"/>
                  <a:gd name="T6" fmla="*/ 11 w 11"/>
                  <a:gd name="T7" fmla="*/ 0 h 2"/>
                  <a:gd name="T8" fmla="*/ 6 w 11"/>
                  <a:gd name="T9" fmla="*/ 0 h 2"/>
                  <a:gd name="T10" fmla="*/ 6 w 11"/>
                  <a:gd name="T11" fmla="*/ 0 h 2"/>
                  <a:gd name="T12" fmla="*/ 0 w 11"/>
                  <a:gd name="T13" fmla="*/ 0 h 2"/>
                  <a:gd name="T14" fmla="*/ 0 w 1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2">
                    <a:moveTo>
                      <a:pt x="0" y="2"/>
                    </a:moveTo>
                    <a:lnTo>
                      <a:pt x="6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250">
                <a:extLst>
                  <a:ext uri="{FF2B5EF4-FFF2-40B4-BE49-F238E27FC236}">
                    <a16:creationId xmlns:a16="http://schemas.microsoft.com/office/drawing/2014/main" id="{3F8F7C4A-E555-4384-9BF0-AD8E8AA06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" y="1416"/>
                <a:ext cx="3" cy="1"/>
              </a:xfrm>
              <a:custGeom>
                <a:avLst/>
                <a:gdLst>
                  <a:gd name="T0" fmla="*/ 0 w 6"/>
                  <a:gd name="T1" fmla="*/ 6 w 6"/>
                  <a:gd name="T2" fmla="*/ 6 w 6"/>
                  <a:gd name="T3" fmla="*/ 0 w 6"/>
                  <a:gd name="T4" fmla="*/ 0 w 6"/>
                  <a:gd name="T5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251">
                <a:extLst>
                  <a:ext uri="{FF2B5EF4-FFF2-40B4-BE49-F238E27FC236}">
                    <a16:creationId xmlns:a16="http://schemas.microsoft.com/office/drawing/2014/main" id="{2327FF0A-8BE9-4AA4-AFD5-896C21AC79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40" cy="64"/>
              </a:xfrm>
              <a:custGeom>
                <a:avLst/>
                <a:gdLst>
                  <a:gd name="T0" fmla="*/ 0 w 680"/>
                  <a:gd name="T1" fmla="*/ 0 h 127"/>
                  <a:gd name="T2" fmla="*/ 680 w 680"/>
                  <a:gd name="T3" fmla="*/ 0 h 127"/>
                  <a:gd name="T4" fmla="*/ 680 w 680"/>
                  <a:gd name="T5" fmla="*/ 127 h 127"/>
                  <a:gd name="T6" fmla="*/ 0 w 680"/>
                  <a:gd name="T7" fmla="*/ 127 h 127"/>
                  <a:gd name="T8" fmla="*/ 0 w 680"/>
                  <a:gd name="T9" fmla="*/ 0 h 127"/>
                  <a:gd name="T10" fmla="*/ 0 w 680"/>
                  <a:gd name="T11" fmla="*/ 0 h 127"/>
                  <a:gd name="T12" fmla="*/ 663 w 680"/>
                  <a:gd name="T13" fmla="*/ 0 h 127"/>
                  <a:gd name="T14" fmla="*/ 663 w 680"/>
                  <a:gd name="T15" fmla="*/ 127 h 127"/>
                  <a:gd name="T16" fmla="*/ 0 w 680"/>
                  <a:gd name="T17" fmla="*/ 127 h 127"/>
                  <a:gd name="T18" fmla="*/ 0 w 68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0" h="127">
                    <a:moveTo>
                      <a:pt x="0" y="0"/>
                    </a:moveTo>
                    <a:lnTo>
                      <a:pt x="680" y="0"/>
                    </a:lnTo>
                    <a:lnTo>
                      <a:pt x="68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252">
                <a:extLst>
                  <a:ext uri="{FF2B5EF4-FFF2-40B4-BE49-F238E27FC236}">
                    <a16:creationId xmlns:a16="http://schemas.microsoft.com/office/drawing/2014/main" id="{21CE6582-66AF-4F24-B05B-1B764DFD27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32" cy="64"/>
              </a:xfrm>
              <a:custGeom>
                <a:avLst/>
                <a:gdLst>
                  <a:gd name="T0" fmla="*/ 0 w 663"/>
                  <a:gd name="T1" fmla="*/ 0 h 127"/>
                  <a:gd name="T2" fmla="*/ 663 w 663"/>
                  <a:gd name="T3" fmla="*/ 0 h 127"/>
                  <a:gd name="T4" fmla="*/ 663 w 663"/>
                  <a:gd name="T5" fmla="*/ 127 h 127"/>
                  <a:gd name="T6" fmla="*/ 0 w 663"/>
                  <a:gd name="T7" fmla="*/ 127 h 127"/>
                  <a:gd name="T8" fmla="*/ 0 w 663"/>
                  <a:gd name="T9" fmla="*/ 0 h 127"/>
                  <a:gd name="T10" fmla="*/ 0 w 663"/>
                  <a:gd name="T11" fmla="*/ 0 h 127"/>
                  <a:gd name="T12" fmla="*/ 646 w 663"/>
                  <a:gd name="T13" fmla="*/ 0 h 127"/>
                  <a:gd name="T14" fmla="*/ 646 w 663"/>
                  <a:gd name="T15" fmla="*/ 127 h 127"/>
                  <a:gd name="T16" fmla="*/ 0 w 663"/>
                  <a:gd name="T17" fmla="*/ 127 h 127"/>
                  <a:gd name="T18" fmla="*/ 0 w 66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3" h="127">
                    <a:moveTo>
                      <a:pt x="0" y="0"/>
                    </a:moveTo>
                    <a:lnTo>
                      <a:pt x="663" y="0"/>
                    </a:lnTo>
                    <a:lnTo>
                      <a:pt x="66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253">
                <a:extLst>
                  <a:ext uri="{FF2B5EF4-FFF2-40B4-BE49-F238E27FC236}">
                    <a16:creationId xmlns:a16="http://schemas.microsoft.com/office/drawing/2014/main" id="{904E538B-62AB-425E-BD32-11539CA5F6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23" cy="64"/>
              </a:xfrm>
              <a:custGeom>
                <a:avLst/>
                <a:gdLst>
                  <a:gd name="T0" fmla="*/ 0 w 646"/>
                  <a:gd name="T1" fmla="*/ 0 h 127"/>
                  <a:gd name="T2" fmla="*/ 646 w 646"/>
                  <a:gd name="T3" fmla="*/ 0 h 127"/>
                  <a:gd name="T4" fmla="*/ 646 w 646"/>
                  <a:gd name="T5" fmla="*/ 127 h 127"/>
                  <a:gd name="T6" fmla="*/ 0 w 646"/>
                  <a:gd name="T7" fmla="*/ 127 h 127"/>
                  <a:gd name="T8" fmla="*/ 0 w 646"/>
                  <a:gd name="T9" fmla="*/ 0 h 127"/>
                  <a:gd name="T10" fmla="*/ 0 w 646"/>
                  <a:gd name="T11" fmla="*/ 0 h 127"/>
                  <a:gd name="T12" fmla="*/ 627 w 646"/>
                  <a:gd name="T13" fmla="*/ 0 h 127"/>
                  <a:gd name="T14" fmla="*/ 627 w 646"/>
                  <a:gd name="T15" fmla="*/ 127 h 127"/>
                  <a:gd name="T16" fmla="*/ 0 w 646"/>
                  <a:gd name="T17" fmla="*/ 127 h 127"/>
                  <a:gd name="T18" fmla="*/ 0 w 64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6" h="127">
                    <a:moveTo>
                      <a:pt x="0" y="0"/>
                    </a:moveTo>
                    <a:lnTo>
                      <a:pt x="646" y="0"/>
                    </a:lnTo>
                    <a:lnTo>
                      <a:pt x="64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254">
                <a:extLst>
                  <a:ext uri="{FF2B5EF4-FFF2-40B4-BE49-F238E27FC236}">
                    <a16:creationId xmlns:a16="http://schemas.microsoft.com/office/drawing/2014/main" id="{0DE23F04-1FBC-47FF-AE47-EA11EC377F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13" cy="64"/>
              </a:xfrm>
              <a:custGeom>
                <a:avLst/>
                <a:gdLst>
                  <a:gd name="T0" fmla="*/ 0 w 627"/>
                  <a:gd name="T1" fmla="*/ 0 h 127"/>
                  <a:gd name="T2" fmla="*/ 627 w 627"/>
                  <a:gd name="T3" fmla="*/ 0 h 127"/>
                  <a:gd name="T4" fmla="*/ 627 w 627"/>
                  <a:gd name="T5" fmla="*/ 127 h 127"/>
                  <a:gd name="T6" fmla="*/ 0 w 627"/>
                  <a:gd name="T7" fmla="*/ 127 h 127"/>
                  <a:gd name="T8" fmla="*/ 0 w 627"/>
                  <a:gd name="T9" fmla="*/ 0 h 127"/>
                  <a:gd name="T10" fmla="*/ 0 w 627"/>
                  <a:gd name="T11" fmla="*/ 0 h 127"/>
                  <a:gd name="T12" fmla="*/ 609 w 627"/>
                  <a:gd name="T13" fmla="*/ 0 h 127"/>
                  <a:gd name="T14" fmla="*/ 609 w 627"/>
                  <a:gd name="T15" fmla="*/ 127 h 127"/>
                  <a:gd name="T16" fmla="*/ 0 w 627"/>
                  <a:gd name="T17" fmla="*/ 127 h 127"/>
                  <a:gd name="T18" fmla="*/ 0 w 62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7" h="127">
                    <a:moveTo>
                      <a:pt x="0" y="0"/>
                    </a:moveTo>
                    <a:lnTo>
                      <a:pt x="627" y="0"/>
                    </a:lnTo>
                    <a:lnTo>
                      <a:pt x="62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255">
                <a:extLst>
                  <a:ext uri="{FF2B5EF4-FFF2-40B4-BE49-F238E27FC236}">
                    <a16:creationId xmlns:a16="http://schemas.microsoft.com/office/drawing/2014/main" id="{F0835CE0-D746-4989-A431-C55E690B60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05" cy="64"/>
              </a:xfrm>
              <a:custGeom>
                <a:avLst/>
                <a:gdLst>
                  <a:gd name="T0" fmla="*/ 0 w 609"/>
                  <a:gd name="T1" fmla="*/ 0 h 127"/>
                  <a:gd name="T2" fmla="*/ 609 w 609"/>
                  <a:gd name="T3" fmla="*/ 0 h 127"/>
                  <a:gd name="T4" fmla="*/ 609 w 609"/>
                  <a:gd name="T5" fmla="*/ 127 h 127"/>
                  <a:gd name="T6" fmla="*/ 0 w 609"/>
                  <a:gd name="T7" fmla="*/ 127 h 127"/>
                  <a:gd name="T8" fmla="*/ 0 w 609"/>
                  <a:gd name="T9" fmla="*/ 0 h 127"/>
                  <a:gd name="T10" fmla="*/ 0 w 609"/>
                  <a:gd name="T11" fmla="*/ 0 h 127"/>
                  <a:gd name="T12" fmla="*/ 592 w 609"/>
                  <a:gd name="T13" fmla="*/ 0 h 127"/>
                  <a:gd name="T14" fmla="*/ 592 w 609"/>
                  <a:gd name="T15" fmla="*/ 127 h 127"/>
                  <a:gd name="T16" fmla="*/ 0 w 609"/>
                  <a:gd name="T17" fmla="*/ 127 h 127"/>
                  <a:gd name="T18" fmla="*/ 0 w 60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9" h="127">
                    <a:moveTo>
                      <a:pt x="0" y="0"/>
                    </a:moveTo>
                    <a:lnTo>
                      <a:pt x="609" y="0"/>
                    </a:lnTo>
                    <a:lnTo>
                      <a:pt x="60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56">
                <a:extLst>
                  <a:ext uri="{FF2B5EF4-FFF2-40B4-BE49-F238E27FC236}">
                    <a16:creationId xmlns:a16="http://schemas.microsoft.com/office/drawing/2014/main" id="{5D8504A8-4A9C-4841-956F-C40D4D982D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96" cy="64"/>
              </a:xfrm>
              <a:custGeom>
                <a:avLst/>
                <a:gdLst>
                  <a:gd name="T0" fmla="*/ 0 w 592"/>
                  <a:gd name="T1" fmla="*/ 0 h 127"/>
                  <a:gd name="T2" fmla="*/ 592 w 592"/>
                  <a:gd name="T3" fmla="*/ 0 h 127"/>
                  <a:gd name="T4" fmla="*/ 592 w 592"/>
                  <a:gd name="T5" fmla="*/ 127 h 127"/>
                  <a:gd name="T6" fmla="*/ 0 w 592"/>
                  <a:gd name="T7" fmla="*/ 127 h 127"/>
                  <a:gd name="T8" fmla="*/ 0 w 592"/>
                  <a:gd name="T9" fmla="*/ 0 h 127"/>
                  <a:gd name="T10" fmla="*/ 0 w 592"/>
                  <a:gd name="T11" fmla="*/ 0 h 127"/>
                  <a:gd name="T12" fmla="*/ 573 w 592"/>
                  <a:gd name="T13" fmla="*/ 0 h 127"/>
                  <a:gd name="T14" fmla="*/ 573 w 592"/>
                  <a:gd name="T15" fmla="*/ 127 h 127"/>
                  <a:gd name="T16" fmla="*/ 0 w 592"/>
                  <a:gd name="T17" fmla="*/ 127 h 127"/>
                  <a:gd name="T18" fmla="*/ 0 w 59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2" h="127">
                    <a:moveTo>
                      <a:pt x="0" y="0"/>
                    </a:moveTo>
                    <a:lnTo>
                      <a:pt x="592" y="0"/>
                    </a:lnTo>
                    <a:lnTo>
                      <a:pt x="5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57">
                <a:extLst>
                  <a:ext uri="{FF2B5EF4-FFF2-40B4-BE49-F238E27FC236}">
                    <a16:creationId xmlns:a16="http://schemas.microsoft.com/office/drawing/2014/main" id="{B4DBF041-4A02-4422-913A-0E2EE6F9D2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86" cy="64"/>
              </a:xfrm>
              <a:custGeom>
                <a:avLst/>
                <a:gdLst>
                  <a:gd name="T0" fmla="*/ 0 w 573"/>
                  <a:gd name="T1" fmla="*/ 0 h 127"/>
                  <a:gd name="T2" fmla="*/ 573 w 573"/>
                  <a:gd name="T3" fmla="*/ 0 h 127"/>
                  <a:gd name="T4" fmla="*/ 573 w 573"/>
                  <a:gd name="T5" fmla="*/ 127 h 127"/>
                  <a:gd name="T6" fmla="*/ 0 w 573"/>
                  <a:gd name="T7" fmla="*/ 127 h 127"/>
                  <a:gd name="T8" fmla="*/ 0 w 573"/>
                  <a:gd name="T9" fmla="*/ 0 h 127"/>
                  <a:gd name="T10" fmla="*/ 0 w 573"/>
                  <a:gd name="T11" fmla="*/ 0 h 127"/>
                  <a:gd name="T12" fmla="*/ 555 w 573"/>
                  <a:gd name="T13" fmla="*/ 0 h 127"/>
                  <a:gd name="T14" fmla="*/ 555 w 573"/>
                  <a:gd name="T15" fmla="*/ 127 h 127"/>
                  <a:gd name="T16" fmla="*/ 0 w 573"/>
                  <a:gd name="T17" fmla="*/ 127 h 127"/>
                  <a:gd name="T18" fmla="*/ 0 w 57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3" h="127">
                    <a:moveTo>
                      <a:pt x="0" y="0"/>
                    </a:moveTo>
                    <a:lnTo>
                      <a:pt x="573" y="0"/>
                    </a:lnTo>
                    <a:lnTo>
                      <a:pt x="57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258">
                <a:extLst>
                  <a:ext uri="{FF2B5EF4-FFF2-40B4-BE49-F238E27FC236}">
                    <a16:creationId xmlns:a16="http://schemas.microsoft.com/office/drawing/2014/main" id="{64C4BF6E-9541-4DD0-8FB4-C89F8EE4F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8" cy="64"/>
              </a:xfrm>
              <a:custGeom>
                <a:avLst/>
                <a:gdLst>
                  <a:gd name="T0" fmla="*/ 0 w 555"/>
                  <a:gd name="T1" fmla="*/ 0 h 127"/>
                  <a:gd name="T2" fmla="*/ 555 w 555"/>
                  <a:gd name="T3" fmla="*/ 0 h 127"/>
                  <a:gd name="T4" fmla="*/ 555 w 555"/>
                  <a:gd name="T5" fmla="*/ 127 h 127"/>
                  <a:gd name="T6" fmla="*/ 0 w 555"/>
                  <a:gd name="T7" fmla="*/ 127 h 127"/>
                  <a:gd name="T8" fmla="*/ 0 w 555"/>
                  <a:gd name="T9" fmla="*/ 0 h 127"/>
                  <a:gd name="T10" fmla="*/ 0 w 555"/>
                  <a:gd name="T11" fmla="*/ 0 h 127"/>
                  <a:gd name="T12" fmla="*/ 538 w 555"/>
                  <a:gd name="T13" fmla="*/ 0 h 127"/>
                  <a:gd name="T14" fmla="*/ 538 w 555"/>
                  <a:gd name="T15" fmla="*/ 127 h 127"/>
                  <a:gd name="T16" fmla="*/ 0 w 555"/>
                  <a:gd name="T17" fmla="*/ 127 h 127"/>
                  <a:gd name="T18" fmla="*/ 0 w 55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5" h="127">
                    <a:moveTo>
                      <a:pt x="0" y="0"/>
                    </a:moveTo>
                    <a:lnTo>
                      <a:pt x="555" y="0"/>
                    </a:lnTo>
                    <a:lnTo>
                      <a:pt x="55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Freeform 259">
                <a:extLst>
                  <a:ext uri="{FF2B5EF4-FFF2-40B4-BE49-F238E27FC236}">
                    <a16:creationId xmlns:a16="http://schemas.microsoft.com/office/drawing/2014/main" id="{AF7D30D4-9C2D-44BC-8FD1-6A6BB0EC7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69" cy="64"/>
              </a:xfrm>
              <a:custGeom>
                <a:avLst/>
                <a:gdLst>
                  <a:gd name="T0" fmla="*/ 0 w 538"/>
                  <a:gd name="T1" fmla="*/ 0 h 127"/>
                  <a:gd name="T2" fmla="*/ 538 w 538"/>
                  <a:gd name="T3" fmla="*/ 0 h 127"/>
                  <a:gd name="T4" fmla="*/ 538 w 538"/>
                  <a:gd name="T5" fmla="*/ 127 h 127"/>
                  <a:gd name="T6" fmla="*/ 0 w 538"/>
                  <a:gd name="T7" fmla="*/ 127 h 127"/>
                  <a:gd name="T8" fmla="*/ 0 w 538"/>
                  <a:gd name="T9" fmla="*/ 0 h 127"/>
                  <a:gd name="T10" fmla="*/ 0 w 538"/>
                  <a:gd name="T11" fmla="*/ 0 h 127"/>
                  <a:gd name="T12" fmla="*/ 519 w 538"/>
                  <a:gd name="T13" fmla="*/ 0 h 127"/>
                  <a:gd name="T14" fmla="*/ 519 w 538"/>
                  <a:gd name="T15" fmla="*/ 127 h 127"/>
                  <a:gd name="T16" fmla="*/ 0 w 538"/>
                  <a:gd name="T17" fmla="*/ 127 h 127"/>
                  <a:gd name="T18" fmla="*/ 0 w 53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8" h="127">
                    <a:moveTo>
                      <a:pt x="0" y="0"/>
                    </a:moveTo>
                    <a:lnTo>
                      <a:pt x="538" y="0"/>
                    </a:lnTo>
                    <a:lnTo>
                      <a:pt x="53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260">
                <a:extLst>
                  <a:ext uri="{FF2B5EF4-FFF2-40B4-BE49-F238E27FC236}">
                    <a16:creationId xmlns:a16="http://schemas.microsoft.com/office/drawing/2014/main" id="{B9F0F30A-4A31-4FA3-A2A5-BF2250966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9" cy="64"/>
              </a:xfrm>
              <a:custGeom>
                <a:avLst/>
                <a:gdLst>
                  <a:gd name="T0" fmla="*/ 0 w 519"/>
                  <a:gd name="T1" fmla="*/ 0 h 127"/>
                  <a:gd name="T2" fmla="*/ 519 w 519"/>
                  <a:gd name="T3" fmla="*/ 0 h 127"/>
                  <a:gd name="T4" fmla="*/ 519 w 519"/>
                  <a:gd name="T5" fmla="*/ 127 h 127"/>
                  <a:gd name="T6" fmla="*/ 0 w 519"/>
                  <a:gd name="T7" fmla="*/ 127 h 127"/>
                  <a:gd name="T8" fmla="*/ 0 w 519"/>
                  <a:gd name="T9" fmla="*/ 0 h 127"/>
                  <a:gd name="T10" fmla="*/ 0 w 519"/>
                  <a:gd name="T11" fmla="*/ 0 h 127"/>
                  <a:gd name="T12" fmla="*/ 502 w 519"/>
                  <a:gd name="T13" fmla="*/ 0 h 127"/>
                  <a:gd name="T14" fmla="*/ 502 w 519"/>
                  <a:gd name="T15" fmla="*/ 127 h 127"/>
                  <a:gd name="T16" fmla="*/ 0 w 519"/>
                  <a:gd name="T17" fmla="*/ 127 h 127"/>
                  <a:gd name="T18" fmla="*/ 0 w 51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9" h="127">
                    <a:moveTo>
                      <a:pt x="0" y="0"/>
                    </a:moveTo>
                    <a:lnTo>
                      <a:pt x="519" y="0"/>
                    </a:lnTo>
                    <a:lnTo>
                      <a:pt x="51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261">
                <a:extLst>
                  <a:ext uri="{FF2B5EF4-FFF2-40B4-BE49-F238E27FC236}">
                    <a16:creationId xmlns:a16="http://schemas.microsoft.com/office/drawing/2014/main" id="{B88CFEE0-4042-4A97-9B77-F133A61CBC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51" cy="64"/>
              </a:xfrm>
              <a:custGeom>
                <a:avLst/>
                <a:gdLst>
                  <a:gd name="T0" fmla="*/ 0 w 502"/>
                  <a:gd name="T1" fmla="*/ 0 h 127"/>
                  <a:gd name="T2" fmla="*/ 502 w 502"/>
                  <a:gd name="T3" fmla="*/ 0 h 127"/>
                  <a:gd name="T4" fmla="*/ 502 w 502"/>
                  <a:gd name="T5" fmla="*/ 127 h 127"/>
                  <a:gd name="T6" fmla="*/ 0 w 502"/>
                  <a:gd name="T7" fmla="*/ 127 h 127"/>
                  <a:gd name="T8" fmla="*/ 0 w 502"/>
                  <a:gd name="T9" fmla="*/ 0 h 127"/>
                  <a:gd name="T10" fmla="*/ 0 w 502"/>
                  <a:gd name="T11" fmla="*/ 0 h 127"/>
                  <a:gd name="T12" fmla="*/ 484 w 502"/>
                  <a:gd name="T13" fmla="*/ 0 h 127"/>
                  <a:gd name="T14" fmla="*/ 484 w 502"/>
                  <a:gd name="T15" fmla="*/ 127 h 127"/>
                  <a:gd name="T16" fmla="*/ 0 w 502"/>
                  <a:gd name="T17" fmla="*/ 127 h 127"/>
                  <a:gd name="T18" fmla="*/ 0 w 50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2" h="127">
                    <a:moveTo>
                      <a:pt x="0" y="0"/>
                    </a:moveTo>
                    <a:lnTo>
                      <a:pt x="502" y="0"/>
                    </a:lnTo>
                    <a:lnTo>
                      <a:pt x="50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262">
                <a:extLst>
                  <a:ext uri="{FF2B5EF4-FFF2-40B4-BE49-F238E27FC236}">
                    <a16:creationId xmlns:a16="http://schemas.microsoft.com/office/drawing/2014/main" id="{932FDF89-4CFD-4BC8-974E-01DB3DE1F0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42" cy="64"/>
              </a:xfrm>
              <a:custGeom>
                <a:avLst/>
                <a:gdLst>
                  <a:gd name="T0" fmla="*/ 0 w 484"/>
                  <a:gd name="T1" fmla="*/ 0 h 127"/>
                  <a:gd name="T2" fmla="*/ 484 w 484"/>
                  <a:gd name="T3" fmla="*/ 0 h 127"/>
                  <a:gd name="T4" fmla="*/ 484 w 484"/>
                  <a:gd name="T5" fmla="*/ 127 h 127"/>
                  <a:gd name="T6" fmla="*/ 0 w 484"/>
                  <a:gd name="T7" fmla="*/ 127 h 127"/>
                  <a:gd name="T8" fmla="*/ 0 w 484"/>
                  <a:gd name="T9" fmla="*/ 0 h 127"/>
                  <a:gd name="T10" fmla="*/ 0 w 484"/>
                  <a:gd name="T11" fmla="*/ 0 h 127"/>
                  <a:gd name="T12" fmla="*/ 465 w 484"/>
                  <a:gd name="T13" fmla="*/ 0 h 127"/>
                  <a:gd name="T14" fmla="*/ 465 w 484"/>
                  <a:gd name="T15" fmla="*/ 127 h 127"/>
                  <a:gd name="T16" fmla="*/ 0 w 484"/>
                  <a:gd name="T17" fmla="*/ 127 h 127"/>
                  <a:gd name="T18" fmla="*/ 0 w 48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4" h="127">
                    <a:moveTo>
                      <a:pt x="0" y="0"/>
                    </a:moveTo>
                    <a:lnTo>
                      <a:pt x="484" y="0"/>
                    </a:lnTo>
                    <a:lnTo>
                      <a:pt x="48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263">
                <a:extLst>
                  <a:ext uri="{FF2B5EF4-FFF2-40B4-BE49-F238E27FC236}">
                    <a16:creationId xmlns:a16="http://schemas.microsoft.com/office/drawing/2014/main" id="{F519998E-40ED-481A-B577-9BC9F1635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32" cy="64"/>
              </a:xfrm>
              <a:custGeom>
                <a:avLst/>
                <a:gdLst>
                  <a:gd name="T0" fmla="*/ 0 w 465"/>
                  <a:gd name="T1" fmla="*/ 0 h 127"/>
                  <a:gd name="T2" fmla="*/ 465 w 465"/>
                  <a:gd name="T3" fmla="*/ 0 h 127"/>
                  <a:gd name="T4" fmla="*/ 465 w 465"/>
                  <a:gd name="T5" fmla="*/ 127 h 127"/>
                  <a:gd name="T6" fmla="*/ 0 w 465"/>
                  <a:gd name="T7" fmla="*/ 127 h 127"/>
                  <a:gd name="T8" fmla="*/ 0 w 465"/>
                  <a:gd name="T9" fmla="*/ 0 h 127"/>
                  <a:gd name="T10" fmla="*/ 0 w 465"/>
                  <a:gd name="T11" fmla="*/ 0 h 127"/>
                  <a:gd name="T12" fmla="*/ 448 w 465"/>
                  <a:gd name="T13" fmla="*/ 0 h 127"/>
                  <a:gd name="T14" fmla="*/ 448 w 465"/>
                  <a:gd name="T15" fmla="*/ 127 h 127"/>
                  <a:gd name="T16" fmla="*/ 0 w 465"/>
                  <a:gd name="T17" fmla="*/ 127 h 127"/>
                  <a:gd name="T18" fmla="*/ 0 w 46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5" h="127">
                    <a:moveTo>
                      <a:pt x="0" y="0"/>
                    </a:moveTo>
                    <a:lnTo>
                      <a:pt x="465" y="0"/>
                    </a:lnTo>
                    <a:lnTo>
                      <a:pt x="46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Freeform 264">
                <a:extLst>
                  <a:ext uri="{FF2B5EF4-FFF2-40B4-BE49-F238E27FC236}">
                    <a16:creationId xmlns:a16="http://schemas.microsoft.com/office/drawing/2014/main" id="{1C97945C-01EF-4AD1-95DA-EB0151AB0F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24" cy="64"/>
              </a:xfrm>
              <a:custGeom>
                <a:avLst/>
                <a:gdLst>
                  <a:gd name="T0" fmla="*/ 0 w 448"/>
                  <a:gd name="T1" fmla="*/ 0 h 127"/>
                  <a:gd name="T2" fmla="*/ 448 w 448"/>
                  <a:gd name="T3" fmla="*/ 0 h 127"/>
                  <a:gd name="T4" fmla="*/ 448 w 448"/>
                  <a:gd name="T5" fmla="*/ 127 h 127"/>
                  <a:gd name="T6" fmla="*/ 0 w 448"/>
                  <a:gd name="T7" fmla="*/ 127 h 127"/>
                  <a:gd name="T8" fmla="*/ 0 w 448"/>
                  <a:gd name="T9" fmla="*/ 0 h 127"/>
                  <a:gd name="T10" fmla="*/ 0 w 448"/>
                  <a:gd name="T11" fmla="*/ 0 h 127"/>
                  <a:gd name="T12" fmla="*/ 430 w 448"/>
                  <a:gd name="T13" fmla="*/ 0 h 127"/>
                  <a:gd name="T14" fmla="*/ 430 w 448"/>
                  <a:gd name="T15" fmla="*/ 127 h 127"/>
                  <a:gd name="T16" fmla="*/ 0 w 448"/>
                  <a:gd name="T17" fmla="*/ 127 h 127"/>
                  <a:gd name="T18" fmla="*/ 0 w 44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8" h="127">
                    <a:moveTo>
                      <a:pt x="0" y="0"/>
                    </a:moveTo>
                    <a:lnTo>
                      <a:pt x="448" y="0"/>
                    </a:lnTo>
                    <a:lnTo>
                      <a:pt x="44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Freeform 265">
                <a:extLst>
                  <a:ext uri="{FF2B5EF4-FFF2-40B4-BE49-F238E27FC236}">
                    <a16:creationId xmlns:a16="http://schemas.microsoft.com/office/drawing/2014/main" id="{5CE5460F-47C4-4F24-A733-9B3F646D9D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15" cy="64"/>
              </a:xfrm>
              <a:custGeom>
                <a:avLst/>
                <a:gdLst>
                  <a:gd name="T0" fmla="*/ 0 w 430"/>
                  <a:gd name="T1" fmla="*/ 0 h 127"/>
                  <a:gd name="T2" fmla="*/ 430 w 430"/>
                  <a:gd name="T3" fmla="*/ 0 h 127"/>
                  <a:gd name="T4" fmla="*/ 430 w 430"/>
                  <a:gd name="T5" fmla="*/ 127 h 127"/>
                  <a:gd name="T6" fmla="*/ 0 w 430"/>
                  <a:gd name="T7" fmla="*/ 127 h 127"/>
                  <a:gd name="T8" fmla="*/ 0 w 430"/>
                  <a:gd name="T9" fmla="*/ 0 h 127"/>
                  <a:gd name="T10" fmla="*/ 0 w 430"/>
                  <a:gd name="T11" fmla="*/ 0 h 127"/>
                  <a:gd name="T12" fmla="*/ 411 w 430"/>
                  <a:gd name="T13" fmla="*/ 0 h 127"/>
                  <a:gd name="T14" fmla="*/ 411 w 430"/>
                  <a:gd name="T15" fmla="*/ 127 h 127"/>
                  <a:gd name="T16" fmla="*/ 0 w 430"/>
                  <a:gd name="T17" fmla="*/ 127 h 127"/>
                  <a:gd name="T18" fmla="*/ 0 w 43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0" h="127">
                    <a:moveTo>
                      <a:pt x="0" y="0"/>
                    </a:moveTo>
                    <a:lnTo>
                      <a:pt x="430" y="0"/>
                    </a:lnTo>
                    <a:lnTo>
                      <a:pt x="43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266">
                <a:extLst>
                  <a:ext uri="{FF2B5EF4-FFF2-40B4-BE49-F238E27FC236}">
                    <a16:creationId xmlns:a16="http://schemas.microsoft.com/office/drawing/2014/main" id="{65A87A7A-361D-4284-BB77-728C7C9F45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06" cy="64"/>
              </a:xfrm>
              <a:custGeom>
                <a:avLst/>
                <a:gdLst>
                  <a:gd name="T0" fmla="*/ 0 w 411"/>
                  <a:gd name="T1" fmla="*/ 0 h 127"/>
                  <a:gd name="T2" fmla="*/ 411 w 411"/>
                  <a:gd name="T3" fmla="*/ 0 h 127"/>
                  <a:gd name="T4" fmla="*/ 411 w 411"/>
                  <a:gd name="T5" fmla="*/ 127 h 127"/>
                  <a:gd name="T6" fmla="*/ 0 w 411"/>
                  <a:gd name="T7" fmla="*/ 127 h 127"/>
                  <a:gd name="T8" fmla="*/ 0 w 411"/>
                  <a:gd name="T9" fmla="*/ 0 h 127"/>
                  <a:gd name="T10" fmla="*/ 0 w 411"/>
                  <a:gd name="T11" fmla="*/ 0 h 127"/>
                  <a:gd name="T12" fmla="*/ 394 w 411"/>
                  <a:gd name="T13" fmla="*/ 0 h 127"/>
                  <a:gd name="T14" fmla="*/ 394 w 411"/>
                  <a:gd name="T15" fmla="*/ 127 h 127"/>
                  <a:gd name="T16" fmla="*/ 0 w 411"/>
                  <a:gd name="T17" fmla="*/ 127 h 127"/>
                  <a:gd name="T18" fmla="*/ 0 w 41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1" h="127">
                    <a:moveTo>
                      <a:pt x="0" y="0"/>
                    </a:moveTo>
                    <a:lnTo>
                      <a:pt x="411" y="0"/>
                    </a:lnTo>
                    <a:lnTo>
                      <a:pt x="41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267">
                <a:extLst>
                  <a:ext uri="{FF2B5EF4-FFF2-40B4-BE49-F238E27FC236}">
                    <a16:creationId xmlns:a16="http://schemas.microsoft.com/office/drawing/2014/main" id="{D3CA86A0-999E-4CC2-933D-D8111201E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97" cy="64"/>
              </a:xfrm>
              <a:custGeom>
                <a:avLst/>
                <a:gdLst>
                  <a:gd name="T0" fmla="*/ 0 w 394"/>
                  <a:gd name="T1" fmla="*/ 0 h 127"/>
                  <a:gd name="T2" fmla="*/ 394 w 394"/>
                  <a:gd name="T3" fmla="*/ 0 h 127"/>
                  <a:gd name="T4" fmla="*/ 394 w 394"/>
                  <a:gd name="T5" fmla="*/ 127 h 127"/>
                  <a:gd name="T6" fmla="*/ 0 w 394"/>
                  <a:gd name="T7" fmla="*/ 127 h 127"/>
                  <a:gd name="T8" fmla="*/ 0 w 394"/>
                  <a:gd name="T9" fmla="*/ 0 h 127"/>
                  <a:gd name="T10" fmla="*/ 0 w 394"/>
                  <a:gd name="T11" fmla="*/ 0 h 127"/>
                  <a:gd name="T12" fmla="*/ 377 w 394"/>
                  <a:gd name="T13" fmla="*/ 0 h 127"/>
                  <a:gd name="T14" fmla="*/ 377 w 394"/>
                  <a:gd name="T15" fmla="*/ 127 h 127"/>
                  <a:gd name="T16" fmla="*/ 0 w 394"/>
                  <a:gd name="T17" fmla="*/ 127 h 127"/>
                  <a:gd name="T18" fmla="*/ 0 w 39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4" h="127">
                    <a:moveTo>
                      <a:pt x="0" y="0"/>
                    </a:moveTo>
                    <a:lnTo>
                      <a:pt x="394" y="0"/>
                    </a:lnTo>
                    <a:lnTo>
                      <a:pt x="39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268">
                <a:extLst>
                  <a:ext uri="{FF2B5EF4-FFF2-40B4-BE49-F238E27FC236}">
                    <a16:creationId xmlns:a16="http://schemas.microsoft.com/office/drawing/2014/main" id="{79271573-0788-4E3E-B34A-6492FA977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88" cy="64"/>
              </a:xfrm>
              <a:custGeom>
                <a:avLst/>
                <a:gdLst>
                  <a:gd name="T0" fmla="*/ 0 w 377"/>
                  <a:gd name="T1" fmla="*/ 0 h 127"/>
                  <a:gd name="T2" fmla="*/ 377 w 377"/>
                  <a:gd name="T3" fmla="*/ 0 h 127"/>
                  <a:gd name="T4" fmla="*/ 377 w 377"/>
                  <a:gd name="T5" fmla="*/ 127 h 127"/>
                  <a:gd name="T6" fmla="*/ 0 w 377"/>
                  <a:gd name="T7" fmla="*/ 127 h 127"/>
                  <a:gd name="T8" fmla="*/ 0 w 377"/>
                  <a:gd name="T9" fmla="*/ 0 h 127"/>
                  <a:gd name="T10" fmla="*/ 0 w 377"/>
                  <a:gd name="T11" fmla="*/ 0 h 127"/>
                  <a:gd name="T12" fmla="*/ 357 w 377"/>
                  <a:gd name="T13" fmla="*/ 0 h 127"/>
                  <a:gd name="T14" fmla="*/ 357 w 377"/>
                  <a:gd name="T15" fmla="*/ 127 h 127"/>
                  <a:gd name="T16" fmla="*/ 0 w 377"/>
                  <a:gd name="T17" fmla="*/ 127 h 127"/>
                  <a:gd name="T18" fmla="*/ 0 w 37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7" h="127">
                    <a:moveTo>
                      <a:pt x="0" y="0"/>
                    </a:moveTo>
                    <a:lnTo>
                      <a:pt x="377" y="0"/>
                    </a:lnTo>
                    <a:lnTo>
                      <a:pt x="37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269">
                <a:extLst>
                  <a:ext uri="{FF2B5EF4-FFF2-40B4-BE49-F238E27FC236}">
                    <a16:creationId xmlns:a16="http://schemas.microsoft.com/office/drawing/2014/main" id="{D419E699-4426-42DF-9BBC-A39D92DAAF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9" cy="64"/>
              </a:xfrm>
              <a:custGeom>
                <a:avLst/>
                <a:gdLst>
                  <a:gd name="T0" fmla="*/ 0 w 357"/>
                  <a:gd name="T1" fmla="*/ 0 h 127"/>
                  <a:gd name="T2" fmla="*/ 357 w 357"/>
                  <a:gd name="T3" fmla="*/ 0 h 127"/>
                  <a:gd name="T4" fmla="*/ 357 w 357"/>
                  <a:gd name="T5" fmla="*/ 127 h 127"/>
                  <a:gd name="T6" fmla="*/ 0 w 357"/>
                  <a:gd name="T7" fmla="*/ 127 h 127"/>
                  <a:gd name="T8" fmla="*/ 0 w 357"/>
                  <a:gd name="T9" fmla="*/ 0 h 127"/>
                  <a:gd name="T10" fmla="*/ 0 w 357"/>
                  <a:gd name="T11" fmla="*/ 0 h 127"/>
                  <a:gd name="T12" fmla="*/ 340 w 357"/>
                  <a:gd name="T13" fmla="*/ 0 h 127"/>
                  <a:gd name="T14" fmla="*/ 340 w 357"/>
                  <a:gd name="T15" fmla="*/ 127 h 127"/>
                  <a:gd name="T16" fmla="*/ 0 w 357"/>
                  <a:gd name="T17" fmla="*/ 127 h 127"/>
                  <a:gd name="T18" fmla="*/ 0 w 35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127">
                    <a:moveTo>
                      <a:pt x="0" y="0"/>
                    </a:moveTo>
                    <a:lnTo>
                      <a:pt x="357" y="0"/>
                    </a:lnTo>
                    <a:lnTo>
                      <a:pt x="35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270">
                <a:extLst>
                  <a:ext uri="{FF2B5EF4-FFF2-40B4-BE49-F238E27FC236}">
                    <a16:creationId xmlns:a16="http://schemas.microsoft.com/office/drawing/2014/main" id="{7261E410-A672-4A53-8476-E16497807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0" cy="64"/>
              </a:xfrm>
              <a:custGeom>
                <a:avLst/>
                <a:gdLst>
                  <a:gd name="T0" fmla="*/ 0 w 340"/>
                  <a:gd name="T1" fmla="*/ 0 h 127"/>
                  <a:gd name="T2" fmla="*/ 340 w 340"/>
                  <a:gd name="T3" fmla="*/ 0 h 127"/>
                  <a:gd name="T4" fmla="*/ 340 w 340"/>
                  <a:gd name="T5" fmla="*/ 127 h 127"/>
                  <a:gd name="T6" fmla="*/ 0 w 340"/>
                  <a:gd name="T7" fmla="*/ 127 h 127"/>
                  <a:gd name="T8" fmla="*/ 0 w 340"/>
                  <a:gd name="T9" fmla="*/ 0 h 127"/>
                  <a:gd name="T10" fmla="*/ 0 w 340"/>
                  <a:gd name="T11" fmla="*/ 0 h 127"/>
                  <a:gd name="T12" fmla="*/ 323 w 340"/>
                  <a:gd name="T13" fmla="*/ 0 h 127"/>
                  <a:gd name="T14" fmla="*/ 323 w 340"/>
                  <a:gd name="T15" fmla="*/ 127 h 127"/>
                  <a:gd name="T16" fmla="*/ 0 w 340"/>
                  <a:gd name="T17" fmla="*/ 127 h 127"/>
                  <a:gd name="T18" fmla="*/ 0 w 34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127">
                    <a:moveTo>
                      <a:pt x="0" y="0"/>
                    </a:moveTo>
                    <a:lnTo>
                      <a:pt x="340" y="0"/>
                    </a:lnTo>
                    <a:lnTo>
                      <a:pt x="34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271">
                <a:extLst>
                  <a:ext uri="{FF2B5EF4-FFF2-40B4-BE49-F238E27FC236}">
                    <a16:creationId xmlns:a16="http://schemas.microsoft.com/office/drawing/2014/main" id="{53719E40-E896-4E2B-B44F-EE1C0FC9E0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61" cy="64"/>
              </a:xfrm>
              <a:custGeom>
                <a:avLst/>
                <a:gdLst>
                  <a:gd name="T0" fmla="*/ 0 w 323"/>
                  <a:gd name="T1" fmla="*/ 0 h 127"/>
                  <a:gd name="T2" fmla="*/ 323 w 323"/>
                  <a:gd name="T3" fmla="*/ 0 h 127"/>
                  <a:gd name="T4" fmla="*/ 323 w 323"/>
                  <a:gd name="T5" fmla="*/ 127 h 127"/>
                  <a:gd name="T6" fmla="*/ 0 w 323"/>
                  <a:gd name="T7" fmla="*/ 127 h 127"/>
                  <a:gd name="T8" fmla="*/ 0 w 323"/>
                  <a:gd name="T9" fmla="*/ 0 h 127"/>
                  <a:gd name="T10" fmla="*/ 0 w 323"/>
                  <a:gd name="T11" fmla="*/ 0 h 127"/>
                  <a:gd name="T12" fmla="*/ 303 w 323"/>
                  <a:gd name="T13" fmla="*/ 0 h 127"/>
                  <a:gd name="T14" fmla="*/ 303 w 323"/>
                  <a:gd name="T15" fmla="*/ 127 h 127"/>
                  <a:gd name="T16" fmla="*/ 0 w 323"/>
                  <a:gd name="T17" fmla="*/ 127 h 127"/>
                  <a:gd name="T18" fmla="*/ 0 w 32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3" h="127">
                    <a:moveTo>
                      <a:pt x="0" y="0"/>
                    </a:moveTo>
                    <a:lnTo>
                      <a:pt x="323" y="0"/>
                    </a:lnTo>
                    <a:lnTo>
                      <a:pt x="32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272">
                <a:extLst>
                  <a:ext uri="{FF2B5EF4-FFF2-40B4-BE49-F238E27FC236}">
                    <a16:creationId xmlns:a16="http://schemas.microsoft.com/office/drawing/2014/main" id="{2CB38BF2-1424-49DF-962D-126B43B34E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52" cy="64"/>
              </a:xfrm>
              <a:custGeom>
                <a:avLst/>
                <a:gdLst>
                  <a:gd name="T0" fmla="*/ 0 w 303"/>
                  <a:gd name="T1" fmla="*/ 0 h 127"/>
                  <a:gd name="T2" fmla="*/ 303 w 303"/>
                  <a:gd name="T3" fmla="*/ 0 h 127"/>
                  <a:gd name="T4" fmla="*/ 303 w 303"/>
                  <a:gd name="T5" fmla="*/ 127 h 127"/>
                  <a:gd name="T6" fmla="*/ 0 w 303"/>
                  <a:gd name="T7" fmla="*/ 127 h 127"/>
                  <a:gd name="T8" fmla="*/ 0 w 303"/>
                  <a:gd name="T9" fmla="*/ 0 h 127"/>
                  <a:gd name="T10" fmla="*/ 0 w 303"/>
                  <a:gd name="T11" fmla="*/ 0 h 127"/>
                  <a:gd name="T12" fmla="*/ 286 w 303"/>
                  <a:gd name="T13" fmla="*/ 0 h 127"/>
                  <a:gd name="T14" fmla="*/ 286 w 303"/>
                  <a:gd name="T15" fmla="*/ 127 h 127"/>
                  <a:gd name="T16" fmla="*/ 0 w 303"/>
                  <a:gd name="T17" fmla="*/ 127 h 127"/>
                  <a:gd name="T18" fmla="*/ 0 w 30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3" h="127">
                    <a:moveTo>
                      <a:pt x="0" y="0"/>
                    </a:moveTo>
                    <a:lnTo>
                      <a:pt x="303" y="0"/>
                    </a:lnTo>
                    <a:lnTo>
                      <a:pt x="30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273">
                <a:extLst>
                  <a:ext uri="{FF2B5EF4-FFF2-40B4-BE49-F238E27FC236}">
                    <a16:creationId xmlns:a16="http://schemas.microsoft.com/office/drawing/2014/main" id="{7CB84294-E8D6-4FCF-AD44-09D1C451BB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43" cy="64"/>
              </a:xfrm>
              <a:custGeom>
                <a:avLst/>
                <a:gdLst>
                  <a:gd name="T0" fmla="*/ 0 w 286"/>
                  <a:gd name="T1" fmla="*/ 0 h 127"/>
                  <a:gd name="T2" fmla="*/ 286 w 286"/>
                  <a:gd name="T3" fmla="*/ 0 h 127"/>
                  <a:gd name="T4" fmla="*/ 286 w 286"/>
                  <a:gd name="T5" fmla="*/ 127 h 127"/>
                  <a:gd name="T6" fmla="*/ 0 w 286"/>
                  <a:gd name="T7" fmla="*/ 127 h 127"/>
                  <a:gd name="T8" fmla="*/ 0 w 286"/>
                  <a:gd name="T9" fmla="*/ 0 h 127"/>
                  <a:gd name="T10" fmla="*/ 0 w 286"/>
                  <a:gd name="T11" fmla="*/ 0 h 127"/>
                  <a:gd name="T12" fmla="*/ 269 w 286"/>
                  <a:gd name="T13" fmla="*/ 0 h 127"/>
                  <a:gd name="T14" fmla="*/ 269 w 286"/>
                  <a:gd name="T15" fmla="*/ 127 h 127"/>
                  <a:gd name="T16" fmla="*/ 0 w 286"/>
                  <a:gd name="T17" fmla="*/ 127 h 127"/>
                  <a:gd name="T18" fmla="*/ 0 w 28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6" h="127">
                    <a:moveTo>
                      <a:pt x="0" y="0"/>
                    </a:moveTo>
                    <a:lnTo>
                      <a:pt x="286" y="0"/>
                    </a:lnTo>
                    <a:lnTo>
                      <a:pt x="28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274">
                <a:extLst>
                  <a:ext uri="{FF2B5EF4-FFF2-40B4-BE49-F238E27FC236}">
                    <a16:creationId xmlns:a16="http://schemas.microsoft.com/office/drawing/2014/main" id="{F1D37172-733E-4F34-BCB5-CFCE651D7B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34" cy="64"/>
              </a:xfrm>
              <a:custGeom>
                <a:avLst/>
                <a:gdLst>
                  <a:gd name="T0" fmla="*/ 0 w 269"/>
                  <a:gd name="T1" fmla="*/ 0 h 127"/>
                  <a:gd name="T2" fmla="*/ 269 w 269"/>
                  <a:gd name="T3" fmla="*/ 0 h 127"/>
                  <a:gd name="T4" fmla="*/ 269 w 269"/>
                  <a:gd name="T5" fmla="*/ 127 h 127"/>
                  <a:gd name="T6" fmla="*/ 0 w 269"/>
                  <a:gd name="T7" fmla="*/ 127 h 127"/>
                  <a:gd name="T8" fmla="*/ 0 w 269"/>
                  <a:gd name="T9" fmla="*/ 0 h 127"/>
                  <a:gd name="T10" fmla="*/ 0 w 269"/>
                  <a:gd name="T11" fmla="*/ 0 h 127"/>
                  <a:gd name="T12" fmla="*/ 250 w 269"/>
                  <a:gd name="T13" fmla="*/ 0 h 127"/>
                  <a:gd name="T14" fmla="*/ 250 w 269"/>
                  <a:gd name="T15" fmla="*/ 127 h 127"/>
                  <a:gd name="T16" fmla="*/ 0 w 269"/>
                  <a:gd name="T17" fmla="*/ 127 h 127"/>
                  <a:gd name="T18" fmla="*/ 0 w 269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9" h="127">
                    <a:moveTo>
                      <a:pt x="0" y="0"/>
                    </a:moveTo>
                    <a:lnTo>
                      <a:pt x="269" y="0"/>
                    </a:lnTo>
                    <a:lnTo>
                      <a:pt x="269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275">
                <a:extLst>
                  <a:ext uri="{FF2B5EF4-FFF2-40B4-BE49-F238E27FC236}">
                    <a16:creationId xmlns:a16="http://schemas.microsoft.com/office/drawing/2014/main" id="{6FC2AA60-1D9C-47D2-9E1C-112AFB1241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25" cy="64"/>
              </a:xfrm>
              <a:custGeom>
                <a:avLst/>
                <a:gdLst>
                  <a:gd name="T0" fmla="*/ 0 w 250"/>
                  <a:gd name="T1" fmla="*/ 0 h 127"/>
                  <a:gd name="T2" fmla="*/ 250 w 250"/>
                  <a:gd name="T3" fmla="*/ 0 h 127"/>
                  <a:gd name="T4" fmla="*/ 250 w 250"/>
                  <a:gd name="T5" fmla="*/ 127 h 127"/>
                  <a:gd name="T6" fmla="*/ 0 w 250"/>
                  <a:gd name="T7" fmla="*/ 127 h 127"/>
                  <a:gd name="T8" fmla="*/ 0 w 250"/>
                  <a:gd name="T9" fmla="*/ 0 h 127"/>
                  <a:gd name="T10" fmla="*/ 0 w 250"/>
                  <a:gd name="T11" fmla="*/ 0 h 127"/>
                  <a:gd name="T12" fmla="*/ 232 w 250"/>
                  <a:gd name="T13" fmla="*/ 0 h 127"/>
                  <a:gd name="T14" fmla="*/ 232 w 250"/>
                  <a:gd name="T15" fmla="*/ 127 h 127"/>
                  <a:gd name="T16" fmla="*/ 0 w 250"/>
                  <a:gd name="T17" fmla="*/ 127 h 127"/>
                  <a:gd name="T18" fmla="*/ 0 w 250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27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276">
                <a:extLst>
                  <a:ext uri="{FF2B5EF4-FFF2-40B4-BE49-F238E27FC236}">
                    <a16:creationId xmlns:a16="http://schemas.microsoft.com/office/drawing/2014/main" id="{E7996D58-D749-4B32-80B1-85B4691392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16" cy="64"/>
              </a:xfrm>
              <a:custGeom>
                <a:avLst/>
                <a:gdLst>
                  <a:gd name="T0" fmla="*/ 0 w 232"/>
                  <a:gd name="T1" fmla="*/ 0 h 127"/>
                  <a:gd name="T2" fmla="*/ 232 w 232"/>
                  <a:gd name="T3" fmla="*/ 0 h 127"/>
                  <a:gd name="T4" fmla="*/ 232 w 232"/>
                  <a:gd name="T5" fmla="*/ 127 h 127"/>
                  <a:gd name="T6" fmla="*/ 0 w 232"/>
                  <a:gd name="T7" fmla="*/ 127 h 127"/>
                  <a:gd name="T8" fmla="*/ 0 w 232"/>
                  <a:gd name="T9" fmla="*/ 0 h 127"/>
                  <a:gd name="T10" fmla="*/ 0 w 232"/>
                  <a:gd name="T11" fmla="*/ 0 h 127"/>
                  <a:gd name="T12" fmla="*/ 215 w 232"/>
                  <a:gd name="T13" fmla="*/ 0 h 127"/>
                  <a:gd name="T14" fmla="*/ 215 w 232"/>
                  <a:gd name="T15" fmla="*/ 127 h 127"/>
                  <a:gd name="T16" fmla="*/ 0 w 232"/>
                  <a:gd name="T17" fmla="*/ 127 h 127"/>
                  <a:gd name="T18" fmla="*/ 0 w 23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2" h="127">
                    <a:moveTo>
                      <a:pt x="0" y="0"/>
                    </a:moveTo>
                    <a:lnTo>
                      <a:pt x="232" y="0"/>
                    </a:lnTo>
                    <a:lnTo>
                      <a:pt x="23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277">
                <a:extLst>
                  <a:ext uri="{FF2B5EF4-FFF2-40B4-BE49-F238E27FC236}">
                    <a16:creationId xmlns:a16="http://schemas.microsoft.com/office/drawing/2014/main" id="{337F8068-E3BE-4544-9CC6-49A1671604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07" cy="64"/>
              </a:xfrm>
              <a:custGeom>
                <a:avLst/>
                <a:gdLst>
                  <a:gd name="T0" fmla="*/ 0 w 215"/>
                  <a:gd name="T1" fmla="*/ 0 h 127"/>
                  <a:gd name="T2" fmla="*/ 215 w 215"/>
                  <a:gd name="T3" fmla="*/ 0 h 127"/>
                  <a:gd name="T4" fmla="*/ 215 w 215"/>
                  <a:gd name="T5" fmla="*/ 127 h 127"/>
                  <a:gd name="T6" fmla="*/ 0 w 215"/>
                  <a:gd name="T7" fmla="*/ 127 h 127"/>
                  <a:gd name="T8" fmla="*/ 0 w 215"/>
                  <a:gd name="T9" fmla="*/ 0 h 127"/>
                  <a:gd name="T10" fmla="*/ 0 w 215"/>
                  <a:gd name="T11" fmla="*/ 0 h 127"/>
                  <a:gd name="T12" fmla="*/ 196 w 215"/>
                  <a:gd name="T13" fmla="*/ 0 h 127"/>
                  <a:gd name="T14" fmla="*/ 196 w 215"/>
                  <a:gd name="T15" fmla="*/ 127 h 127"/>
                  <a:gd name="T16" fmla="*/ 0 w 215"/>
                  <a:gd name="T17" fmla="*/ 127 h 127"/>
                  <a:gd name="T18" fmla="*/ 0 w 21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5" h="127">
                    <a:moveTo>
                      <a:pt x="0" y="0"/>
                    </a:moveTo>
                    <a:lnTo>
                      <a:pt x="215" y="0"/>
                    </a:lnTo>
                    <a:lnTo>
                      <a:pt x="21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278">
                <a:extLst>
                  <a:ext uri="{FF2B5EF4-FFF2-40B4-BE49-F238E27FC236}">
                    <a16:creationId xmlns:a16="http://schemas.microsoft.com/office/drawing/2014/main" id="{DD890184-3623-4310-995D-90964C314A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98" cy="64"/>
              </a:xfrm>
              <a:custGeom>
                <a:avLst/>
                <a:gdLst>
                  <a:gd name="T0" fmla="*/ 0 w 196"/>
                  <a:gd name="T1" fmla="*/ 0 h 127"/>
                  <a:gd name="T2" fmla="*/ 196 w 196"/>
                  <a:gd name="T3" fmla="*/ 0 h 127"/>
                  <a:gd name="T4" fmla="*/ 196 w 196"/>
                  <a:gd name="T5" fmla="*/ 127 h 127"/>
                  <a:gd name="T6" fmla="*/ 0 w 196"/>
                  <a:gd name="T7" fmla="*/ 127 h 127"/>
                  <a:gd name="T8" fmla="*/ 0 w 196"/>
                  <a:gd name="T9" fmla="*/ 0 h 127"/>
                  <a:gd name="T10" fmla="*/ 0 w 196"/>
                  <a:gd name="T11" fmla="*/ 0 h 127"/>
                  <a:gd name="T12" fmla="*/ 178 w 196"/>
                  <a:gd name="T13" fmla="*/ 0 h 127"/>
                  <a:gd name="T14" fmla="*/ 178 w 196"/>
                  <a:gd name="T15" fmla="*/ 127 h 127"/>
                  <a:gd name="T16" fmla="*/ 0 w 196"/>
                  <a:gd name="T17" fmla="*/ 127 h 127"/>
                  <a:gd name="T18" fmla="*/ 0 w 196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6" h="127">
                    <a:moveTo>
                      <a:pt x="0" y="0"/>
                    </a:moveTo>
                    <a:lnTo>
                      <a:pt x="196" y="0"/>
                    </a:lnTo>
                    <a:lnTo>
                      <a:pt x="196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279">
                <a:extLst>
                  <a:ext uri="{FF2B5EF4-FFF2-40B4-BE49-F238E27FC236}">
                    <a16:creationId xmlns:a16="http://schemas.microsoft.com/office/drawing/2014/main" id="{CB73E0D8-5222-4632-8A28-E780B2249A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9" cy="64"/>
              </a:xfrm>
              <a:custGeom>
                <a:avLst/>
                <a:gdLst>
                  <a:gd name="T0" fmla="*/ 0 w 178"/>
                  <a:gd name="T1" fmla="*/ 0 h 127"/>
                  <a:gd name="T2" fmla="*/ 178 w 178"/>
                  <a:gd name="T3" fmla="*/ 0 h 127"/>
                  <a:gd name="T4" fmla="*/ 178 w 178"/>
                  <a:gd name="T5" fmla="*/ 127 h 127"/>
                  <a:gd name="T6" fmla="*/ 0 w 178"/>
                  <a:gd name="T7" fmla="*/ 127 h 127"/>
                  <a:gd name="T8" fmla="*/ 0 w 178"/>
                  <a:gd name="T9" fmla="*/ 0 h 127"/>
                  <a:gd name="T10" fmla="*/ 0 w 178"/>
                  <a:gd name="T11" fmla="*/ 0 h 127"/>
                  <a:gd name="T12" fmla="*/ 161 w 178"/>
                  <a:gd name="T13" fmla="*/ 0 h 127"/>
                  <a:gd name="T14" fmla="*/ 161 w 178"/>
                  <a:gd name="T15" fmla="*/ 127 h 127"/>
                  <a:gd name="T16" fmla="*/ 0 w 178"/>
                  <a:gd name="T17" fmla="*/ 127 h 127"/>
                  <a:gd name="T18" fmla="*/ 0 w 17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127">
                    <a:moveTo>
                      <a:pt x="0" y="0"/>
                    </a:moveTo>
                    <a:lnTo>
                      <a:pt x="178" y="0"/>
                    </a:lnTo>
                    <a:lnTo>
                      <a:pt x="17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280">
                <a:extLst>
                  <a:ext uri="{FF2B5EF4-FFF2-40B4-BE49-F238E27FC236}">
                    <a16:creationId xmlns:a16="http://schemas.microsoft.com/office/drawing/2014/main" id="{39386FC3-CE1C-4A1D-9920-28C950803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1" cy="64"/>
              </a:xfrm>
              <a:custGeom>
                <a:avLst/>
                <a:gdLst>
                  <a:gd name="T0" fmla="*/ 0 w 161"/>
                  <a:gd name="T1" fmla="*/ 0 h 127"/>
                  <a:gd name="T2" fmla="*/ 161 w 161"/>
                  <a:gd name="T3" fmla="*/ 0 h 127"/>
                  <a:gd name="T4" fmla="*/ 161 w 161"/>
                  <a:gd name="T5" fmla="*/ 127 h 127"/>
                  <a:gd name="T6" fmla="*/ 0 w 161"/>
                  <a:gd name="T7" fmla="*/ 127 h 127"/>
                  <a:gd name="T8" fmla="*/ 0 w 161"/>
                  <a:gd name="T9" fmla="*/ 0 h 127"/>
                  <a:gd name="T10" fmla="*/ 0 w 161"/>
                  <a:gd name="T11" fmla="*/ 0 h 127"/>
                  <a:gd name="T12" fmla="*/ 142 w 161"/>
                  <a:gd name="T13" fmla="*/ 0 h 127"/>
                  <a:gd name="T14" fmla="*/ 142 w 161"/>
                  <a:gd name="T15" fmla="*/ 127 h 127"/>
                  <a:gd name="T16" fmla="*/ 0 w 161"/>
                  <a:gd name="T17" fmla="*/ 127 h 127"/>
                  <a:gd name="T18" fmla="*/ 0 w 16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27">
                    <a:moveTo>
                      <a:pt x="0" y="0"/>
                    </a:moveTo>
                    <a:lnTo>
                      <a:pt x="161" y="0"/>
                    </a:lnTo>
                    <a:lnTo>
                      <a:pt x="16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81">
                <a:extLst>
                  <a:ext uri="{FF2B5EF4-FFF2-40B4-BE49-F238E27FC236}">
                    <a16:creationId xmlns:a16="http://schemas.microsoft.com/office/drawing/2014/main" id="{74E2E09A-7072-469D-B8A3-E1EB20B59F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71" cy="64"/>
              </a:xfrm>
              <a:custGeom>
                <a:avLst/>
                <a:gdLst>
                  <a:gd name="T0" fmla="*/ 0 w 142"/>
                  <a:gd name="T1" fmla="*/ 0 h 127"/>
                  <a:gd name="T2" fmla="*/ 142 w 142"/>
                  <a:gd name="T3" fmla="*/ 0 h 127"/>
                  <a:gd name="T4" fmla="*/ 142 w 142"/>
                  <a:gd name="T5" fmla="*/ 127 h 127"/>
                  <a:gd name="T6" fmla="*/ 0 w 142"/>
                  <a:gd name="T7" fmla="*/ 127 h 127"/>
                  <a:gd name="T8" fmla="*/ 0 w 142"/>
                  <a:gd name="T9" fmla="*/ 0 h 127"/>
                  <a:gd name="T10" fmla="*/ 0 w 142"/>
                  <a:gd name="T11" fmla="*/ 0 h 127"/>
                  <a:gd name="T12" fmla="*/ 125 w 142"/>
                  <a:gd name="T13" fmla="*/ 0 h 127"/>
                  <a:gd name="T14" fmla="*/ 125 w 142"/>
                  <a:gd name="T15" fmla="*/ 127 h 127"/>
                  <a:gd name="T16" fmla="*/ 0 w 142"/>
                  <a:gd name="T17" fmla="*/ 127 h 127"/>
                  <a:gd name="T18" fmla="*/ 0 w 142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127">
                    <a:moveTo>
                      <a:pt x="0" y="0"/>
                    </a:moveTo>
                    <a:lnTo>
                      <a:pt x="142" y="0"/>
                    </a:lnTo>
                    <a:lnTo>
                      <a:pt x="14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82">
                <a:extLst>
                  <a:ext uri="{FF2B5EF4-FFF2-40B4-BE49-F238E27FC236}">
                    <a16:creationId xmlns:a16="http://schemas.microsoft.com/office/drawing/2014/main" id="{4489D84E-D6D8-4B64-ADB6-3BCAD931AC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62" cy="64"/>
              </a:xfrm>
              <a:custGeom>
                <a:avLst/>
                <a:gdLst>
                  <a:gd name="T0" fmla="*/ 0 w 125"/>
                  <a:gd name="T1" fmla="*/ 0 h 127"/>
                  <a:gd name="T2" fmla="*/ 125 w 125"/>
                  <a:gd name="T3" fmla="*/ 0 h 127"/>
                  <a:gd name="T4" fmla="*/ 125 w 125"/>
                  <a:gd name="T5" fmla="*/ 127 h 127"/>
                  <a:gd name="T6" fmla="*/ 0 w 125"/>
                  <a:gd name="T7" fmla="*/ 127 h 127"/>
                  <a:gd name="T8" fmla="*/ 0 w 125"/>
                  <a:gd name="T9" fmla="*/ 0 h 127"/>
                  <a:gd name="T10" fmla="*/ 0 w 125"/>
                  <a:gd name="T11" fmla="*/ 0 h 127"/>
                  <a:gd name="T12" fmla="*/ 107 w 125"/>
                  <a:gd name="T13" fmla="*/ 0 h 127"/>
                  <a:gd name="T14" fmla="*/ 107 w 125"/>
                  <a:gd name="T15" fmla="*/ 127 h 127"/>
                  <a:gd name="T16" fmla="*/ 0 w 125"/>
                  <a:gd name="T17" fmla="*/ 127 h 127"/>
                  <a:gd name="T18" fmla="*/ 0 w 125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27">
                    <a:moveTo>
                      <a:pt x="0" y="0"/>
                    </a:moveTo>
                    <a:lnTo>
                      <a:pt x="125" y="0"/>
                    </a:lnTo>
                    <a:lnTo>
                      <a:pt x="125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83">
                <a:extLst>
                  <a:ext uri="{FF2B5EF4-FFF2-40B4-BE49-F238E27FC236}">
                    <a16:creationId xmlns:a16="http://schemas.microsoft.com/office/drawing/2014/main" id="{5F5C1F8D-B37A-4360-86EC-2C6416CDE7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54" cy="64"/>
              </a:xfrm>
              <a:custGeom>
                <a:avLst/>
                <a:gdLst>
                  <a:gd name="T0" fmla="*/ 0 w 107"/>
                  <a:gd name="T1" fmla="*/ 0 h 127"/>
                  <a:gd name="T2" fmla="*/ 107 w 107"/>
                  <a:gd name="T3" fmla="*/ 0 h 127"/>
                  <a:gd name="T4" fmla="*/ 107 w 107"/>
                  <a:gd name="T5" fmla="*/ 127 h 127"/>
                  <a:gd name="T6" fmla="*/ 0 w 107"/>
                  <a:gd name="T7" fmla="*/ 127 h 127"/>
                  <a:gd name="T8" fmla="*/ 0 w 107"/>
                  <a:gd name="T9" fmla="*/ 0 h 127"/>
                  <a:gd name="T10" fmla="*/ 0 w 107"/>
                  <a:gd name="T11" fmla="*/ 0 h 127"/>
                  <a:gd name="T12" fmla="*/ 88 w 107"/>
                  <a:gd name="T13" fmla="*/ 0 h 127"/>
                  <a:gd name="T14" fmla="*/ 88 w 107"/>
                  <a:gd name="T15" fmla="*/ 127 h 127"/>
                  <a:gd name="T16" fmla="*/ 0 w 107"/>
                  <a:gd name="T17" fmla="*/ 127 h 127"/>
                  <a:gd name="T18" fmla="*/ 0 w 10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27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Freeform 284">
                <a:extLst>
                  <a:ext uri="{FF2B5EF4-FFF2-40B4-BE49-F238E27FC236}">
                    <a16:creationId xmlns:a16="http://schemas.microsoft.com/office/drawing/2014/main" id="{0FEF0EC3-7A8A-4578-B86C-20D69ADE37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44" cy="64"/>
              </a:xfrm>
              <a:custGeom>
                <a:avLst/>
                <a:gdLst>
                  <a:gd name="T0" fmla="*/ 0 w 88"/>
                  <a:gd name="T1" fmla="*/ 0 h 127"/>
                  <a:gd name="T2" fmla="*/ 88 w 88"/>
                  <a:gd name="T3" fmla="*/ 0 h 127"/>
                  <a:gd name="T4" fmla="*/ 88 w 88"/>
                  <a:gd name="T5" fmla="*/ 127 h 127"/>
                  <a:gd name="T6" fmla="*/ 0 w 88"/>
                  <a:gd name="T7" fmla="*/ 127 h 127"/>
                  <a:gd name="T8" fmla="*/ 0 w 88"/>
                  <a:gd name="T9" fmla="*/ 0 h 127"/>
                  <a:gd name="T10" fmla="*/ 0 w 88"/>
                  <a:gd name="T11" fmla="*/ 0 h 127"/>
                  <a:gd name="T12" fmla="*/ 71 w 88"/>
                  <a:gd name="T13" fmla="*/ 0 h 127"/>
                  <a:gd name="T14" fmla="*/ 71 w 88"/>
                  <a:gd name="T15" fmla="*/ 127 h 127"/>
                  <a:gd name="T16" fmla="*/ 0 w 88"/>
                  <a:gd name="T17" fmla="*/ 127 h 127"/>
                  <a:gd name="T18" fmla="*/ 0 w 88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27">
                    <a:moveTo>
                      <a:pt x="0" y="0"/>
                    </a:moveTo>
                    <a:lnTo>
                      <a:pt x="88" y="0"/>
                    </a:lnTo>
                    <a:lnTo>
                      <a:pt x="88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285">
                <a:extLst>
                  <a:ext uri="{FF2B5EF4-FFF2-40B4-BE49-F238E27FC236}">
                    <a16:creationId xmlns:a16="http://schemas.microsoft.com/office/drawing/2014/main" id="{66AD8631-16BF-4A78-88E6-6691F7C034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35" cy="64"/>
              </a:xfrm>
              <a:custGeom>
                <a:avLst/>
                <a:gdLst>
                  <a:gd name="T0" fmla="*/ 0 w 71"/>
                  <a:gd name="T1" fmla="*/ 0 h 127"/>
                  <a:gd name="T2" fmla="*/ 71 w 71"/>
                  <a:gd name="T3" fmla="*/ 0 h 127"/>
                  <a:gd name="T4" fmla="*/ 71 w 71"/>
                  <a:gd name="T5" fmla="*/ 127 h 127"/>
                  <a:gd name="T6" fmla="*/ 0 w 71"/>
                  <a:gd name="T7" fmla="*/ 127 h 127"/>
                  <a:gd name="T8" fmla="*/ 0 w 71"/>
                  <a:gd name="T9" fmla="*/ 0 h 127"/>
                  <a:gd name="T10" fmla="*/ 0 w 71"/>
                  <a:gd name="T11" fmla="*/ 0 h 127"/>
                  <a:gd name="T12" fmla="*/ 53 w 71"/>
                  <a:gd name="T13" fmla="*/ 0 h 127"/>
                  <a:gd name="T14" fmla="*/ 53 w 71"/>
                  <a:gd name="T15" fmla="*/ 127 h 127"/>
                  <a:gd name="T16" fmla="*/ 0 w 71"/>
                  <a:gd name="T17" fmla="*/ 127 h 127"/>
                  <a:gd name="T18" fmla="*/ 0 w 71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127">
                    <a:moveTo>
                      <a:pt x="0" y="0"/>
                    </a:moveTo>
                    <a:lnTo>
                      <a:pt x="71" y="0"/>
                    </a:lnTo>
                    <a:lnTo>
                      <a:pt x="71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286">
                <a:extLst>
                  <a:ext uri="{FF2B5EF4-FFF2-40B4-BE49-F238E27FC236}">
                    <a16:creationId xmlns:a16="http://schemas.microsoft.com/office/drawing/2014/main" id="{A3CC5095-ACEC-4332-9F77-A0D5EDEA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27" cy="64"/>
              </a:xfrm>
              <a:custGeom>
                <a:avLst/>
                <a:gdLst>
                  <a:gd name="T0" fmla="*/ 0 w 53"/>
                  <a:gd name="T1" fmla="*/ 0 h 127"/>
                  <a:gd name="T2" fmla="*/ 53 w 53"/>
                  <a:gd name="T3" fmla="*/ 0 h 127"/>
                  <a:gd name="T4" fmla="*/ 53 w 53"/>
                  <a:gd name="T5" fmla="*/ 127 h 127"/>
                  <a:gd name="T6" fmla="*/ 0 w 53"/>
                  <a:gd name="T7" fmla="*/ 127 h 127"/>
                  <a:gd name="T8" fmla="*/ 0 w 53"/>
                  <a:gd name="T9" fmla="*/ 0 h 127"/>
                  <a:gd name="T10" fmla="*/ 0 w 53"/>
                  <a:gd name="T11" fmla="*/ 0 h 127"/>
                  <a:gd name="T12" fmla="*/ 34 w 53"/>
                  <a:gd name="T13" fmla="*/ 0 h 127"/>
                  <a:gd name="T14" fmla="*/ 34 w 53"/>
                  <a:gd name="T15" fmla="*/ 127 h 127"/>
                  <a:gd name="T16" fmla="*/ 0 w 53"/>
                  <a:gd name="T17" fmla="*/ 127 h 127"/>
                  <a:gd name="T18" fmla="*/ 0 w 53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127">
                    <a:moveTo>
                      <a:pt x="0" y="0"/>
                    </a:moveTo>
                    <a:lnTo>
                      <a:pt x="53" y="0"/>
                    </a:lnTo>
                    <a:lnTo>
                      <a:pt x="53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287">
                <a:extLst>
                  <a:ext uri="{FF2B5EF4-FFF2-40B4-BE49-F238E27FC236}">
                    <a16:creationId xmlns:a16="http://schemas.microsoft.com/office/drawing/2014/main" id="{53D1FDD6-D7CA-46AF-90A2-2BDE0ED553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7" cy="64"/>
              </a:xfrm>
              <a:custGeom>
                <a:avLst/>
                <a:gdLst>
                  <a:gd name="T0" fmla="*/ 0 w 34"/>
                  <a:gd name="T1" fmla="*/ 0 h 127"/>
                  <a:gd name="T2" fmla="*/ 34 w 34"/>
                  <a:gd name="T3" fmla="*/ 0 h 127"/>
                  <a:gd name="T4" fmla="*/ 34 w 34"/>
                  <a:gd name="T5" fmla="*/ 127 h 127"/>
                  <a:gd name="T6" fmla="*/ 0 w 34"/>
                  <a:gd name="T7" fmla="*/ 127 h 127"/>
                  <a:gd name="T8" fmla="*/ 0 w 34"/>
                  <a:gd name="T9" fmla="*/ 0 h 127"/>
                  <a:gd name="T10" fmla="*/ 0 w 34"/>
                  <a:gd name="T11" fmla="*/ 0 h 127"/>
                  <a:gd name="T12" fmla="*/ 17 w 34"/>
                  <a:gd name="T13" fmla="*/ 0 h 127"/>
                  <a:gd name="T14" fmla="*/ 17 w 34"/>
                  <a:gd name="T15" fmla="*/ 127 h 127"/>
                  <a:gd name="T16" fmla="*/ 0 w 34"/>
                  <a:gd name="T17" fmla="*/ 127 h 127"/>
                  <a:gd name="T18" fmla="*/ 0 w 34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127">
                    <a:moveTo>
                      <a:pt x="0" y="0"/>
                    </a:moveTo>
                    <a:lnTo>
                      <a:pt x="34" y="0"/>
                    </a:lnTo>
                    <a:lnTo>
                      <a:pt x="34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88">
                <a:extLst>
                  <a:ext uri="{FF2B5EF4-FFF2-40B4-BE49-F238E27FC236}">
                    <a16:creationId xmlns:a16="http://schemas.microsoft.com/office/drawing/2014/main" id="{CA89C530-C2CE-45B2-965F-FD4E7BBF70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8" cy="64"/>
              </a:xfrm>
              <a:custGeom>
                <a:avLst/>
                <a:gdLst>
                  <a:gd name="T0" fmla="*/ 0 w 17"/>
                  <a:gd name="T1" fmla="*/ 0 h 127"/>
                  <a:gd name="T2" fmla="*/ 17 w 17"/>
                  <a:gd name="T3" fmla="*/ 0 h 127"/>
                  <a:gd name="T4" fmla="*/ 17 w 17"/>
                  <a:gd name="T5" fmla="*/ 127 h 127"/>
                  <a:gd name="T6" fmla="*/ 0 w 17"/>
                  <a:gd name="T7" fmla="*/ 127 h 127"/>
                  <a:gd name="T8" fmla="*/ 0 w 17"/>
                  <a:gd name="T9" fmla="*/ 0 h 127"/>
                  <a:gd name="T10" fmla="*/ 0 w 17"/>
                  <a:gd name="T11" fmla="*/ 0 h 127"/>
                  <a:gd name="T12" fmla="*/ 0 w 17"/>
                  <a:gd name="T13" fmla="*/ 0 h 127"/>
                  <a:gd name="T14" fmla="*/ 0 w 17"/>
                  <a:gd name="T15" fmla="*/ 127 h 127"/>
                  <a:gd name="T16" fmla="*/ 0 w 17"/>
                  <a:gd name="T17" fmla="*/ 127 h 127"/>
                  <a:gd name="T18" fmla="*/ 0 w 17"/>
                  <a:gd name="T1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27">
                    <a:moveTo>
                      <a:pt x="0" y="0"/>
                    </a:moveTo>
                    <a:lnTo>
                      <a:pt x="17" y="0"/>
                    </a:lnTo>
                    <a:lnTo>
                      <a:pt x="17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289">
                <a:extLst>
                  <a:ext uri="{FF2B5EF4-FFF2-40B4-BE49-F238E27FC236}">
                    <a16:creationId xmlns:a16="http://schemas.microsoft.com/office/drawing/2014/main" id="{CD3F56EE-0DE4-4753-8276-DA4EBD80D3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" y="1435"/>
                <a:ext cx="1" cy="64"/>
              </a:xfrm>
              <a:custGeom>
                <a:avLst/>
                <a:gdLst>
                  <a:gd name="T0" fmla="*/ 0 h 127"/>
                  <a:gd name="T1" fmla="*/ 0 h 127"/>
                  <a:gd name="T2" fmla="*/ 127 h 127"/>
                  <a:gd name="T3" fmla="*/ 127 h 127"/>
                  <a:gd name="T4" fmla="*/ 0 h 127"/>
                  <a:gd name="T5" fmla="*/ 0 h 127"/>
                  <a:gd name="T6" fmla="*/ 0 h 127"/>
                  <a:gd name="T7" fmla="*/ 127 h 127"/>
                  <a:gd name="T8" fmla="*/ 127 h 127"/>
                  <a:gd name="T9" fmla="*/ 0 h 12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127"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290">
                <a:extLst>
                  <a:ext uri="{FF2B5EF4-FFF2-40B4-BE49-F238E27FC236}">
                    <a16:creationId xmlns:a16="http://schemas.microsoft.com/office/drawing/2014/main" id="{2D0DC477-7977-4CE2-979A-FCDA71F0F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435"/>
                <a:ext cx="340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291">
                <a:extLst>
                  <a:ext uri="{FF2B5EF4-FFF2-40B4-BE49-F238E27FC236}">
                    <a16:creationId xmlns:a16="http://schemas.microsoft.com/office/drawing/2014/main" id="{2642586B-8B52-4868-B9E0-03EB3871B1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1"/>
                <a:ext cx="334" cy="8"/>
              </a:xfrm>
              <a:custGeom>
                <a:avLst/>
                <a:gdLst>
                  <a:gd name="T0" fmla="*/ 0 w 670"/>
                  <a:gd name="T1" fmla="*/ 0 h 18"/>
                  <a:gd name="T2" fmla="*/ 670 w 670"/>
                  <a:gd name="T3" fmla="*/ 0 h 18"/>
                  <a:gd name="T4" fmla="*/ 670 w 670"/>
                  <a:gd name="T5" fmla="*/ 18 h 18"/>
                  <a:gd name="T6" fmla="*/ 0 w 670"/>
                  <a:gd name="T7" fmla="*/ 18 h 18"/>
                  <a:gd name="T8" fmla="*/ 0 w 670"/>
                  <a:gd name="T9" fmla="*/ 0 h 18"/>
                  <a:gd name="T10" fmla="*/ 0 w 670"/>
                  <a:gd name="T11" fmla="*/ 4 h 18"/>
                  <a:gd name="T12" fmla="*/ 670 w 670"/>
                  <a:gd name="T13" fmla="*/ 4 h 18"/>
                  <a:gd name="T14" fmla="*/ 670 w 670"/>
                  <a:gd name="T15" fmla="*/ 14 h 18"/>
                  <a:gd name="T16" fmla="*/ 0 w 670"/>
                  <a:gd name="T17" fmla="*/ 14 h 18"/>
                  <a:gd name="T18" fmla="*/ 0 w 670"/>
                  <a:gd name="T1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8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14"/>
                    </a:lnTo>
                    <a:lnTo>
                      <a:pt x="0" y="1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292">
                <a:extLst>
                  <a:ext uri="{FF2B5EF4-FFF2-40B4-BE49-F238E27FC236}">
                    <a16:creationId xmlns:a16="http://schemas.microsoft.com/office/drawing/2014/main" id="{2F1456C7-E013-4BE0-90B7-F3FE385F32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" y="1453"/>
                <a:ext cx="334" cy="4"/>
              </a:xfrm>
              <a:custGeom>
                <a:avLst/>
                <a:gdLst>
                  <a:gd name="T0" fmla="*/ 0 w 670"/>
                  <a:gd name="T1" fmla="*/ 0 h 10"/>
                  <a:gd name="T2" fmla="*/ 670 w 670"/>
                  <a:gd name="T3" fmla="*/ 0 h 10"/>
                  <a:gd name="T4" fmla="*/ 670 w 670"/>
                  <a:gd name="T5" fmla="*/ 10 h 10"/>
                  <a:gd name="T6" fmla="*/ 0 w 670"/>
                  <a:gd name="T7" fmla="*/ 10 h 10"/>
                  <a:gd name="T8" fmla="*/ 0 w 670"/>
                  <a:gd name="T9" fmla="*/ 0 h 10"/>
                  <a:gd name="T10" fmla="*/ 0 w 670"/>
                  <a:gd name="T11" fmla="*/ 4 h 10"/>
                  <a:gd name="T12" fmla="*/ 670 w 670"/>
                  <a:gd name="T13" fmla="*/ 4 h 10"/>
                  <a:gd name="T14" fmla="*/ 670 w 670"/>
                  <a:gd name="T15" fmla="*/ 4 h 10"/>
                  <a:gd name="T16" fmla="*/ 0 w 670"/>
                  <a:gd name="T17" fmla="*/ 4 h 10"/>
                  <a:gd name="T18" fmla="*/ 0 w 670"/>
                  <a:gd name="T1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0" h="10">
                    <a:moveTo>
                      <a:pt x="0" y="0"/>
                    </a:moveTo>
                    <a:lnTo>
                      <a:pt x="670" y="0"/>
                    </a:lnTo>
                    <a:lnTo>
                      <a:pt x="67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4"/>
                    </a:moveTo>
                    <a:lnTo>
                      <a:pt x="670" y="4"/>
                    </a:lnTo>
                    <a:lnTo>
                      <a:pt x="67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293">
                <a:extLst>
                  <a:ext uri="{FF2B5EF4-FFF2-40B4-BE49-F238E27FC236}">
                    <a16:creationId xmlns:a16="http://schemas.microsoft.com/office/drawing/2014/main" id="{A5AF0DC2-E27C-4C15-96DB-7A61C2535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1451"/>
                <a:ext cx="334" cy="8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294">
                <a:extLst>
                  <a:ext uri="{FF2B5EF4-FFF2-40B4-BE49-F238E27FC236}">
                    <a16:creationId xmlns:a16="http://schemas.microsoft.com/office/drawing/2014/main" id="{2808D122-49CD-4DE1-B63C-13A1B39C6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451"/>
                <a:ext cx="59" cy="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295">
                <a:extLst>
                  <a:ext uri="{FF2B5EF4-FFF2-40B4-BE49-F238E27FC236}">
                    <a16:creationId xmlns:a16="http://schemas.microsoft.com/office/drawing/2014/main" id="{04786583-0816-4F41-8595-C9BE919CCB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" y="1468"/>
                <a:ext cx="23" cy="22"/>
              </a:xfrm>
              <a:custGeom>
                <a:avLst/>
                <a:gdLst>
                  <a:gd name="T0" fmla="*/ 0 w 47"/>
                  <a:gd name="T1" fmla="*/ 23 h 44"/>
                  <a:gd name="T2" fmla="*/ 24 w 47"/>
                  <a:gd name="T3" fmla="*/ 0 h 44"/>
                  <a:gd name="T4" fmla="*/ 47 w 47"/>
                  <a:gd name="T5" fmla="*/ 23 h 44"/>
                  <a:gd name="T6" fmla="*/ 24 w 47"/>
                  <a:gd name="T7" fmla="*/ 44 h 44"/>
                  <a:gd name="T8" fmla="*/ 0 w 47"/>
                  <a:gd name="T9" fmla="*/ 23 h 44"/>
                  <a:gd name="T10" fmla="*/ 6 w 47"/>
                  <a:gd name="T11" fmla="*/ 23 h 44"/>
                  <a:gd name="T12" fmla="*/ 25 w 47"/>
                  <a:gd name="T13" fmla="*/ 2 h 44"/>
                  <a:gd name="T14" fmla="*/ 47 w 47"/>
                  <a:gd name="T15" fmla="*/ 23 h 44"/>
                  <a:gd name="T16" fmla="*/ 25 w 47"/>
                  <a:gd name="T17" fmla="*/ 42 h 44"/>
                  <a:gd name="T18" fmla="*/ 6 w 47"/>
                  <a:gd name="T19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4">
                    <a:moveTo>
                      <a:pt x="0" y="23"/>
                    </a:moveTo>
                    <a:lnTo>
                      <a:pt x="24" y="0"/>
                    </a:lnTo>
                    <a:lnTo>
                      <a:pt x="47" y="23"/>
                    </a:lnTo>
                    <a:lnTo>
                      <a:pt x="24" y="44"/>
                    </a:lnTo>
                    <a:lnTo>
                      <a:pt x="0" y="23"/>
                    </a:lnTo>
                    <a:close/>
                    <a:moveTo>
                      <a:pt x="6" y="23"/>
                    </a:moveTo>
                    <a:lnTo>
                      <a:pt x="25" y="2"/>
                    </a:lnTo>
                    <a:lnTo>
                      <a:pt x="47" y="23"/>
                    </a:lnTo>
                    <a:lnTo>
                      <a:pt x="25" y="42"/>
                    </a:lnTo>
                    <a:lnTo>
                      <a:pt x="6" y="2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296">
                <a:extLst>
                  <a:ext uri="{FF2B5EF4-FFF2-40B4-BE49-F238E27FC236}">
                    <a16:creationId xmlns:a16="http://schemas.microsoft.com/office/drawing/2014/main" id="{28F64252-8623-4EDC-AA4C-0B29AF29DE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6" y="1469"/>
                <a:ext cx="20" cy="20"/>
              </a:xfrm>
              <a:custGeom>
                <a:avLst/>
                <a:gdLst>
                  <a:gd name="T0" fmla="*/ 0 w 41"/>
                  <a:gd name="T1" fmla="*/ 21 h 40"/>
                  <a:gd name="T2" fmla="*/ 19 w 41"/>
                  <a:gd name="T3" fmla="*/ 0 h 40"/>
                  <a:gd name="T4" fmla="*/ 41 w 41"/>
                  <a:gd name="T5" fmla="*/ 21 h 40"/>
                  <a:gd name="T6" fmla="*/ 19 w 41"/>
                  <a:gd name="T7" fmla="*/ 40 h 40"/>
                  <a:gd name="T8" fmla="*/ 0 w 41"/>
                  <a:gd name="T9" fmla="*/ 21 h 40"/>
                  <a:gd name="T10" fmla="*/ 6 w 41"/>
                  <a:gd name="T11" fmla="*/ 21 h 40"/>
                  <a:gd name="T12" fmla="*/ 23 w 41"/>
                  <a:gd name="T13" fmla="*/ 4 h 40"/>
                  <a:gd name="T14" fmla="*/ 41 w 41"/>
                  <a:gd name="T15" fmla="*/ 21 h 40"/>
                  <a:gd name="T16" fmla="*/ 23 w 41"/>
                  <a:gd name="T17" fmla="*/ 36 h 40"/>
                  <a:gd name="T18" fmla="*/ 6 w 41"/>
                  <a:gd name="T1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0">
                    <a:moveTo>
                      <a:pt x="0" y="21"/>
                    </a:moveTo>
                    <a:lnTo>
                      <a:pt x="19" y="0"/>
                    </a:lnTo>
                    <a:lnTo>
                      <a:pt x="41" y="21"/>
                    </a:lnTo>
                    <a:lnTo>
                      <a:pt x="19" y="40"/>
                    </a:lnTo>
                    <a:lnTo>
                      <a:pt x="0" y="21"/>
                    </a:lnTo>
                    <a:close/>
                    <a:moveTo>
                      <a:pt x="6" y="21"/>
                    </a:moveTo>
                    <a:lnTo>
                      <a:pt x="23" y="4"/>
                    </a:lnTo>
                    <a:lnTo>
                      <a:pt x="41" y="21"/>
                    </a:lnTo>
                    <a:lnTo>
                      <a:pt x="23" y="36"/>
                    </a:lnTo>
                    <a:lnTo>
                      <a:pt x="6" y="21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Freeform 297">
                <a:extLst>
                  <a:ext uri="{FF2B5EF4-FFF2-40B4-BE49-F238E27FC236}">
                    <a16:creationId xmlns:a16="http://schemas.microsoft.com/office/drawing/2014/main" id="{9603B4DD-6E27-401F-ADCA-EB073E5195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9" y="1471"/>
                <a:ext cx="17" cy="16"/>
              </a:xfrm>
              <a:custGeom>
                <a:avLst/>
                <a:gdLst>
                  <a:gd name="T0" fmla="*/ 0 w 35"/>
                  <a:gd name="T1" fmla="*/ 17 h 32"/>
                  <a:gd name="T2" fmla="*/ 17 w 35"/>
                  <a:gd name="T3" fmla="*/ 0 h 32"/>
                  <a:gd name="T4" fmla="*/ 35 w 35"/>
                  <a:gd name="T5" fmla="*/ 17 h 32"/>
                  <a:gd name="T6" fmla="*/ 17 w 35"/>
                  <a:gd name="T7" fmla="*/ 32 h 32"/>
                  <a:gd name="T8" fmla="*/ 0 w 35"/>
                  <a:gd name="T9" fmla="*/ 17 h 32"/>
                  <a:gd name="T10" fmla="*/ 6 w 35"/>
                  <a:gd name="T11" fmla="*/ 17 h 32"/>
                  <a:gd name="T12" fmla="*/ 19 w 35"/>
                  <a:gd name="T13" fmla="*/ 2 h 32"/>
                  <a:gd name="T14" fmla="*/ 35 w 35"/>
                  <a:gd name="T15" fmla="*/ 17 h 32"/>
                  <a:gd name="T16" fmla="*/ 19 w 35"/>
                  <a:gd name="T17" fmla="*/ 30 h 32"/>
                  <a:gd name="T18" fmla="*/ 6 w 35"/>
                  <a:gd name="T1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2">
                    <a:moveTo>
                      <a:pt x="0" y="17"/>
                    </a:moveTo>
                    <a:lnTo>
                      <a:pt x="17" y="0"/>
                    </a:lnTo>
                    <a:lnTo>
                      <a:pt x="35" y="17"/>
                    </a:lnTo>
                    <a:lnTo>
                      <a:pt x="17" y="32"/>
                    </a:lnTo>
                    <a:lnTo>
                      <a:pt x="0" y="17"/>
                    </a:lnTo>
                    <a:close/>
                    <a:moveTo>
                      <a:pt x="6" y="17"/>
                    </a:moveTo>
                    <a:lnTo>
                      <a:pt x="19" y="2"/>
                    </a:lnTo>
                    <a:lnTo>
                      <a:pt x="35" y="17"/>
                    </a:lnTo>
                    <a:lnTo>
                      <a:pt x="19" y="30"/>
                    </a:lnTo>
                    <a:lnTo>
                      <a:pt x="6" y="17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298">
                <a:extLst>
                  <a:ext uri="{FF2B5EF4-FFF2-40B4-BE49-F238E27FC236}">
                    <a16:creationId xmlns:a16="http://schemas.microsoft.com/office/drawing/2014/main" id="{1A245CD2-FC60-4EC0-8F7A-B0CC867F94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2" y="1472"/>
                <a:ext cx="14" cy="14"/>
              </a:xfrm>
              <a:custGeom>
                <a:avLst/>
                <a:gdLst>
                  <a:gd name="T0" fmla="*/ 0 w 29"/>
                  <a:gd name="T1" fmla="*/ 15 h 28"/>
                  <a:gd name="T2" fmla="*/ 13 w 29"/>
                  <a:gd name="T3" fmla="*/ 0 h 28"/>
                  <a:gd name="T4" fmla="*/ 29 w 29"/>
                  <a:gd name="T5" fmla="*/ 15 h 28"/>
                  <a:gd name="T6" fmla="*/ 13 w 29"/>
                  <a:gd name="T7" fmla="*/ 28 h 28"/>
                  <a:gd name="T8" fmla="*/ 0 w 29"/>
                  <a:gd name="T9" fmla="*/ 15 h 28"/>
                  <a:gd name="T10" fmla="*/ 6 w 29"/>
                  <a:gd name="T11" fmla="*/ 15 h 28"/>
                  <a:gd name="T12" fmla="*/ 17 w 29"/>
                  <a:gd name="T13" fmla="*/ 3 h 28"/>
                  <a:gd name="T14" fmla="*/ 29 w 29"/>
                  <a:gd name="T15" fmla="*/ 15 h 28"/>
                  <a:gd name="T16" fmla="*/ 17 w 29"/>
                  <a:gd name="T17" fmla="*/ 25 h 28"/>
                  <a:gd name="T18" fmla="*/ 6 w 29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8">
                    <a:moveTo>
                      <a:pt x="0" y="15"/>
                    </a:moveTo>
                    <a:lnTo>
                      <a:pt x="13" y="0"/>
                    </a:lnTo>
                    <a:lnTo>
                      <a:pt x="29" y="15"/>
                    </a:lnTo>
                    <a:lnTo>
                      <a:pt x="13" y="28"/>
                    </a:lnTo>
                    <a:lnTo>
                      <a:pt x="0" y="15"/>
                    </a:lnTo>
                    <a:close/>
                    <a:moveTo>
                      <a:pt x="6" y="15"/>
                    </a:moveTo>
                    <a:lnTo>
                      <a:pt x="17" y="3"/>
                    </a:lnTo>
                    <a:lnTo>
                      <a:pt x="29" y="15"/>
                    </a:lnTo>
                    <a:lnTo>
                      <a:pt x="17" y="25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99">
                <a:extLst>
                  <a:ext uri="{FF2B5EF4-FFF2-40B4-BE49-F238E27FC236}">
                    <a16:creationId xmlns:a16="http://schemas.microsoft.com/office/drawing/2014/main" id="{F7010A02-BA0E-4C9E-9E33-9F0C7253F4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5" y="1474"/>
                <a:ext cx="11" cy="10"/>
              </a:xfrm>
              <a:custGeom>
                <a:avLst/>
                <a:gdLst>
                  <a:gd name="T0" fmla="*/ 0 w 23"/>
                  <a:gd name="T1" fmla="*/ 12 h 22"/>
                  <a:gd name="T2" fmla="*/ 11 w 23"/>
                  <a:gd name="T3" fmla="*/ 0 h 22"/>
                  <a:gd name="T4" fmla="*/ 23 w 23"/>
                  <a:gd name="T5" fmla="*/ 12 h 22"/>
                  <a:gd name="T6" fmla="*/ 11 w 23"/>
                  <a:gd name="T7" fmla="*/ 22 h 22"/>
                  <a:gd name="T8" fmla="*/ 0 w 23"/>
                  <a:gd name="T9" fmla="*/ 12 h 22"/>
                  <a:gd name="T10" fmla="*/ 5 w 23"/>
                  <a:gd name="T11" fmla="*/ 12 h 22"/>
                  <a:gd name="T12" fmla="*/ 13 w 23"/>
                  <a:gd name="T13" fmla="*/ 2 h 22"/>
                  <a:gd name="T14" fmla="*/ 23 w 23"/>
                  <a:gd name="T15" fmla="*/ 12 h 22"/>
                  <a:gd name="T16" fmla="*/ 13 w 23"/>
                  <a:gd name="T17" fmla="*/ 20 h 22"/>
                  <a:gd name="T18" fmla="*/ 5 w 23"/>
                  <a:gd name="T19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2">
                    <a:moveTo>
                      <a:pt x="0" y="12"/>
                    </a:moveTo>
                    <a:lnTo>
                      <a:pt x="11" y="0"/>
                    </a:lnTo>
                    <a:lnTo>
                      <a:pt x="23" y="12"/>
                    </a:lnTo>
                    <a:lnTo>
                      <a:pt x="11" y="22"/>
                    </a:lnTo>
                    <a:lnTo>
                      <a:pt x="0" y="12"/>
                    </a:lnTo>
                    <a:close/>
                    <a:moveTo>
                      <a:pt x="5" y="12"/>
                    </a:moveTo>
                    <a:lnTo>
                      <a:pt x="13" y="2"/>
                    </a:lnTo>
                    <a:lnTo>
                      <a:pt x="23" y="12"/>
                    </a:lnTo>
                    <a:lnTo>
                      <a:pt x="13" y="20"/>
                    </a:lnTo>
                    <a:lnTo>
                      <a:pt x="5" y="12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300">
                <a:extLst>
                  <a:ext uri="{FF2B5EF4-FFF2-40B4-BE49-F238E27FC236}">
                    <a16:creationId xmlns:a16="http://schemas.microsoft.com/office/drawing/2014/main" id="{3D9F09F7-3517-47B9-B719-57AAD2E16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" y="1475"/>
                <a:ext cx="8" cy="8"/>
              </a:xfrm>
              <a:custGeom>
                <a:avLst/>
                <a:gdLst>
                  <a:gd name="T0" fmla="*/ 0 w 18"/>
                  <a:gd name="T1" fmla="*/ 10 h 18"/>
                  <a:gd name="T2" fmla="*/ 8 w 18"/>
                  <a:gd name="T3" fmla="*/ 0 h 18"/>
                  <a:gd name="T4" fmla="*/ 18 w 18"/>
                  <a:gd name="T5" fmla="*/ 10 h 18"/>
                  <a:gd name="T6" fmla="*/ 8 w 18"/>
                  <a:gd name="T7" fmla="*/ 18 h 18"/>
                  <a:gd name="T8" fmla="*/ 0 w 18"/>
                  <a:gd name="T9" fmla="*/ 10 h 18"/>
                  <a:gd name="T10" fmla="*/ 6 w 18"/>
                  <a:gd name="T11" fmla="*/ 10 h 18"/>
                  <a:gd name="T12" fmla="*/ 12 w 18"/>
                  <a:gd name="T13" fmla="*/ 4 h 18"/>
                  <a:gd name="T14" fmla="*/ 18 w 18"/>
                  <a:gd name="T15" fmla="*/ 10 h 18"/>
                  <a:gd name="T16" fmla="*/ 12 w 18"/>
                  <a:gd name="T17" fmla="*/ 14 h 18"/>
                  <a:gd name="T18" fmla="*/ 6 w 18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8">
                    <a:moveTo>
                      <a:pt x="0" y="10"/>
                    </a:moveTo>
                    <a:lnTo>
                      <a:pt x="8" y="0"/>
                    </a:lnTo>
                    <a:lnTo>
                      <a:pt x="18" y="10"/>
                    </a:lnTo>
                    <a:lnTo>
                      <a:pt x="8" y="18"/>
                    </a:lnTo>
                    <a:lnTo>
                      <a:pt x="0" y="10"/>
                    </a:lnTo>
                    <a:close/>
                    <a:moveTo>
                      <a:pt x="6" y="10"/>
                    </a:moveTo>
                    <a:lnTo>
                      <a:pt x="12" y="4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301">
                <a:extLst>
                  <a:ext uri="{FF2B5EF4-FFF2-40B4-BE49-F238E27FC236}">
                    <a16:creationId xmlns:a16="http://schemas.microsoft.com/office/drawing/2014/main" id="{D6A1CF0B-30EC-4407-A7EC-5F669720D0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" y="1477"/>
                <a:ext cx="5" cy="4"/>
              </a:xfrm>
              <a:custGeom>
                <a:avLst/>
                <a:gdLst>
                  <a:gd name="T0" fmla="*/ 0 w 12"/>
                  <a:gd name="T1" fmla="*/ 6 h 10"/>
                  <a:gd name="T2" fmla="*/ 6 w 12"/>
                  <a:gd name="T3" fmla="*/ 0 h 10"/>
                  <a:gd name="T4" fmla="*/ 12 w 12"/>
                  <a:gd name="T5" fmla="*/ 6 h 10"/>
                  <a:gd name="T6" fmla="*/ 6 w 12"/>
                  <a:gd name="T7" fmla="*/ 10 h 10"/>
                  <a:gd name="T8" fmla="*/ 0 w 12"/>
                  <a:gd name="T9" fmla="*/ 6 h 10"/>
                  <a:gd name="T10" fmla="*/ 6 w 12"/>
                  <a:gd name="T11" fmla="*/ 6 h 10"/>
                  <a:gd name="T12" fmla="*/ 8 w 12"/>
                  <a:gd name="T13" fmla="*/ 2 h 10"/>
                  <a:gd name="T14" fmla="*/ 12 w 12"/>
                  <a:gd name="T15" fmla="*/ 6 h 10"/>
                  <a:gd name="T16" fmla="*/ 8 w 12"/>
                  <a:gd name="T17" fmla="*/ 8 h 10"/>
                  <a:gd name="T18" fmla="*/ 6 w 12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0" y="6"/>
                    </a:moveTo>
                    <a:lnTo>
                      <a:pt x="6" y="0"/>
                    </a:lnTo>
                    <a:lnTo>
                      <a:pt x="12" y="6"/>
                    </a:lnTo>
                    <a:lnTo>
                      <a:pt x="6" y="10"/>
                    </a:lnTo>
                    <a:lnTo>
                      <a:pt x="0" y="6"/>
                    </a:lnTo>
                    <a:close/>
                    <a:moveTo>
                      <a:pt x="6" y="6"/>
                    </a:moveTo>
                    <a:lnTo>
                      <a:pt x="8" y="2"/>
                    </a:lnTo>
                    <a:lnTo>
                      <a:pt x="12" y="6"/>
                    </a:lnTo>
                    <a:lnTo>
                      <a:pt x="8" y="8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302">
                <a:extLst>
                  <a:ext uri="{FF2B5EF4-FFF2-40B4-BE49-F238E27FC236}">
                    <a16:creationId xmlns:a16="http://schemas.microsoft.com/office/drawing/2014/main" id="{A9FEAC3B-D589-499C-8A9E-9ABEC303E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3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2 w 6"/>
                  <a:gd name="T3" fmla="*/ 0 h 6"/>
                  <a:gd name="T4" fmla="*/ 6 w 6"/>
                  <a:gd name="T5" fmla="*/ 4 h 6"/>
                  <a:gd name="T6" fmla="*/ 2 w 6"/>
                  <a:gd name="T7" fmla="*/ 6 h 6"/>
                  <a:gd name="T8" fmla="*/ 0 w 6"/>
                  <a:gd name="T9" fmla="*/ 4 h 6"/>
                  <a:gd name="T10" fmla="*/ 6 w 6"/>
                  <a:gd name="T11" fmla="*/ 4 h 6"/>
                  <a:gd name="T12" fmla="*/ 6 w 6"/>
                  <a:gd name="T13" fmla="*/ 4 h 6"/>
                  <a:gd name="T14" fmla="*/ 6 w 6"/>
                  <a:gd name="T15" fmla="*/ 4 h 6"/>
                  <a:gd name="T16" fmla="*/ 6 w 6"/>
                  <a:gd name="T17" fmla="*/ 4 h 6"/>
                  <a:gd name="T18" fmla="*/ 6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2" y="0"/>
                    </a:lnTo>
                    <a:lnTo>
                      <a:pt x="6" y="4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  <a:moveTo>
                      <a:pt x="6" y="4"/>
                    </a:move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303">
                <a:extLst>
                  <a:ext uri="{FF2B5EF4-FFF2-40B4-BE49-F238E27FC236}">
                    <a16:creationId xmlns:a16="http://schemas.microsoft.com/office/drawing/2014/main" id="{0D7B370C-79D7-45FF-8646-3FCDDDE51F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2" y="1480"/>
                <a:ext cx="32" cy="9"/>
              </a:xfrm>
              <a:custGeom>
                <a:avLst/>
                <a:gdLst>
                  <a:gd name="T0" fmla="*/ 0 w 66"/>
                  <a:gd name="T1" fmla="*/ 0 h 17"/>
                  <a:gd name="T2" fmla="*/ 66 w 66"/>
                  <a:gd name="T3" fmla="*/ 0 h 17"/>
                  <a:gd name="T4" fmla="*/ 66 w 66"/>
                  <a:gd name="T5" fmla="*/ 17 h 17"/>
                  <a:gd name="T6" fmla="*/ 0 w 66"/>
                  <a:gd name="T7" fmla="*/ 17 h 17"/>
                  <a:gd name="T8" fmla="*/ 0 w 66"/>
                  <a:gd name="T9" fmla="*/ 0 h 17"/>
                  <a:gd name="T10" fmla="*/ 4 w 66"/>
                  <a:gd name="T11" fmla="*/ 0 h 17"/>
                  <a:gd name="T12" fmla="*/ 62 w 66"/>
                  <a:gd name="T13" fmla="*/ 0 h 17"/>
                  <a:gd name="T14" fmla="*/ 62 w 66"/>
                  <a:gd name="T15" fmla="*/ 17 h 17"/>
                  <a:gd name="T16" fmla="*/ 4 w 66"/>
                  <a:gd name="T17" fmla="*/ 17 h 17"/>
                  <a:gd name="T18" fmla="*/ 4 w 6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7">
                    <a:moveTo>
                      <a:pt x="0" y="0"/>
                    </a:moveTo>
                    <a:lnTo>
                      <a:pt x="66" y="0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62" y="0"/>
                    </a:lnTo>
                    <a:lnTo>
                      <a:pt x="6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Freeform 304">
                <a:extLst>
                  <a:ext uri="{FF2B5EF4-FFF2-40B4-BE49-F238E27FC236}">
                    <a16:creationId xmlns:a16="http://schemas.microsoft.com/office/drawing/2014/main" id="{87C8BC66-71EC-4694-92ED-176D160505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4" y="1480"/>
                <a:ext cx="28" cy="9"/>
              </a:xfrm>
              <a:custGeom>
                <a:avLst/>
                <a:gdLst>
                  <a:gd name="T0" fmla="*/ 0 w 58"/>
                  <a:gd name="T1" fmla="*/ 0 h 17"/>
                  <a:gd name="T2" fmla="*/ 58 w 58"/>
                  <a:gd name="T3" fmla="*/ 0 h 17"/>
                  <a:gd name="T4" fmla="*/ 58 w 58"/>
                  <a:gd name="T5" fmla="*/ 17 h 17"/>
                  <a:gd name="T6" fmla="*/ 0 w 58"/>
                  <a:gd name="T7" fmla="*/ 17 h 17"/>
                  <a:gd name="T8" fmla="*/ 0 w 58"/>
                  <a:gd name="T9" fmla="*/ 0 h 17"/>
                  <a:gd name="T10" fmla="*/ 4 w 58"/>
                  <a:gd name="T11" fmla="*/ 0 h 17"/>
                  <a:gd name="T12" fmla="*/ 54 w 58"/>
                  <a:gd name="T13" fmla="*/ 0 h 17"/>
                  <a:gd name="T14" fmla="*/ 54 w 58"/>
                  <a:gd name="T15" fmla="*/ 17 h 17"/>
                  <a:gd name="T16" fmla="*/ 4 w 58"/>
                  <a:gd name="T17" fmla="*/ 17 h 17"/>
                  <a:gd name="T18" fmla="*/ 4 w 5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17">
                    <a:moveTo>
                      <a:pt x="0" y="0"/>
                    </a:moveTo>
                    <a:lnTo>
                      <a:pt x="58" y="0"/>
                    </a:lnTo>
                    <a:lnTo>
                      <a:pt x="5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54" y="0"/>
                    </a:lnTo>
                    <a:lnTo>
                      <a:pt x="5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111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305">
                <a:extLst>
                  <a:ext uri="{FF2B5EF4-FFF2-40B4-BE49-F238E27FC236}">
                    <a16:creationId xmlns:a16="http://schemas.microsoft.com/office/drawing/2014/main" id="{1984C747-CAD0-457D-8936-914A65C1FC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5" cy="9"/>
              </a:xfrm>
              <a:custGeom>
                <a:avLst/>
                <a:gdLst>
                  <a:gd name="T0" fmla="*/ 0 w 50"/>
                  <a:gd name="T1" fmla="*/ 0 h 17"/>
                  <a:gd name="T2" fmla="*/ 50 w 50"/>
                  <a:gd name="T3" fmla="*/ 0 h 17"/>
                  <a:gd name="T4" fmla="*/ 50 w 50"/>
                  <a:gd name="T5" fmla="*/ 17 h 17"/>
                  <a:gd name="T6" fmla="*/ 0 w 50"/>
                  <a:gd name="T7" fmla="*/ 17 h 17"/>
                  <a:gd name="T8" fmla="*/ 0 w 50"/>
                  <a:gd name="T9" fmla="*/ 0 h 17"/>
                  <a:gd name="T10" fmla="*/ 2 w 50"/>
                  <a:gd name="T11" fmla="*/ 0 h 17"/>
                  <a:gd name="T12" fmla="*/ 48 w 50"/>
                  <a:gd name="T13" fmla="*/ 0 h 17"/>
                  <a:gd name="T14" fmla="*/ 48 w 50"/>
                  <a:gd name="T15" fmla="*/ 17 h 17"/>
                  <a:gd name="T16" fmla="*/ 2 w 50"/>
                  <a:gd name="T17" fmla="*/ 17 h 17"/>
                  <a:gd name="T18" fmla="*/ 2 w 5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7">
                    <a:moveTo>
                      <a:pt x="0" y="0"/>
                    </a:moveTo>
                    <a:lnTo>
                      <a:pt x="50" y="0"/>
                    </a:lnTo>
                    <a:lnTo>
                      <a:pt x="5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48" y="0"/>
                    </a:lnTo>
                    <a:lnTo>
                      <a:pt x="48" y="17"/>
                    </a:lnTo>
                    <a:lnTo>
                      <a:pt x="2" y="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4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306">
                <a:extLst>
                  <a:ext uri="{FF2B5EF4-FFF2-40B4-BE49-F238E27FC236}">
                    <a16:creationId xmlns:a16="http://schemas.microsoft.com/office/drawing/2014/main" id="{0B88AA9B-BEB7-47CD-A722-805EB7FF0B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" y="1480"/>
                <a:ext cx="24" cy="9"/>
              </a:xfrm>
              <a:custGeom>
                <a:avLst/>
                <a:gdLst>
                  <a:gd name="T0" fmla="*/ 0 w 46"/>
                  <a:gd name="T1" fmla="*/ 0 h 17"/>
                  <a:gd name="T2" fmla="*/ 46 w 46"/>
                  <a:gd name="T3" fmla="*/ 0 h 17"/>
                  <a:gd name="T4" fmla="*/ 46 w 46"/>
                  <a:gd name="T5" fmla="*/ 17 h 17"/>
                  <a:gd name="T6" fmla="*/ 0 w 46"/>
                  <a:gd name="T7" fmla="*/ 17 h 17"/>
                  <a:gd name="T8" fmla="*/ 0 w 46"/>
                  <a:gd name="T9" fmla="*/ 0 h 17"/>
                  <a:gd name="T10" fmla="*/ 4 w 46"/>
                  <a:gd name="T11" fmla="*/ 0 h 17"/>
                  <a:gd name="T12" fmla="*/ 42 w 46"/>
                  <a:gd name="T13" fmla="*/ 0 h 17"/>
                  <a:gd name="T14" fmla="*/ 42 w 46"/>
                  <a:gd name="T15" fmla="*/ 17 h 17"/>
                  <a:gd name="T16" fmla="*/ 4 w 46"/>
                  <a:gd name="T17" fmla="*/ 17 h 17"/>
                  <a:gd name="T18" fmla="*/ 4 w 4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7">
                    <a:moveTo>
                      <a:pt x="0" y="0"/>
                    </a:moveTo>
                    <a:lnTo>
                      <a:pt x="46" y="0"/>
                    </a:lnTo>
                    <a:lnTo>
                      <a:pt x="4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2" y="0"/>
                    </a:lnTo>
                    <a:lnTo>
                      <a:pt x="4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307">
                <a:extLst>
                  <a:ext uri="{FF2B5EF4-FFF2-40B4-BE49-F238E27FC236}">
                    <a16:creationId xmlns:a16="http://schemas.microsoft.com/office/drawing/2014/main" id="{EC74132E-D971-4ABC-9E6F-CB0E9152C5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8" y="1480"/>
                <a:ext cx="20" cy="9"/>
              </a:xfrm>
              <a:custGeom>
                <a:avLst/>
                <a:gdLst>
                  <a:gd name="T0" fmla="*/ 0 w 38"/>
                  <a:gd name="T1" fmla="*/ 0 h 17"/>
                  <a:gd name="T2" fmla="*/ 38 w 38"/>
                  <a:gd name="T3" fmla="*/ 0 h 17"/>
                  <a:gd name="T4" fmla="*/ 38 w 38"/>
                  <a:gd name="T5" fmla="*/ 17 h 17"/>
                  <a:gd name="T6" fmla="*/ 0 w 38"/>
                  <a:gd name="T7" fmla="*/ 17 h 17"/>
                  <a:gd name="T8" fmla="*/ 0 w 38"/>
                  <a:gd name="T9" fmla="*/ 0 h 17"/>
                  <a:gd name="T10" fmla="*/ 4 w 38"/>
                  <a:gd name="T11" fmla="*/ 0 h 17"/>
                  <a:gd name="T12" fmla="*/ 34 w 38"/>
                  <a:gd name="T13" fmla="*/ 0 h 17"/>
                  <a:gd name="T14" fmla="*/ 34 w 38"/>
                  <a:gd name="T15" fmla="*/ 17 h 17"/>
                  <a:gd name="T16" fmla="*/ 4 w 38"/>
                  <a:gd name="T17" fmla="*/ 17 h 17"/>
                  <a:gd name="T18" fmla="*/ 4 w 3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17">
                    <a:moveTo>
                      <a:pt x="0" y="0"/>
                    </a:moveTo>
                    <a:lnTo>
                      <a:pt x="38" y="0"/>
                    </a:lnTo>
                    <a:lnTo>
                      <a:pt x="3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34" y="0"/>
                    </a:lnTo>
                    <a:lnTo>
                      <a:pt x="3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308">
                <a:extLst>
                  <a:ext uri="{FF2B5EF4-FFF2-40B4-BE49-F238E27FC236}">
                    <a16:creationId xmlns:a16="http://schemas.microsoft.com/office/drawing/2014/main" id="{4521A11A-E07B-45B8-864A-3C336251D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0" y="1480"/>
                <a:ext cx="16" cy="9"/>
              </a:xfrm>
              <a:custGeom>
                <a:avLst/>
                <a:gdLst>
                  <a:gd name="T0" fmla="*/ 0 w 30"/>
                  <a:gd name="T1" fmla="*/ 0 h 17"/>
                  <a:gd name="T2" fmla="*/ 30 w 30"/>
                  <a:gd name="T3" fmla="*/ 0 h 17"/>
                  <a:gd name="T4" fmla="*/ 30 w 30"/>
                  <a:gd name="T5" fmla="*/ 17 h 17"/>
                  <a:gd name="T6" fmla="*/ 0 w 30"/>
                  <a:gd name="T7" fmla="*/ 17 h 17"/>
                  <a:gd name="T8" fmla="*/ 0 w 30"/>
                  <a:gd name="T9" fmla="*/ 0 h 17"/>
                  <a:gd name="T10" fmla="*/ 4 w 30"/>
                  <a:gd name="T11" fmla="*/ 0 h 17"/>
                  <a:gd name="T12" fmla="*/ 27 w 30"/>
                  <a:gd name="T13" fmla="*/ 0 h 17"/>
                  <a:gd name="T14" fmla="*/ 27 w 30"/>
                  <a:gd name="T15" fmla="*/ 17 h 17"/>
                  <a:gd name="T16" fmla="*/ 4 w 30"/>
                  <a:gd name="T17" fmla="*/ 17 h 17"/>
                  <a:gd name="T18" fmla="*/ 4 w 30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7">
                    <a:moveTo>
                      <a:pt x="0" y="0"/>
                    </a:moveTo>
                    <a:lnTo>
                      <a:pt x="30" y="0"/>
                    </a:lnTo>
                    <a:lnTo>
                      <a:pt x="30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27" y="0"/>
                    </a:lnTo>
                    <a:lnTo>
                      <a:pt x="27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Freeform 309">
                <a:extLst>
                  <a:ext uri="{FF2B5EF4-FFF2-40B4-BE49-F238E27FC236}">
                    <a16:creationId xmlns:a16="http://schemas.microsoft.com/office/drawing/2014/main" id="{0ED21962-8B1E-45B6-8205-0028CF4B21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2" y="1480"/>
                <a:ext cx="12" cy="9"/>
              </a:xfrm>
              <a:custGeom>
                <a:avLst/>
                <a:gdLst>
                  <a:gd name="T0" fmla="*/ 0 w 23"/>
                  <a:gd name="T1" fmla="*/ 0 h 17"/>
                  <a:gd name="T2" fmla="*/ 23 w 23"/>
                  <a:gd name="T3" fmla="*/ 0 h 17"/>
                  <a:gd name="T4" fmla="*/ 23 w 23"/>
                  <a:gd name="T5" fmla="*/ 17 h 17"/>
                  <a:gd name="T6" fmla="*/ 0 w 23"/>
                  <a:gd name="T7" fmla="*/ 17 h 17"/>
                  <a:gd name="T8" fmla="*/ 0 w 23"/>
                  <a:gd name="T9" fmla="*/ 0 h 17"/>
                  <a:gd name="T10" fmla="*/ 3 w 23"/>
                  <a:gd name="T11" fmla="*/ 0 h 17"/>
                  <a:gd name="T12" fmla="*/ 19 w 23"/>
                  <a:gd name="T13" fmla="*/ 0 h 17"/>
                  <a:gd name="T14" fmla="*/ 19 w 23"/>
                  <a:gd name="T15" fmla="*/ 17 h 17"/>
                  <a:gd name="T16" fmla="*/ 3 w 23"/>
                  <a:gd name="T17" fmla="*/ 17 h 17"/>
                  <a:gd name="T18" fmla="*/ 3 w 23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7">
                    <a:moveTo>
                      <a:pt x="0" y="0"/>
                    </a:moveTo>
                    <a:lnTo>
                      <a:pt x="23" y="0"/>
                    </a:lnTo>
                    <a:lnTo>
                      <a:pt x="2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3" y="0"/>
                    </a:moveTo>
                    <a:lnTo>
                      <a:pt x="19" y="0"/>
                    </a:lnTo>
                    <a:lnTo>
                      <a:pt x="19" y="17"/>
                    </a:lnTo>
                    <a:lnTo>
                      <a:pt x="3" y="1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310">
                <a:extLst>
                  <a:ext uri="{FF2B5EF4-FFF2-40B4-BE49-F238E27FC236}">
                    <a16:creationId xmlns:a16="http://schemas.microsoft.com/office/drawing/2014/main" id="{03E5A355-66E3-4BC3-9E17-469C5A7D7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" y="1480"/>
                <a:ext cx="8" cy="9"/>
              </a:xfrm>
              <a:custGeom>
                <a:avLst/>
                <a:gdLst>
                  <a:gd name="T0" fmla="*/ 0 w 16"/>
                  <a:gd name="T1" fmla="*/ 0 h 17"/>
                  <a:gd name="T2" fmla="*/ 16 w 16"/>
                  <a:gd name="T3" fmla="*/ 0 h 17"/>
                  <a:gd name="T4" fmla="*/ 16 w 16"/>
                  <a:gd name="T5" fmla="*/ 17 h 17"/>
                  <a:gd name="T6" fmla="*/ 0 w 16"/>
                  <a:gd name="T7" fmla="*/ 17 h 17"/>
                  <a:gd name="T8" fmla="*/ 0 w 16"/>
                  <a:gd name="T9" fmla="*/ 0 h 17"/>
                  <a:gd name="T10" fmla="*/ 4 w 16"/>
                  <a:gd name="T11" fmla="*/ 0 h 17"/>
                  <a:gd name="T12" fmla="*/ 12 w 16"/>
                  <a:gd name="T13" fmla="*/ 0 h 17"/>
                  <a:gd name="T14" fmla="*/ 12 w 16"/>
                  <a:gd name="T15" fmla="*/ 17 h 17"/>
                  <a:gd name="T16" fmla="*/ 4 w 16"/>
                  <a:gd name="T17" fmla="*/ 17 h 17"/>
                  <a:gd name="T18" fmla="*/ 4 w 16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12" y="0"/>
                    </a:lnTo>
                    <a:lnTo>
                      <a:pt x="12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8B8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311">
                <a:extLst>
                  <a:ext uri="{FF2B5EF4-FFF2-40B4-BE49-F238E27FC236}">
                    <a16:creationId xmlns:a16="http://schemas.microsoft.com/office/drawing/2014/main" id="{9E530F74-E023-47AC-886B-64B0A7D03B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6" y="1480"/>
                <a:ext cx="4" cy="9"/>
              </a:xfrm>
              <a:custGeom>
                <a:avLst/>
                <a:gdLst>
                  <a:gd name="T0" fmla="*/ 0 w 8"/>
                  <a:gd name="T1" fmla="*/ 0 h 17"/>
                  <a:gd name="T2" fmla="*/ 8 w 8"/>
                  <a:gd name="T3" fmla="*/ 0 h 17"/>
                  <a:gd name="T4" fmla="*/ 8 w 8"/>
                  <a:gd name="T5" fmla="*/ 17 h 17"/>
                  <a:gd name="T6" fmla="*/ 0 w 8"/>
                  <a:gd name="T7" fmla="*/ 17 h 17"/>
                  <a:gd name="T8" fmla="*/ 0 w 8"/>
                  <a:gd name="T9" fmla="*/ 0 h 17"/>
                  <a:gd name="T10" fmla="*/ 4 w 8"/>
                  <a:gd name="T11" fmla="*/ 0 h 17"/>
                  <a:gd name="T12" fmla="*/ 4 w 8"/>
                  <a:gd name="T13" fmla="*/ 0 h 17"/>
                  <a:gd name="T14" fmla="*/ 4 w 8"/>
                  <a:gd name="T15" fmla="*/ 17 h 17"/>
                  <a:gd name="T16" fmla="*/ 4 w 8"/>
                  <a:gd name="T17" fmla="*/ 17 h 17"/>
                  <a:gd name="T18" fmla="*/ 4 w 8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7">
                    <a:moveTo>
                      <a:pt x="0" y="0"/>
                    </a:moveTo>
                    <a:lnTo>
                      <a:pt x="8" y="0"/>
                    </a:lnTo>
                    <a:lnTo>
                      <a:pt x="8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4" y="0"/>
                    </a:moveTo>
                    <a:lnTo>
                      <a:pt x="4" y="0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312">
                <a:extLst>
                  <a:ext uri="{FF2B5EF4-FFF2-40B4-BE49-F238E27FC236}">
                    <a16:creationId xmlns:a16="http://schemas.microsoft.com/office/drawing/2014/main" id="{BB9FA63D-A7C4-410A-8183-A55D3403B0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2"/>
                <a:ext cx="15" cy="14"/>
              </a:xfrm>
              <a:custGeom>
                <a:avLst/>
                <a:gdLst>
                  <a:gd name="T0" fmla="*/ 0 w 31"/>
                  <a:gd name="T1" fmla="*/ 15 h 28"/>
                  <a:gd name="T2" fmla="*/ 16 w 31"/>
                  <a:gd name="T3" fmla="*/ 0 h 28"/>
                  <a:gd name="T4" fmla="*/ 31 w 31"/>
                  <a:gd name="T5" fmla="*/ 15 h 28"/>
                  <a:gd name="T6" fmla="*/ 16 w 31"/>
                  <a:gd name="T7" fmla="*/ 28 h 28"/>
                  <a:gd name="T8" fmla="*/ 0 w 31"/>
                  <a:gd name="T9" fmla="*/ 15 h 28"/>
                  <a:gd name="T10" fmla="*/ 0 w 31"/>
                  <a:gd name="T11" fmla="*/ 15 h 28"/>
                  <a:gd name="T12" fmla="*/ 12 w 31"/>
                  <a:gd name="T13" fmla="*/ 1 h 28"/>
                  <a:gd name="T14" fmla="*/ 25 w 31"/>
                  <a:gd name="T15" fmla="*/ 15 h 28"/>
                  <a:gd name="T16" fmla="*/ 12 w 31"/>
                  <a:gd name="T17" fmla="*/ 26 h 28"/>
                  <a:gd name="T18" fmla="*/ 0 w 31"/>
                  <a:gd name="T19" fmla="*/ 1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8">
                    <a:moveTo>
                      <a:pt x="0" y="15"/>
                    </a:moveTo>
                    <a:lnTo>
                      <a:pt x="16" y="0"/>
                    </a:lnTo>
                    <a:lnTo>
                      <a:pt x="31" y="15"/>
                    </a:lnTo>
                    <a:lnTo>
                      <a:pt x="16" y="28"/>
                    </a:lnTo>
                    <a:lnTo>
                      <a:pt x="0" y="15"/>
                    </a:lnTo>
                    <a:close/>
                    <a:moveTo>
                      <a:pt x="0" y="15"/>
                    </a:moveTo>
                    <a:lnTo>
                      <a:pt x="12" y="1"/>
                    </a:lnTo>
                    <a:lnTo>
                      <a:pt x="25" y="15"/>
                    </a:lnTo>
                    <a:lnTo>
                      <a:pt x="12" y="26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313">
                <a:extLst>
                  <a:ext uri="{FF2B5EF4-FFF2-40B4-BE49-F238E27FC236}">
                    <a16:creationId xmlns:a16="http://schemas.microsoft.com/office/drawing/2014/main" id="{988601B1-2637-4E36-8068-8F080D1B8C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3"/>
                <a:ext cx="13" cy="12"/>
              </a:xfrm>
              <a:custGeom>
                <a:avLst/>
                <a:gdLst>
                  <a:gd name="T0" fmla="*/ 0 w 25"/>
                  <a:gd name="T1" fmla="*/ 14 h 25"/>
                  <a:gd name="T2" fmla="*/ 12 w 25"/>
                  <a:gd name="T3" fmla="*/ 0 h 25"/>
                  <a:gd name="T4" fmla="*/ 25 w 25"/>
                  <a:gd name="T5" fmla="*/ 14 h 25"/>
                  <a:gd name="T6" fmla="*/ 12 w 25"/>
                  <a:gd name="T7" fmla="*/ 25 h 25"/>
                  <a:gd name="T8" fmla="*/ 0 w 25"/>
                  <a:gd name="T9" fmla="*/ 14 h 25"/>
                  <a:gd name="T10" fmla="*/ 0 w 25"/>
                  <a:gd name="T11" fmla="*/ 14 h 25"/>
                  <a:gd name="T12" fmla="*/ 10 w 25"/>
                  <a:gd name="T13" fmla="*/ 4 h 25"/>
                  <a:gd name="T14" fmla="*/ 19 w 25"/>
                  <a:gd name="T15" fmla="*/ 14 h 25"/>
                  <a:gd name="T16" fmla="*/ 10 w 25"/>
                  <a:gd name="T17" fmla="*/ 22 h 25"/>
                  <a:gd name="T18" fmla="*/ 0 w 25"/>
                  <a:gd name="T19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0" y="14"/>
                    </a:moveTo>
                    <a:lnTo>
                      <a:pt x="12" y="0"/>
                    </a:lnTo>
                    <a:lnTo>
                      <a:pt x="25" y="14"/>
                    </a:lnTo>
                    <a:lnTo>
                      <a:pt x="12" y="25"/>
                    </a:lnTo>
                    <a:lnTo>
                      <a:pt x="0" y="14"/>
                    </a:lnTo>
                    <a:close/>
                    <a:moveTo>
                      <a:pt x="0" y="14"/>
                    </a:moveTo>
                    <a:lnTo>
                      <a:pt x="10" y="4"/>
                    </a:lnTo>
                    <a:lnTo>
                      <a:pt x="19" y="14"/>
                    </a:lnTo>
                    <a:lnTo>
                      <a:pt x="10" y="2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314">
                <a:extLst>
                  <a:ext uri="{FF2B5EF4-FFF2-40B4-BE49-F238E27FC236}">
                    <a16:creationId xmlns:a16="http://schemas.microsoft.com/office/drawing/2014/main" id="{0782564E-F317-436C-A1A3-6A81F9AA4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5"/>
                <a:ext cx="10" cy="8"/>
              </a:xfrm>
              <a:custGeom>
                <a:avLst/>
                <a:gdLst>
                  <a:gd name="T0" fmla="*/ 0 w 19"/>
                  <a:gd name="T1" fmla="*/ 10 h 18"/>
                  <a:gd name="T2" fmla="*/ 10 w 19"/>
                  <a:gd name="T3" fmla="*/ 0 h 18"/>
                  <a:gd name="T4" fmla="*/ 19 w 19"/>
                  <a:gd name="T5" fmla="*/ 10 h 18"/>
                  <a:gd name="T6" fmla="*/ 10 w 19"/>
                  <a:gd name="T7" fmla="*/ 18 h 18"/>
                  <a:gd name="T8" fmla="*/ 0 w 19"/>
                  <a:gd name="T9" fmla="*/ 10 h 18"/>
                  <a:gd name="T10" fmla="*/ 0 w 19"/>
                  <a:gd name="T11" fmla="*/ 10 h 18"/>
                  <a:gd name="T12" fmla="*/ 6 w 19"/>
                  <a:gd name="T13" fmla="*/ 2 h 18"/>
                  <a:gd name="T14" fmla="*/ 12 w 19"/>
                  <a:gd name="T15" fmla="*/ 10 h 18"/>
                  <a:gd name="T16" fmla="*/ 6 w 19"/>
                  <a:gd name="T17" fmla="*/ 16 h 18"/>
                  <a:gd name="T18" fmla="*/ 0 w 19"/>
                  <a:gd name="T1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8">
                    <a:moveTo>
                      <a:pt x="0" y="10"/>
                    </a:moveTo>
                    <a:lnTo>
                      <a:pt x="10" y="0"/>
                    </a:lnTo>
                    <a:lnTo>
                      <a:pt x="19" y="10"/>
                    </a:lnTo>
                    <a:lnTo>
                      <a:pt x="10" y="18"/>
                    </a:lnTo>
                    <a:lnTo>
                      <a:pt x="0" y="10"/>
                    </a:lnTo>
                    <a:close/>
                    <a:moveTo>
                      <a:pt x="0" y="10"/>
                    </a:moveTo>
                    <a:lnTo>
                      <a:pt x="6" y="2"/>
                    </a:lnTo>
                    <a:lnTo>
                      <a:pt x="12" y="10"/>
                    </a:lnTo>
                    <a:lnTo>
                      <a:pt x="6" y="1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315">
                <a:extLst>
                  <a:ext uri="{FF2B5EF4-FFF2-40B4-BE49-F238E27FC236}">
                    <a16:creationId xmlns:a16="http://schemas.microsoft.com/office/drawing/2014/main" id="{4F0C320F-7146-4DC8-B384-2B2EAB7370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6"/>
                <a:ext cx="6" cy="6"/>
              </a:xfrm>
              <a:custGeom>
                <a:avLst/>
                <a:gdLst>
                  <a:gd name="T0" fmla="*/ 0 w 12"/>
                  <a:gd name="T1" fmla="*/ 8 h 14"/>
                  <a:gd name="T2" fmla="*/ 6 w 12"/>
                  <a:gd name="T3" fmla="*/ 0 h 14"/>
                  <a:gd name="T4" fmla="*/ 12 w 12"/>
                  <a:gd name="T5" fmla="*/ 8 h 14"/>
                  <a:gd name="T6" fmla="*/ 6 w 12"/>
                  <a:gd name="T7" fmla="*/ 14 h 14"/>
                  <a:gd name="T8" fmla="*/ 0 w 12"/>
                  <a:gd name="T9" fmla="*/ 8 h 14"/>
                  <a:gd name="T10" fmla="*/ 0 w 12"/>
                  <a:gd name="T11" fmla="*/ 8 h 14"/>
                  <a:gd name="T12" fmla="*/ 4 w 12"/>
                  <a:gd name="T13" fmla="*/ 4 h 14"/>
                  <a:gd name="T14" fmla="*/ 6 w 12"/>
                  <a:gd name="T15" fmla="*/ 8 h 14"/>
                  <a:gd name="T16" fmla="*/ 4 w 12"/>
                  <a:gd name="T17" fmla="*/ 10 h 14"/>
                  <a:gd name="T18" fmla="*/ 0 w 12"/>
                  <a:gd name="T1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4">
                    <a:moveTo>
                      <a:pt x="0" y="8"/>
                    </a:moveTo>
                    <a:lnTo>
                      <a:pt x="6" y="0"/>
                    </a:lnTo>
                    <a:lnTo>
                      <a:pt x="12" y="8"/>
                    </a:lnTo>
                    <a:lnTo>
                      <a:pt x="6" y="14"/>
                    </a:lnTo>
                    <a:lnTo>
                      <a:pt x="0" y="8"/>
                    </a:lnTo>
                    <a:close/>
                    <a:moveTo>
                      <a:pt x="0" y="8"/>
                    </a:moveTo>
                    <a:lnTo>
                      <a:pt x="4" y="4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316">
                <a:extLst>
                  <a:ext uri="{FF2B5EF4-FFF2-40B4-BE49-F238E27FC236}">
                    <a16:creationId xmlns:a16="http://schemas.microsoft.com/office/drawing/2014/main" id="{0965ACFC-B5F0-4C08-9C6F-22EA786321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8"/>
                <a:ext cx="3" cy="2"/>
              </a:xfrm>
              <a:custGeom>
                <a:avLst/>
                <a:gdLst>
                  <a:gd name="T0" fmla="*/ 0 w 6"/>
                  <a:gd name="T1" fmla="*/ 4 h 6"/>
                  <a:gd name="T2" fmla="*/ 4 w 6"/>
                  <a:gd name="T3" fmla="*/ 0 h 6"/>
                  <a:gd name="T4" fmla="*/ 6 w 6"/>
                  <a:gd name="T5" fmla="*/ 4 h 6"/>
                  <a:gd name="T6" fmla="*/ 4 w 6"/>
                  <a:gd name="T7" fmla="*/ 6 h 6"/>
                  <a:gd name="T8" fmla="*/ 0 w 6"/>
                  <a:gd name="T9" fmla="*/ 4 h 6"/>
                  <a:gd name="T10" fmla="*/ 0 w 6"/>
                  <a:gd name="T11" fmla="*/ 4 h 6"/>
                  <a:gd name="T12" fmla="*/ 0 w 6"/>
                  <a:gd name="T13" fmla="*/ 4 h 6"/>
                  <a:gd name="T14" fmla="*/ 0 w 6"/>
                  <a:gd name="T15" fmla="*/ 4 h 6"/>
                  <a:gd name="T16" fmla="*/ 0 w 6"/>
                  <a:gd name="T17" fmla="*/ 4 h 6"/>
                  <a:gd name="T18" fmla="*/ 0 w 6"/>
                  <a:gd name="T1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4" y="0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0" y="4"/>
                    </a:lnTo>
                    <a:close/>
                    <a:moveTo>
                      <a:pt x="0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317">
                <a:extLst>
                  <a:ext uri="{FF2B5EF4-FFF2-40B4-BE49-F238E27FC236}">
                    <a16:creationId xmlns:a16="http://schemas.microsoft.com/office/drawing/2014/main" id="{6A71912E-B86D-437E-B657-073C5707FD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" y="1479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Freeform 318">
                <a:extLst>
                  <a:ext uri="{FF2B5EF4-FFF2-40B4-BE49-F238E27FC236}">
                    <a16:creationId xmlns:a16="http://schemas.microsoft.com/office/drawing/2014/main" id="{3ABEF415-E46F-409E-A7E6-18129CFE4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4 w 7"/>
                  <a:gd name="T1" fmla="*/ 6 h 6"/>
                  <a:gd name="T2" fmla="*/ 7 w 7"/>
                  <a:gd name="T3" fmla="*/ 4 h 6"/>
                  <a:gd name="T4" fmla="*/ 4 w 7"/>
                  <a:gd name="T5" fmla="*/ 0 h 6"/>
                  <a:gd name="T6" fmla="*/ 0 w 7"/>
                  <a:gd name="T7" fmla="*/ 4 h 6"/>
                  <a:gd name="T8" fmla="*/ 4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4" y="6"/>
                    </a:moveTo>
                    <a:lnTo>
                      <a:pt x="7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319">
                <a:extLst>
                  <a:ext uri="{FF2B5EF4-FFF2-40B4-BE49-F238E27FC236}">
                    <a16:creationId xmlns:a16="http://schemas.microsoft.com/office/drawing/2014/main" id="{9EDD9551-1837-4515-9410-13F29A3DF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" y="1478"/>
                <a:ext cx="4" cy="2"/>
              </a:xfrm>
              <a:custGeom>
                <a:avLst/>
                <a:gdLst>
                  <a:gd name="T0" fmla="*/ 2 w 4"/>
                  <a:gd name="T1" fmla="*/ 3 h 3"/>
                  <a:gd name="T2" fmla="*/ 4 w 4"/>
                  <a:gd name="T3" fmla="*/ 2 h 3"/>
                  <a:gd name="T4" fmla="*/ 2 w 4"/>
                  <a:gd name="T5" fmla="*/ 0 h 3"/>
                  <a:gd name="T6" fmla="*/ 0 w 4"/>
                  <a:gd name="T7" fmla="*/ 2 h 3"/>
                  <a:gd name="T8" fmla="*/ 2 w 4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3"/>
                    </a:lnTo>
                  </a:path>
                </a:pathLst>
              </a:custGeom>
              <a:noFill/>
              <a:ln w="3175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Freeform 320">
                <a:extLst>
                  <a:ext uri="{FF2B5EF4-FFF2-40B4-BE49-F238E27FC236}">
                    <a16:creationId xmlns:a16="http://schemas.microsoft.com/office/drawing/2014/main" id="{D6236BD2-16DA-4A16-AFC6-076571A5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" y="1104"/>
                <a:ext cx="52" cy="314"/>
              </a:xfrm>
              <a:custGeom>
                <a:avLst/>
                <a:gdLst>
                  <a:gd name="T0" fmla="*/ 0 w 106"/>
                  <a:gd name="T1" fmla="*/ 627 h 627"/>
                  <a:gd name="T2" fmla="*/ 81 w 106"/>
                  <a:gd name="T3" fmla="*/ 548 h 627"/>
                  <a:gd name="T4" fmla="*/ 81 w 106"/>
                  <a:gd name="T5" fmla="*/ 400 h 627"/>
                  <a:gd name="T6" fmla="*/ 106 w 106"/>
                  <a:gd name="T7" fmla="*/ 321 h 627"/>
                  <a:gd name="T8" fmla="*/ 106 w 106"/>
                  <a:gd name="T9" fmla="*/ 0 h 627"/>
                  <a:gd name="T10" fmla="*/ 0 w 106"/>
                  <a:gd name="T11" fmla="*/ 108 h 627"/>
                  <a:gd name="T12" fmla="*/ 0 w 106"/>
                  <a:gd name="T13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627">
                    <a:moveTo>
                      <a:pt x="0" y="627"/>
                    </a:moveTo>
                    <a:lnTo>
                      <a:pt x="81" y="548"/>
                    </a:lnTo>
                    <a:lnTo>
                      <a:pt x="81" y="400"/>
                    </a:lnTo>
                    <a:lnTo>
                      <a:pt x="106" y="321"/>
                    </a:lnTo>
                    <a:lnTo>
                      <a:pt x="106" y="0"/>
                    </a:lnTo>
                    <a:lnTo>
                      <a:pt x="0" y="108"/>
                    </a:lnTo>
                    <a:lnTo>
                      <a:pt x="0" y="627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Freeform 321">
                <a:extLst>
                  <a:ext uri="{FF2B5EF4-FFF2-40B4-BE49-F238E27FC236}">
                    <a16:creationId xmlns:a16="http://schemas.microsoft.com/office/drawing/2014/main" id="{14725255-C881-4F0E-964F-E4579A827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1104"/>
                <a:ext cx="373" cy="54"/>
              </a:xfrm>
              <a:custGeom>
                <a:avLst/>
                <a:gdLst>
                  <a:gd name="T0" fmla="*/ 746 w 746"/>
                  <a:gd name="T1" fmla="*/ 0 h 108"/>
                  <a:gd name="T2" fmla="*/ 105 w 746"/>
                  <a:gd name="T3" fmla="*/ 0 h 108"/>
                  <a:gd name="T4" fmla="*/ 0 w 746"/>
                  <a:gd name="T5" fmla="*/ 108 h 108"/>
                  <a:gd name="T6" fmla="*/ 640 w 746"/>
                  <a:gd name="T7" fmla="*/ 108 h 108"/>
                  <a:gd name="T8" fmla="*/ 746 w 746"/>
                  <a:gd name="T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6" h="108">
                    <a:moveTo>
                      <a:pt x="746" y="0"/>
                    </a:moveTo>
                    <a:lnTo>
                      <a:pt x="105" y="0"/>
                    </a:lnTo>
                    <a:lnTo>
                      <a:pt x="0" y="108"/>
                    </a:lnTo>
                    <a:lnTo>
                      <a:pt x="640" y="108"/>
                    </a:lnTo>
                    <a:lnTo>
                      <a:pt x="746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322">
                <a:extLst>
                  <a:ext uri="{FF2B5EF4-FFF2-40B4-BE49-F238E27FC236}">
                    <a16:creationId xmlns:a16="http://schemas.microsoft.com/office/drawing/2014/main" id="{61CA0AFD-96B2-472C-9959-BE5099E3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1158"/>
                <a:ext cx="321" cy="26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323">
                <a:extLst>
                  <a:ext uri="{FF2B5EF4-FFF2-40B4-BE49-F238E27FC236}">
                    <a16:creationId xmlns:a16="http://schemas.microsoft.com/office/drawing/2014/main" id="{0D7948D0-06F1-40D1-9C18-E1C00E637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1385"/>
                <a:ext cx="15" cy="9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Freeform 324">
                <a:extLst>
                  <a:ext uri="{FF2B5EF4-FFF2-40B4-BE49-F238E27FC236}">
                    <a16:creationId xmlns:a16="http://schemas.microsoft.com/office/drawing/2014/main" id="{0567E23B-0506-48C1-A3E1-313DC0855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Freeform 325">
                <a:extLst>
                  <a:ext uri="{FF2B5EF4-FFF2-40B4-BE49-F238E27FC236}">
                    <a16:creationId xmlns:a16="http://schemas.microsoft.com/office/drawing/2014/main" id="{4E621580-3DC8-42C8-94BC-D562E322C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Freeform 326">
                <a:extLst>
                  <a:ext uri="{FF2B5EF4-FFF2-40B4-BE49-F238E27FC236}">
                    <a16:creationId xmlns:a16="http://schemas.microsoft.com/office/drawing/2014/main" id="{48940192-FDBB-43B9-862C-1915E46EA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" y="1464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327">
                <a:extLst>
                  <a:ext uri="{FF2B5EF4-FFF2-40B4-BE49-F238E27FC236}">
                    <a16:creationId xmlns:a16="http://schemas.microsoft.com/office/drawing/2014/main" id="{5FA61048-5416-4C15-840D-B63BE8D43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1464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Freeform 328">
                <a:extLst>
                  <a:ext uri="{FF2B5EF4-FFF2-40B4-BE49-F238E27FC236}">
                    <a16:creationId xmlns:a16="http://schemas.microsoft.com/office/drawing/2014/main" id="{4D8FCB72-A248-43B4-B4F2-F67428845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Freeform 329">
                <a:extLst>
                  <a:ext uri="{FF2B5EF4-FFF2-40B4-BE49-F238E27FC236}">
                    <a16:creationId xmlns:a16="http://schemas.microsoft.com/office/drawing/2014/main" id="{88146FC4-9D07-4F36-BF09-9926581A4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330">
                <a:extLst>
                  <a:ext uri="{FF2B5EF4-FFF2-40B4-BE49-F238E27FC236}">
                    <a16:creationId xmlns:a16="http://schemas.microsoft.com/office/drawing/2014/main" id="{5682E8E2-4A37-46F3-9E1F-DAF0C349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Freeform 331">
                <a:extLst>
                  <a:ext uri="{FF2B5EF4-FFF2-40B4-BE49-F238E27FC236}">
                    <a16:creationId xmlns:a16="http://schemas.microsoft.com/office/drawing/2014/main" id="{EC41CB53-BB4B-4F56-8A63-2E91BF0A4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7" y="1464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10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10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Freeform 332">
                <a:extLst>
                  <a:ext uri="{FF2B5EF4-FFF2-40B4-BE49-F238E27FC236}">
                    <a16:creationId xmlns:a16="http://schemas.microsoft.com/office/drawing/2014/main" id="{16369FC3-E8A9-4B2E-B30F-5E3D07B03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333">
                <a:extLst>
                  <a:ext uri="{FF2B5EF4-FFF2-40B4-BE49-F238E27FC236}">
                    <a16:creationId xmlns:a16="http://schemas.microsoft.com/office/drawing/2014/main" id="{12A0FF20-DDE1-484B-81B4-DB368644A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6" y="1464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10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10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Freeform 334">
                <a:extLst>
                  <a:ext uri="{FF2B5EF4-FFF2-40B4-BE49-F238E27FC236}">
                    <a16:creationId xmlns:a16="http://schemas.microsoft.com/office/drawing/2014/main" id="{FBFF0274-85BC-4A27-962A-92F69D9A5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6" y="1482"/>
                <a:ext cx="6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Freeform 335">
                <a:extLst>
                  <a:ext uri="{FF2B5EF4-FFF2-40B4-BE49-F238E27FC236}">
                    <a16:creationId xmlns:a16="http://schemas.microsoft.com/office/drawing/2014/main" id="{5347DE77-D056-4AD7-88F6-47C47E880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" y="1482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36">
                <a:extLst>
                  <a:ext uri="{FF2B5EF4-FFF2-40B4-BE49-F238E27FC236}">
                    <a16:creationId xmlns:a16="http://schemas.microsoft.com/office/drawing/2014/main" id="{6F0E34CA-0287-4E55-A191-36232E80E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1482"/>
                <a:ext cx="7" cy="9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9 h 17"/>
                  <a:gd name="T4" fmla="*/ 14 w 14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9"/>
                    </a:lnTo>
                    <a:lnTo>
                      <a:pt x="14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337">
                <a:extLst>
                  <a:ext uri="{FF2B5EF4-FFF2-40B4-BE49-F238E27FC236}">
                    <a16:creationId xmlns:a16="http://schemas.microsoft.com/office/drawing/2014/main" id="{68408236-3BBB-4938-AD20-83B1029A0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" y="1482"/>
                <a:ext cx="7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338">
                <a:extLst>
                  <a:ext uri="{FF2B5EF4-FFF2-40B4-BE49-F238E27FC236}">
                    <a16:creationId xmlns:a16="http://schemas.microsoft.com/office/drawing/2014/main" id="{D521C126-0B85-4784-A110-50506C0AE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339">
                <a:extLst>
                  <a:ext uri="{FF2B5EF4-FFF2-40B4-BE49-F238E27FC236}">
                    <a16:creationId xmlns:a16="http://schemas.microsoft.com/office/drawing/2014/main" id="{27049086-8D27-492B-9D3A-C05029E8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2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340">
                <a:extLst>
                  <a:ext uri="{FF2B5EF4-FFF2-40B4-BE49-F238E27FC236}">
                    <a16:creationId xmlns:a16="http://schemas.microsoft.com/office/drawing/2014/main" id="{9BF56499-B930-4C49-94BA-715B64704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" y="1482"/>
                <a:ext cx="6" cy="9"/>
              </a:xfrm>
              <a:custGeom>
                <a:avLst/>
                <a:gdLst>
                  <a:gd name="T0" fmla="*/ 13 w 13"/>
                  <a:gd name="T1" fmla="*/ 0 h 17"/>
                  <a:gd name="T2" fmla="*/ 0 w 13"/>
                  <a:gd name="T3" fmla="*/ 9 h 17"/>
                  <a:gd name="T4" fmla="*/ 13 w 1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7">
                    <a:moveTo>
                      <a:pt x="13" y="0"/>
                    </a:moveTo>
                    <a:lnTo>
                      <a:pt x="0" y="9"/>
                    </a:lnTo>
                    <a:lnTo>
                      <a:pt x="13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341">
                <a:extLst>
                  <a:ext uri="{FF2B5EF4-FFF2-40B4-BE49-F238E27FC236}">
                    <a16:creationId xmlns:a16="http://schemas.microsoft.com/office/drawing/2014/main" id="{842EC409-B83A-4D6E-B590-5E2A7A28C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342">
                <a:extLst>
                  <a:ext uri="{FF2B5EF4-FFF2-40B4-BE49-F238E27FC236}">
                    <a16:creationId xmlns:a16="http://schemas.microsoft.com/office/drawing/2014/main" id="{415E5D30-DA21-497C-9E25-2A622B6F7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" y="1482"/>
                <a:ext cx="6" cy="9"/>
              </a:xfrm>
              <a:custGeom>
                <a:avLst/>
                <a:gdLst>
                  <a:gd name="T0" fmla="*/ 11 w 11"/>
                  <a:gd name="T1" fmla="*/ 0 h 17"/>
                  <a:gd name="T2" fmla="*/ 0 w 11"/>
                  <a:gd name="T3" fmla="*/ 9 h 17"/>
                  <a:gd name="T4" fmla="*/ 11 w 1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7">
                    <a:moveTo>
                      <a:pt x="11" y="0"/>
                    </a:moveTo>
                    <a:lnTo>
                      <a:pt x="0" y="9"/>
                    </a:lnTo>
                    <a:lnTo>
                      <a:pt x="11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Freeform 343">
                <a:extLst>
                  <a:ext uri="{FF2B5EF4-FFF2-40B4-BE49-F238E27FC236}">
                    <a16:creationId xmlns:a16="http://schemas.microsoft.com/office/drawing/2014/main" id="{CA5CE0C0-C5B8-484B-9C9D-68821FE40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" y="1482"/>
                <a:ext cx="5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9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9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Freeform 344">
                <a:extLst>
                  <a:ext uri="{FF2B5EF4-FFF2-40B4-BE49-F238E27FC236}">
                    <a16:creationId xmlns:a16="http://schemas.microsoft.com/office/drawing/2014/main" id="{2FE2F0DA-355C-4A62-8112-06F1211D9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Freeform 345">
                <a:extLst>
                  <a:ext uri="{FF2B5EF4-FFF2-40B4-BE49-F238E27FC236}">
                    <a16:creationId xmlns:a16="http://schemas.microsoft.com/office/drawing/2014/main" id="{9ED0F22A-5A65-4C2C-B1AC-523CE3C8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" y="1464"/>
                <a:ext cx="6" cy="9"/>
              </a:xfrm>
              <a:custGeom>
                <a:avLst/>
                <a:gdLst>
                  <a:gd name="T0" fmla="*/ 12 w 12"/>
                  <a:gd name="T1" fmla="*/ 0 h 17"/>
                  <a:gd name="T2" fmla="*/ 0 w 12"/>
                  <a:gd name="T3" fmla="*/ 1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0"/>
                    </a:moveTo>
                    <a:lnTo>
                      <a:pt x="0" y="10"/>
                    </a:lnTo>
                    <a:lnTo>
                      <a:pt x="12" y="17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346">
                <a:extLst>
                  <a:ext uri="{FF2B5EF4-FFF2-40B4-BE49-F238E27FC236}">
                    <a16:creationId xmlns:a16="http://schemas.microsoft.com/office/drawing/2014/main" id="{5E939380-3941-474B-990F-80FCA5496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347">
                <a:extLst>
                  <a:ext uri="{FF2B5EF4-FFF2-40B4-BE49-F238E27FC236}">
                    <a16:creationId xmlns:a16="http://schemas.microsoft.com/office/drawing/2014/main" id="{3A0CC4CB-A485-4B21-9764-851F2EB10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8" y="1402"/>
                <a:ext cx="1" cy="1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348">
                <a:extLst>
                  <a:ext uri="{FF2B5EF4-FFF2-40B4-BE49-F238E27FC236}">
                    <a16:creationId xmlns:a16="http://schemas.microsoft.com/office/drawing/2014/main" id="{F3ED601D-0145-4949-AFBC-BF4A95CF0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1402"/>
                <a:ext cx="32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Freeform 349">
                <a:extLst>
                  <a:ext uri="{FF2B5EF4-FFF2-40B4-BE49-F238E27FC236}">
                    <a16:creationId xmlns:a16="http://schemas.microsoft.com/office/drawing/2014/main" id="{F73CAEE0-0FC1-44AE-9AAA-64D7F1A3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104"/>
                <a:ext cx="383" cy="395"/>
              </a:xfrm>
              <a:custGeom>
                <a:avLst/>
                <a:gdLst>
                  <a:gd name="T0" fmla="*/ 0 w 767"/>
                  <a:gd name="T1" fmla="*/ 788 h 788"/>
                  <a:gd name="T2" fmla="*/ 0 w 767"/>
                  <a:gd name="T3" fmla="*/ 661 h 788"/>
                  <a:gd name="T4" fmla="*/ 30 w 767"/>
                  <a:gd name="T5" fmla="*/ 629 h 788"/>
                  <a:gd name="T6" fmla="*/ 21 w 767"/>
                  <a:gd name="T7" fmla="*/ 629 h 788"/>
                  <a:gd name="T8" fmla="*/ 21 w 767"/>
                  <a:gd name="T9" fmla="*/ 108 h 788"/>
                  <a:gd name="T10" fmla="*/ 126 w 767"/>
                  <a:gd name="T11" fmla="*/ 0 h 788"/>
                  <a:gd name="T12" fmla="*/ 767 w 767"/>
                  <a:gd name="T13" fmla="*/ 0 h 788"/>
                  <a:gd name="T14" fmla="*/ 767 w 767"/>
                  <a:gd name="T15" fmla="*/ 325 h 788"/>
                  <a:gd name="T16" fmla="*/ 740 w 767"/>
                  <a:gd name="T17" fmla="*/ 400 h 788"/>
                  <a:gd name="T18" fmla="*/ 740 w 767"/>
                  <a:gd name="T19" fmla="*/ 544 h 788"/>
                  <a:gd name="T20" fmla="*/ 713 w 767"/>
                  <a:gd name="T21" fmla="*/ 575 h 788"/>
                  <a:gd name="T22" fmla="*/ 767 w 767"/>
                  <a:gd name="T23" fmla="*/ 575 h 788"/>
                  <a:gd name="T24" fmla="*/ 767 w 767"/>
                  <a:gd name="T25" fmla="*/ 704 h 788"/>
                  <a:gd name="T26" fmla="*/ 680 w 767"/>
                  <a:gd name="T27" fmla="*/ 788 h 788"/>
                  <a:gd name="T28" fmla="*/ 0 w 767"/>
                  <a:gd name="T29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7" h="788">
                    <a:moveTo>
                      <a:pt x="0" y="788"/>
                    </a:moveTo>
                    <a:lnTo>
                      <a:pt x="0" y="661"/>
                    </a:lnTo>
                    <a:lnTo>
                      <a:pt x="30" y="629"/>
                    </a:lnTo>
                    <a:lnTo>
                      <a:pt x="21" y="629"/>
                    </a:lnTo>
                    <a:lnTo>
                      <a:pt x="21" y="108"/>
                    </a:lnTo>
                    <a:lnTo>
                      <a:pt x="126" y="0"/>
                    </a:lnTo>
                    <a:lnTo>
                      <a:pt x="767" y="0"/>
                    </a:lnTo>
                    <a:lnTo>
                      <a:pt x="767" y="325"/>
                    </a:lnTo>
                    <a:lnTo>
                      <a:pt x="740" y="400"/>
                    </a:lnTo>
                    <a:lnTo>
                      <a:pt x="740" y="544"/>
                    </a:lnTo>
                    <a:lnTo>
                      <a:pt x="713" y="575"/>
                    </a:lnTo>
                    <a:lnTo>
                      <a:pt x="767" y="575"/>
                    </a:lnTo>
                    <a:lnTo>
                      <a:pt x="767" y="704"/>
                    </a:lnTo>
                    <a:lnTo>
                      <a:pt x="680" y="788"/>
                    </a:lnTo>
                    <a:lnTo>
                      <a:pt x="0" y="7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350">
                <a:extLst>
                  <a:ext uri="{FF2B5EF4-FFF2-40B4-BE49-F238E27FC236}">
                    <a16:creationId xmlns:a16="http://schemas.microsoft.com/office/drawing/2014/main" id="{5084641D-7F45-4B56-B3B8-331342B03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188"/>
                <a:ext cx="244" cy="176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1" name="Group 351">
              <a:extLst>
                <a:ext uri="{FF2B5EF4-FFF2-40B4-BE49-F238E27FC236}">
                  <a16:creationId xmlns:a16="http://schemas.microsoft.com/office/drawing/2014/main" id="{110BE33B-7023-4BAA-8F9C-AFAB4FEC9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5" y="1984"/>
              <a:ext cx="48" cy="96"/>
              <a:chOff x="720" y="960"/>
              <a:chExt cx="192" cy="192"/>
            </a:xfrm>
          </p:grpSpPr>
          <p:sp>
            <p:nvSpPr>
              <p:cNvPr id="102" name="Line 352">
                <a:extLst>
                  <a:ext uri="{FF2B5EF4-FFF2-40B4-BE49-F238E27FC236}">
                    <a16:creationId xmlns:a16="http://schemas.microsoft.com/office/drawing/2014/main" id="{94AC277A-B19E-4636-9081-3CB7E4AA3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353">
                <a:extLst>
                  <a:ext uri="{FF2B5EF4-FFF2-40B4-BE49-F238E27FC236}">
                    <a16:creationId xmlns:a16="http://schemas.microsoft.com/office/drawing/2014/main" id="{D60DF133-3D7D-4EAE-B34F-A2F950659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354">
                <a:extLst>
                  <a:ext uri="{FF2B5EF4-FFF2-40B4-BE49-F238E27FC236}">
                    <a16:creationId xmlns:a16="http://schemas.microsoft.com/office/drawing/2014/main" id="{D7C329E9-141C-4542-8E98-C49EA1CB0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0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355">
                <a:extLst>
                  <a:ext uri="{FF2B5EF4-FFF2-40B4-BE49-F238E27FC236}">
                    <a16:creationId xmlns:a16="http://schemas.microsoft.com/office/drawing/2014/main" id="{F2073CA8-06A2-498E-948D-2620E61F9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356">
                <a:extLst>
                  <a:ext uri="{FF2B5EF4-FFF2-40B4-BE49-F238E27FC236}">
                    <a16:creationId xmlns:a16="http://schemas.microsoft.com/office/drawing/2014/main" id="{77C0F7AE-CD16-4B71-8EC9-4F90934C0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1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5" name="Line 146">
            <a:extLst>
              <a:ext uri="{FF2B5EF4-FFF2-40B4-BE49-F238E27FC236}">
                <a16:creationId xmlns:a16="http://schemas.microsoft.com/office/drawing/2014/main" id="{68D97F90-5FB3-468C-AAF2-705AEE5A6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8931" y="5400901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Line 146">
            <a:extLst>
              <a:ext uri="{FF2B5EF4-FFF2-40B4-BE49-F238E27FC236}">
                <a16:creationId xmlns:a16="http://schemas.microsoft.com/office/drawing/2014/main" id="{6226733D-FDC4-4DB9-80F3-A89B355B9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4545" y="5170800"/>
            <a:ext cx="98620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Rectangle 59">
            <a:extLst>
              <a:ext uri="{FF2B5EF4-FFF2-40B4-BE49-F238E27FC236}">
                <a16:creationId xmlns:a16="http://schemas.microsoft.com/office/drawing/2014/main" id="{9A8BF6F2-22E8-4BF2-9493-B96A104B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43" y="4770684"/>
            <a:ext cx="1056634" cy="25218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WIFI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00396-0056-4A85-A1B2-DC2E568748BD}"/>
              </a:ext>
            </a:extLst>
          </p:cNvPr>
          <p:cNvSpPr/>
          <p:nvPr/>
        </p:nvSpPr>
        <p:spPr>
          <a:xfrm>
            <a:off x="7582822" y="3932695"/>
            <a:ext cx="1436571" cy="807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ounded Rectangle 69">
            <a:extLst>
              <a:ext uri="{FF2B5EF4-FFF2-40B4-BE49-F238E27FC236}">
                <a16:creationId xmlns:a16="http://schemas.microsoft.com/office/drawing/2014/main" id="{03802DA3-067A-4B95-8E24-ED1E0BB808BB}"/>
              </a:ext>
            </a:extLst>
          </p:cNvPr>
          <p:cNvSpPr/>
          <p:nvPr/>
        </p:nvSpPr>
        <p:spPr>
          <a:xfrm>
            <a:off x="4027506" y="5602843"/>
            <a:ext cx="1524000" cy="261695"/>
          </a:xfrm>
          <a:prstGeom prst="roundRect">
            <a:avLst/>
          </a:prstGeom>
          <a:solidFill>
            <a:srgbClr val="0000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graphicFrame>
        <p:nvGraphicFramePr>
          <p:cNvPr id="309" name="Table 308">
            <a:extLst>
              <a:ext uri="{FF2B5EF4-FFF2-40B4-BE49-F238E27FC236}">
                <a16:creationId xmlns:a16="http://schemas.microsoft.com/office/drawing/2014/main" id="{296D457B-0183-441C-85CC-F77237671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7104"/>
              </p:ext>
            </p:extLst>
          </p:nvPr>
        </p:nvGraphicFramePr>
        <p:xfrm>
          <a:off x="4035425" y="5892827"/>
          <a:ext cx="2174299" cy="80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53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69554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05702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310" name="Line 146">
            <a:extLst>
              <a:ext uri="{FF2B5EF4-FFF2-40B4-BE49-F238E27FC236}">
                <a16:creationId xmlns:a16="http://schemas.microsoft.com/office/drawing/2014/main" id="{6FEF4875-7869-4CA0-B062-3DF76BB5F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40134"/>
            <a:ext cx="0" cy="266087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CE98A4-C760-44F7-8AEB-F85F12D8955D}"/>
              </a:ext>
            </a:extLst>
          </p:cNvPr>
          <p:cNvCxnSpPr>
            <a:cxnSpLocks/>
          </p:cNvCxnSpPr>
          <p:nvPr/>
        </p:nvCxnSpPr>
        <p:spPr>
          <a:xfrm>
            <a:off x="7026152" y="5003191"/>
            <a:ext cx="74624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: Rounded Corners 39">
            <a:extLst>
              <a:ext uri="{FF2B5EF4-FFF2-40B4-BE49-F238E27FC236}">
                <a16:creationId xmlns:a16="http://schemas.microsoft.com/office/drawing/2014/main" id="{14F6A6C5-9E81-42B3-80FC-6460BDAA0105}"/>
              </a:ext>
            </a:extLst>
          </p:cNvPr>
          <p:cNvSpPr/>
          <p:nvPr/>
        </p:nvSpPr>
        <p:spPr>
          <a:xfrm>
            <a:off x="7844082" y="4803223"/>
            <a:ext cx="1171939" cy="22536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 software</a:t>
            </a:r>
          </a:p>
        </p:txBody>
      </p:sp>
      <p:sp>
        <p:nvSpPr>
          <p:cNvPr id="312" name="Shape 2">
            <a:extLst>
              <a:ext uri="{FF2B5EF4-FFF2-40B4-BE49-F238E27FC236}">
                <a16:creationId xmlns:a16="http://schemas.microsoft.com/office/drawing/2014/main" id="{E53A76F1-3ABF-4A28-AF03-F6592BBBC130}"/>
              </a:ext>
            </a:extLst>
          </p:cNvPr>
          <p:cNvSpPr/>
          <p:nvPr/>
        </p:nvSpPr>
        <p:spPr>
          <a:xfrm>
            <a:off x="8743212" y="6122233"/>
            <a:ext cx="203655" cy="135261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3" name="Shape 1">
            <a:extLst>
              <a:ext uri="{FF2B5EF4-FFF2-40B4-BE49-F238E27FC236}">
                <a16:creationId xmlns:a16="http://schemas.microsoft.com/office/drawing/2014/main" id="{0E70B21A-6018-43F2-87BE-4868F6B71B4E}"/>
              </a:ext>
            </a:extLst>
          </p:cNvPr>
          <p:cNvSpPr/>
          <p:nvPr/>
        </p:nvSpPr>
        <p:spPr>
          <a:xfrm>
            <a:off x="8750306" y="6373769"/>
            <a:ext cx="203654" cy="135261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4" name="Rectangle 10">
            <a:extLst>
              <a:ext uri="{FF2B5EF4-FFF2-40B4-BE49-F238E27FC236}">
                <a16:creationId xmlns:a16="http://schemas.microsoft.com/office/drawing/2014/main" id="{C7C13E3D-2DCF-4752-A41E-98C32F55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0" y="3562818"/>
            <a:ext cx="3793217" cy="3237829"/>
          </a:xfrm>
          <a:prstGeom prst="rect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UI Gothic" pitchFamily="34" charset="-128"/>
              </a:defRPr>
            </a:lvl9pPr>
          </a:lstStyle>
          <a:p>
            <a:pPr eaLnBrk="1" hangingPunct="1">
              <a:defRPr/>
            </a:pPr>
            <a:endParaRPr lang="en-US" altLang="vi-VN"/>
          </a:p>
        </p:txBody>
      </p:sp>
      <p:sp>
        <p:nvSpPr>
          <p:cNvPr id="316" name="Rectangle: Rounded Corners 39">
            <a:extLst>
              <a:ext uri="{FF2B5EF4-FFF2-40B4-BE49-F238E27FC236}">
                <a16:creationId xmlns:a16="http://schemas.microsoft.com/office/drawing/2014/main" id="{9ECC5B56-2B7B-4C8E-B032-E111EE14C596}"/>
              </a:ext>
            </a:extLst>
          </p:cNvPr>
          <p:cNvSpPr/>
          <p:nvPr/>
        </p:nvSpPr>
        <p:spPr>
          <a:xfrm>
            <a:off x="857096" y="3633404"/>
            <a:ext cx="1873280" cy="225368"/>
          </a:xfrm>
          <a:prstGeom prst="roundRect">
            <a:avLst>
              <a:gd name="adj" fmla="val 16667"/>
            </a:avLst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400" b="1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Total Function FOSS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B093-4C17-47B8-B169-FA676FDFCDE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374" y="3923911"/>
            <a:ext cx="3747232" cy="286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 Theme (2)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32705" y="581484"/>
            <a:ext cx="9064036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Standardize the asset management process of 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43602" y="1325695"/>
            <a:ext cx="4092709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Issue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32704" y="1725230"/>
            <a:ext cx="4092709" cy="10619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1023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</a:rPr>
              <a:t>Build standard process of manage asset to develop software.</a:t>
            </a: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80526" y="1756719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40" y="3229474"/>
            <a:ext cx="2709542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881" y="3334267"/>
                <a:ext cx="455252" cy="473888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55" y="3302258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689442" y="3505334"/>
                <a:ext cx="448469" cy="209739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08900" y="3831274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49945" y="3835351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264287" y="3849175"/>
            <a:ext cx="2552201" cy="430887"/>
          </a:xfrm>
          <a:prstGeom prst="rect">
            <a:avLst/>
          </a:prstGeom>
          <a:ln>
            <a:noFill/>
          </a:ln>
        </p:spPr>
        <p:txBody>
          <a:bodyPr wrap="square" t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inventory PC</a:t>
            </a:r>
          </a:p>
          <a:p>
            <a:pPr>
              <a:spcBef>
                <a:spcPts val="0"/>
              </a:spcBef>
              <a:buNone/>
            </a:pPr>
            <a:r>
              <a:rPr lang="en-US" altLang="ja-JP" sz="1400" b="0" dirty="0"/>
              <a:t>Monthly transfer equipment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33950" y="3266011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04000" y="3290818"/>
            <a:ext cx="2403321" cy="783973"/>
            <a:chOff x="71720" y="5081532"/>
            <a:chExt cx="2403321" cy="78397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4"/>
              <a:ext cx="500096" cy="412388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71720" y="5629881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40"/>
              <a:ext cx="640942" cy="720928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28965" y="4023954"/>
            <a:ext cx="1828800" cy="32449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561204" y="4115202"/>
            <a:ext cx="1937926" cy="2068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sz="1400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17401" cy="1475865"/>
            <a:chOff x="4953000" y="4922670"/>
            <a:chExt cx="4117401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179443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33,3%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73440" y="6454362"/>
            <a:ext cx="9012708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papers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758" y="3375004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356883" y="3331271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92" y="335498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3485" y="3680478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7988728" y="3745306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97" y="361639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3441" y="2867491"/>
            <a:ext cx="4839998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Goal: Standardization 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E360F7-04CB-47A1-9893-6BB962F917E2}"/>
              </a:ext>
            </a:extLst>
          </p:cNvPr>
          <p:cNvCxnSpPr/>
          <p:nvPr/>
        </p:nvCxnSpPr>
        <p:spPr bwMode="auto">
          <a:xfrm>
            <a:off x="761823" y="3409949"/>
            <a:ext cx="357370" cy="27994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800DC-3320-4194-B772-5E4F1FBC6DC0}"/>
              </a:ext>
            </a:extLst>
          </p:cNvPr>
          <p:cNvCxnSpPr/>
          <p:nvPr/>
        </p:nvCxnSpPr>
        <p:spPr bwMode="auto">
          <a:xfrm flipV="1">
            <a:off x="664176" y="3312564"/>
            <a:ext cx="388174" cy="39241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991" y="5535556"/>
            <a:ext cx="3741294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2016" y="5158935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980" y="1581370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136" y="518279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08038" y="1499094"/>
            <a:ext cx="1916635" cy="1888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27437" y="1519224"/>
            <a:ext cx="1275265" cy="1813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412274" y="5204733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F9599-C4AE-4449-B1CA-A98A9BD1D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953" y="3488606"/>
            <a:ext cx="2296721" cy="19119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702" y="4733164"/>
            <a:ext cx="2279633" cy="1988173"/>
          </a:xfrm>
          <a:prstGeom prst="rect">
            <a:avLst/>
          </a:prstGeom>
        </p:spPr>
      </p:pic>
      <p:sp>
        <p:nvSpPr>
          <p:cNvPr id="36" name="Rectangle: Rounded Corners 47">
            <a:extLst>
              <a:ext uri="{FF2B5EF4-FFF2-40B4-BE49-F238E27FC236}">
                <a16:creationId xmlns:a16="http://schemas.microsoft.com/office/drawing/2014/main" id="{E1042D03-7E4E-4DA2-87D3-F6B3BA0C0759}"/>
              </a:ext>
            </a:extLst>
          </p:cNvPr>
          <p:cNvSpPr/>
          <p:nvPr/>
        </p:nvSpPr>
        <p:spPr>
          <a:xfrm>
            <a:off x="94915" y="3979457"/>
            <a:ext cx="8925236" cy="27324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EED1D09-C082-49EA-99BB-3A9923D82166}"/>
              </a:ext>
            </a:extLst>
          </p:cNvPr>
          <p:cNvSpPr/>
          <p:nvPr/>
        </p:nvSpPr>
        <p:spPr>
          <a:xfrm>
            <a:off x="595957" y="3803646"/>
            <a:ext cx="793752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 2 : Make Asset Life Cycle Management System (ALCMS)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59010</TotalTime>
  <Words>2737</Words>
  <Application>Microsoft Office PowerPoint</Application>
  <PresentationFormat>On-screen Show (4:3)</PresentationFormat>
  <Paragraphs>486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9" baseType="lpstr">
      <vt:lpstr>Microsoft YaHei</vt:lpstr>
      <vt:lpstr>ＭＳ Ｐゴシック</vt:lpstr>
      <vt:lpstr>MS UI Gothic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Meiryo UI</vt:lpstr>
      <vt:lpstr>ＭＳ Ｐ明朝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4642</cp:revision>
  <cp:lastPrinted>2023-03-01T01:59:53Z</cp:lastPrinted>
  <dcterms:created xsi:type="dcterms:W3CDTF">2016-12-21T06:42:40Z</dcterms:created>
  <dcterms:modified xsi:type="dcterms:W3CDTF">2024-03-05T15:13:00Z</dcterms:modified>
</cp:coreProperties>
</file>