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364" autoAdjust="0"/>
  </p:normalViewPr>
  <p:slideViewPr>
    <p:cSldViewPr>
      <p:cViewPr varScale="1">
        <p:scale>
          <a:sx n="73" d="100"/>
          <a:sy n="73" d="100"/>
        </p:scale>
        <p:origin x="1152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</a:t>
            </a:r>
            <a:r>
              <a:rPr lang="en-US" altLang="en-US" dirty="0" smtClean="0"/>
              <a:t>look at the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 smtClean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 smtClean="0"/>
              <a:t>Our </a:t>
            </a:r>
            <a:r>
              <a:rPr lang="en-US" altLang="en-US" b="0" baseline="0" dirty="0"/>
              <a:t>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</a:t>
            </a:r>
            <a:r>
              <a:rPr lang="en-US" dirty="0" smtClean="0"/>
              <a:t>..)</a:t>
            </a:r>
            <a:endParaRPr 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 </a:t>
            </a:r>
            <a:r>
              <a:rPr lang="en-US" b="1" dirty="0"/>
              <a:t>other reason, Win CE end of line </a:t>
            </a:r>
            <a:r>
              <a:rPr lang="en-US" b="1" dirty="0" smtClean="0"/>
              <a:t>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This </a:t>
            </a:r>
            <a:r>
              <a:rPr lang="en-US" b="1" baseline="0" dirty="0">
                <a:sym typeface="Wingdings" panose="05000000000000000000" pitchFamily="2" charset="2"/>
              </a:rPr>
              <a:t>is reason </a:t>
            </a:r>
            <a:r>
              <a:rPr lang="en-US" b="1" baseline="0" dirty="0" smtClean="0">
                <a:sym typeface="Wingdings" panose="05000000000000000000" pitchFamily="2" charset="2"/>
              </a:rPr>
              <a:t>We want to change all PSNV's systems to another operating system that is more optimized and smarter</a:t>
            </a:r>
            <a:r>
              <a:rPr lang="en-US" b="1" baseline="0" dirty="0" smtClean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 smtClean="0"/>
              <a:t>A typical system is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 Operation Support System -&gt; this</a:t>
            </a:r>
            <a:r>
              <a:rPr lang="en-US" sz="12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upgrade FOSS</a:t>
            </a:r>
            <a:endParaRPr lang="en-US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 smtClean="0"/>
              <a:t>Next </a:t>
            </a:r>
            <a:r>
              <a:rPr lang="en-US" baseline="0" dirty="0"/>
              <a:t>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Annually, </a:t>
            </a:r>
            <a:r>
              <a:rPr lang="en-US" altLang="en-US" baseline="0" dirty="0"/>
              <a:t>we must complete is 30</a:t>
            </a:r>
            <a:r>
              <a:rPr lang="en-US" altLang="en-US" baseline="0" dirty="0" smtClean="0"/>
              <a:t>% main project following KPI, </a:t>
            </a:r>
            <a:r>
              <a:rPr lang="en-US" altLang="en-US" baseline="0" dirty="0"/>
              <a:t>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in other request include our improvements -&gt; An </a:t>
            </a:r>
            <a:r>
              <a:rPr lang="en-US" altLang="en-US" b="1" baseline="0" dirty="0"/>
              <a:t>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</a:t>
            </a:r>
            <a:r>
              <a:rPr lang="en-US" altLang="en-US" b="1" baseline="0" dirty="0" smtClean="0"/>
              <a:t>theme </a:t>
            </a:r>
            <a:r>
              <a:rPr lang="en-US" altLang="en-US" b="1" baseline="0" dirty="0"/>
              <a:t>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This is a current asset management process is general not only  IT department</a:t>
            </a:r>
            <a:r>
              <a:rPr lang="en-US" altLang="en-US" baseline="0" dirty="0" smtClean="0"/>
              <a:t>. IT </a:t>
            </a:r>
            <a:r>
              <a:rPr lang="en-US" altLang="en-US" b="1" baseline="0" dirty="0" smtClean="0"/>
              <a:t>have more </a:t>
            </a:r>
            <a:r>
              <a:rPr lang="en-US" altLang="en-US" b="1" baseline="0" dirty="0"/>
              <a:t>1 thousand </a:t>
            </a:r>
            <a:r>
              <a:rPr lang="en-US" altLang="en-US" baseline="0" dirty="0"/>
              <a:t>items need to be managed</a:t>
            </a:r>
            <a:r>
              <a:rPr lang="en-US" altLang="en-US" baseline="0" dirty="0" smtClean="0"/>
              <a:t>.</a:t>
            </a:r>
            <a:endParaRPr lang="en-US" alt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(</a:t>
            </a: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theme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 </a:t>
            </a:r>
            <a:r>
              <a:rPr lang="en-US" altLang="en-US" b="1" baseline="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</a:t>
            </a:r>
            <a:r>
              <a:rPr lang="en-US" altLang="en-US" b="1" dirty="0" smtClean="0"/>
              <a:t>theme </a:t>
            </a:r>
            <a:r>
              <a:rPr lang="en-US" altLang="en-US" b="1" dirty="0"/>
              <a:t>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</a:t>
            </a:r>
            <a:r>
              <a:rPr lang="en-US" sz="1200" b="0" dirty="0" smtClean="0">
                <a:solidFill>
                  <a:schemeClr val="tx1"/>
                </a:solidFill>
                <a:latin typeface="Arial "/>
              </a:rPr>
              <a:t>asset -&gt; standardize</a:t>
            </a:r>
            <a:r>
              <a:rPr lang="en-US" sz="1200" b="0" baseline="0" dirty="0" smtClean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 smtClean="0">
                <a:solidFill>
                  <a:schemeClr val="tx1"/>
                </a:solidFill>
                <a:latin typeface="Arial 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</a:t>
            </a:r>
            <a:r>
              <a:rPr lang="en-US" sz="1200" b="1" baseline="0" dirty="0" smtClean="0">
                <a:solidFill>
                  <a:schemeClr val="tx1"/>
                </a:solidFill>
                <a:latin typeface="Arial "/>
              </a:rPr>
              <a:t>all functions</a:t>
            </a:r>
            <a:r>
              <a:rPr lang="en-US" altLang="en-US" baseline="0" dirty="0" smtClean="0"/>
              <a:t>. </a:t>
            </a:r>
            <a:endParaRPr lang="en-US" altLang="en-US" baseline="0" dirty="0"/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</a:t>
            </a:r>
            <a:r>
              <a:rPr lang="en-US" dirty="0" smtClean="0"/>
              <a:t>theme </a:t>
            </a:r>
            <a:r>
              <a:rPr lang="en-US" dirty="0"/>
              <a:t>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1" dirty="0" smtClean="0"/>
              <a:t>(develop</a:t>
            </a:r>
            <a:r>
              <a:rPr lang="en-US" altLang="en-US" sz="1200" b="1" baseline="0" dirty="0" smtClean="0"/>
              <a:t> all function from old device to mobile devices </a:t>
            </a:r>
            <a:r>
              <a:rPr lang="en-US" altLang="en-US" sz="1200" b="0" baseline="0" dirty="0" smtClean="0"/>
              <a:t>) </a:t>
            </a:r>
            <a:r>
              <a:rPr lang="en-US" altLang="en-US" sz="1200" b="0" baseline="0" dirty="0"/>
              <a:t>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</a:t>
            </a:r>
            <a:r>
              <a:rPr lang="en-US" altLang="en-US" sz="1200" b="1" dirty="0">
                <a:cs typeface="Arial" panose="020B0604020202020204" pitchFamily="34" charset="0"/>
              </a:rPr>
              <a:t>Result: </a:t>
            </a:r>
            <a:r>
              <a:rPr lang="en-US" sz="1200" dirty="0">
                <a:cs typeface="Arial" panose="020B0604020202020204" pitchFamily="34" charset="0"/>
              </a:rPr>
              <a:t>=&gt; make new software to </a:t>
            </a:r>
            <a:r>
              <a:rPr lang="en-US" sz="1200" b="1" dirty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</a:t>
            </a:r>
            <a:r>
              <a:rPr lang="en-US" altLang="en-US" b="1" dirty="0" smtClean="0"/>
              <a:t>theme</a:t>
            </a:r>
            <a:r>
              <a:rPr lang="en-US" altLang="en-US" b="1" baseline="0" dirty="0" smtClean="0"/>
              <a:t> </a:t>
            </a:r>
            <a:r>
              <a:rPr lang="en-US" altLang="en-US" b="1" baseline="0" dirty="0"/>
              <a:t>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</a:t>
            </a:r>
            <a:r>
              <a:rPr lang="en-US" altLang="en-US" b="1" baseline="0" dirty="0" smtClean="0"/>
              <a:t>These are 3 </a:t>
            </a:r>
            <a:r>
              <a:rPr lang="en-US" altLang="en-US" b="1" baseline="0" smtClean="0"/>
              <a:t>main function </a:t>
            </a:r>
            <a:r>
              <a:rPr lang="en-US" altLang="en-US" b="1" baseline="0" dirty="0" smtClean="0"/>
              <a:t>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Apply </a:t>
            </a:r>
            <a:r>
              <a:rPr lang="en-US" altLang="en-US" b="1" baseline="0" dirty="0"/>
              <a:t>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27.jpe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want to build a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big development team.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</a:t>
              </a: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Activities Theme (1)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 The Number </a:t>
            </a:r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 </a:t>
            </a:r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</a:t>
            </a:r>
            <a:r>
              <a:rPr lang="en-US" sz="1400" b="1" dirty="0" smtClean="0">
                <a:solidFill>
                  <a:schemeClr val="tx1"/>
                </a:solidFill>
              </a:rPr>
              <a:t>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</a:t>
              </a: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Activities Theme (2)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57884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</a:t>
              </a:r>
              <a:r>
                <a:rPr lang="en-US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1093" y="625651"/>
            <a:ext cx="11119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</a:t>
            </a:r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Windows 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42552"/>
            <a:ext cx="3914085" cy="1521928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</a:t>
              </a:r>
              <a:r>
                <a:rPr lang="en-US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Activity </a:t>
              </a: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Theme (1</a:t>
              </a:r>
              <a:r>
                <a:rPr lang="en-US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)-</a:t>
              </a: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1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3" y="3832125"/>
            <a:ext cx="3704802" cy="29366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82028"/>
              </p:ext>
            </p:extLst>
          </p:nvPr>
        </p:nvGraphicFramePr>
        <p:xfrm>
          <a:off x="4035425" y="5892827"/>
          <a:ext cx="2174299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</a:t>
              </a:r>
              <a:r>
                <a:rPr lang="en-US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 2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: 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57959</TotalTime>
  <Words>2836</Words>
  <Application>Microsoft Office PowerPoint</Application>
  <PresentationFormat>On-screen Show (4:3)</PresentationFormat>
  <Paragraphs>487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MS UI Gothic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4616</cp:revision>
  <cp:lastPrinted>2023-03-01T01:59:53Z</cp:lastPrinted>
  <dcterms:created xsi:type="dcterms:W3CDTF">2016-12-21T06:42:40Z</dcterms:created>
  <dcterms:modified xsi:type="dcterms:W3CDTF">2024-02-25T15:46:11Z</dcterms:modified>
</cp:coreProperties>
</file>