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28" r:id="rId3"/>
    <p:sldId id="324" r:id="rId4"/>
    <p:sldId id="326" r:id="rId5"/>
    <p:sldId id="32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6" autoAdjust="0"/>
    <p:restoredTop sz="94407" autoAdjust="0"/>
  </p:normalViewPr>
  <p:slideViewPr>
    <p:cSldViewPr>
      <p:cViewPr varScale="1">
        <p:scale>
          <a:sx n="119" d="100"/>
          <a:sy n="119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E2AD-C4CE-4F9B-BBF8-20762821788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E239C-04CF-4FC4-BBE0-E0359501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6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if we need encryption HDD we must buy license McAfee for it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And we pay fee service every year . It no cheap about 90 $ per one license  . But when we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 window , we must </a:t>
            </a:r>
            <a:r>
              <a:rPr kumimoji="1" lang="en-US" altLang="ja-JP" b="0" dirty="0" err="1"/>
              <a:t>reintall</a:t>
            </a:r>
            <a:r>
              <a:rPr kumimoji="1" lang="en-US" altLang="ja-JP" b="0" dirty="0"/>
              <a:t> McAfee and </a:t>
            </a:r>
            <a:r>
              <a:rPr kumimoji="1" lang="en-US" altLang="ja-JP" b="0" dirty="0" err="1"/>
              <a:t>intall</a:t>
            </a:r>
            <a:r>
              <a:rPr kumimoji="1" lang="en-US" altLang="ja-JP" b="0" dirty="0"/>
              <a:t> it after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It take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Now we using encryption method of win 10 .This is </a:t>
            </a:r>
            <a:r>
              <a:rPr kumimoji="1" lang="en-US" altLang="ja-JP" b="0" dirty="0" err="1"/>
              <a:t>Bitlocker</a:t>
            </a:r>
            <a:r>
              <a:rPr kumimoji="1" lang="en-US" altLang="ja-JP" b="0" dirty="0"/>
              <a:t> win. This is tool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in win 10 .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 pay fee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6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6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1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2371-1BEF-4E8D-B313-DD3B048CFE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C46B-B3E9-4304-8BFB-A7F4B37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3387" y="304800"/>
            <a:ext cx="8424863" cy="237013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REPORT </a:t>
            </a:r>
            <a:r>
              <a:rPr lang="en-US" altLang="ja-JP" sz="2800" dirty="0" err="1"/>
              <a:t>jul</a:t>
            </a:r>
            <a:r>
              <a:rPr lang="en-US" altLang="ja-JP" sz="2800" dirty="0"/>
              <a:t> 2019</a:t>
            </a:r>
          </a:p>
          <a:p>
            <a:pPr algn="ctr"/>
            <a:endParaRPr lang="en-US" altLang="ja-JP" sz="2800" dirty="0"/>
          </a:p>
          <a:p>
            <a:pPr algn="ctr"/>
            <a:r>
              <a:rPr lang="en-US" altLang="en-US" dirty="0"/>
              <a:t>Information Systems Group</a:t>
            </a:r>
            <a:endParaRPr lang="ja-JP" altLang="en-US" dirty="0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57800" y="6010275"/>
            <a:ext cx="3600450" cy="838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Times New Roman" pitchFamily="18" charset="0"/>
                <a:ea typeface="HGP創英角ｺﾞｼｯｸUB"/>
                <a:cs typeface="Times New Roman" pitchFamily="18" charset="0"/>
              </a:rPr>
              <a:t>Presented by: Nguyen Van Hien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676400" y="3352800"/>
            <a:ext cx="5583610" cy="17406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themes	:  	6 themes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5S, ISM, Other	: 	1 theme</a:t>
            </a:r>
            <a:endParaRPr kumimoji="1" lang="en-US" altLang="ja-JP" sz="2000" dirty="0">
              <a:solidFill>
                <a:srgbClr val="000099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336800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Cost saving       :  	X USD/Y</a:t>
            </a:r>
          </a:p>
        </p:txBody>
      </p:sp>
    </p:spTree>
    <p:extLst>
      <p:ext uri="{BB962C8B-B14F-4D97-AF65-F5344CB8AC3E}">
        <p14:creationId xmlns:p14="http://schemas.microsoft.com/office/powerpoint/2010/main" val="80985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Lost time: 1h * 4per  = 4h/ day  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 : 1h * 4per = 4hour / day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cost: 24 * 4 * 2.5 = 240$ / 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240 $/Y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947170" y="1934322"/>
            <a:ext cx="3799566" cy="290717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once class only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March 2019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SMART CLASS IN PROGRAM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Make one standard class for all project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392184" y="1905000"/>
            <a:ext cx="386300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Build and use many class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838200"/>
          </a:xfrm>
          <a:prstGeom prst="wedgeRectCallout">
            <a:avLst>
              <a:gd name="adj1" fmla="val -33003"/>
              <a:gd name="adj2" fmla="val -454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time for making related class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Difficult for other members debug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Lost time: 60’ / person/ day</a:t>
            </a:r>
          </a:p>
        </p:txBody>
      </p:sp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803946"/>
          </a:xfrm>
          <a:prstGeom prst="wedgeRectCallout">
            <a:avLst>
              <a:gd name="adj1" fmla="val -32214"/>
              <a:gd name="adj2" fmla="val -468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standard class for all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0929E-BD95-45A5-8B7E-15BC03E7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0" y="2329209"/>
            <a:ext cx="3373120" cy="23653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22009A-B786-4BD8-ADA9-025F409E4C41}"/>
              </a:ext>
            </a:extLst>
          </p:cNvPr>
          <p:cNvSpPr/>
          <p:nvPr/>
        </p:nvSpPr>
        <p:spPr>
          <a:xfrm>
            <a:off x="2780665" y="3045894"/>
            <a:ext cx="1105535" cy="164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051C0-10C2-47C3-A691-A63AB8B1D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286000"/>
            <a:ext cx="3276600" cy="2430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B51024B-0684-4419-92C8-DFC6C7707D21}"/>
              </a:ext>
            </a:extLst>
          </p:cNvPr>
          <p:cNvSpPr/>
          <p:nvPr/>
        </p:nvSpPr>
        <p:spPr>
          <a:xfrm>
            <a:off x="7410691" y="2725679"/>
            <a:ext cx="1027189" cy="3002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49" y="1507240"/>
            <a:ext cx="4585051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Fee: 90$/license/Year 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24 laptop ~ 90*24= 2,160 $/Year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upgrade OS need reinstall 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Safeboot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install after upgrade 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finish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Take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times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49" y="5983625"/>
            <a:ext cx="45850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fee: 2,160 $/Year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time: 2*24*2.5=120$/Year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itchFamily="2" charset="2"/>
              </a:rPr>
              <a:t>Total save: 2,280$/Year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717F7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EXPAND encryption HDD method TO REDUCE COST </a:t>
            </a:r>
            <a:endParaRPr kumimoji="0" lang="en-US" altLang="ja-JP" sz="20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Replace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Safeboot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license (Encryption HDD) by new encryption method for all laptop Windows 10 Pro 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Infra Team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Saving: 2,280 $/Y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2/5</a:t>
            </a:r>
          </a:p>
        </p:txBody>
      </p:sp>
      <p:sp>
        <p:nvSpPr>
          <p:cNvPr id="56" name="Striped Right Arrow 55"/>
          <p:cNvSpPr/>
          <p:nvPr/>
        </p:nvSpPr>
        <p:spPr>
          <a:xfrm>
            <a:off x="2514600" y="266700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21742" y="2209800"/>
            <a:ext cx="144545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Buy license Safe boot McAfee for Encryption HDD for all laptop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6877050" y="1963219"/>
            <a:ext cx="2129083" cy="1003544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and install  encryption HDD free tool (for local managers above) </a:t>
            </a:r>
          </a:p>
        </p:txBody>
      </p:sp>
      <p:sp>
        <p:nvSpPr>
          <p:cNvPr id="68" name="Explosion 1 67"/>
          <p:cNvSpPr/>
          <p:nvPr/>
        </p:nvSpPr>
        <p:spPr>
          <a:xfrm>
            <a:off x="4667104" y="3598043"/>
            <a:ext cx="4248295" cy="216243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Easily control ,free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follow ISM Rule.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1717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 t="42847" r="27467" b="28706"/>
          <a:stretch/>
        </p:blipFill>
        <p:spPr>
          <a:xfrm>
            <a:off x="288900" y="1905386"/>
            <a:ext cx="2225700" cy="161343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197890" y="4165184"/>
            <a:ext cx="3840710" cy="805615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Pay license and service fee every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2 hours when upgrade 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17" y="1991292"/>
            <a:ext cx="2129083" cy="1159256"/>
          </a:xfrm>
          <a:prstGeom prst="rect">
            <a:avLst/>
          </a:prstGeom>
        </p:spPr>
      </p:pic>
      <p:sp>
        <p:nvSpPr>
          <p:cNvPr id="30" name="AutoShape 6">
            <a:extLst>
              <a:ext uri="{FF2B5EF4-FFF2-40B4-BE49-F238E27FC236}">
                <a16:creationId xmlns:a16="http://schemas.microsoft.com/office/drawing/2014/main" id="{28B95066-5AC1-42D9-9828-4F77EEFA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Apr</a:t>
            </a:r>
          </a:p>
        </p:txBody>
      </p:sp>
    </p:spTree>
    <p:extLst>
      <p:ext uri="{BB962C8B-B14F-4D97-AF65-F5344CB8AC3E}">
        <p14:creationId xmlns:p14="http://schemas.microsoft.com/office/powerpoint/2010/main" val="10598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Lost time: 15.9h/ month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 :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Arial" charset="0"/>
              </a:rPr>
              <a:t>15.9h * 12 month = 191 hour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cost: 191 * 2.5 = 478 $/ Year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Saving: 478 $/Y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659983" y="2262645"/>
            <a:ext cx="4255417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function with just 1 click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Apr 2019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TIMESHEET CHECK SHEET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function making timesheet check sheet for all employee with one 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B0E2C-A853-4A41-BA49-75D03B2E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1" y="2895600"/>
            <a:ext cx="4102789" cy="1747907"/>
          </a:xfrm>
          <a:prstGeom prst="rect">
            <a:avLst/>
          </a:prstGeom>
        </p:spPr>
      </p:pic>
      <p:pic>
        <p:nvPicPr>
          <p:cNvPr id="1028" name="Picture 4" descr="Káº¿t quáº£ hÃ¬nh áº£nh cho copy and paste">
            <a:extLst>
              <a:ext uri="{FF2B5EF4-FFF2-40B4-BE49-F238E27FC236}">
                <a16:creationId xmlns:a16="http://schemas.microsoft.com/office/drawing/2014/main" id="{849E97AF-45FC-455A-B0FD-802A42384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44119" r="10881" b="8262"/>
          <a:stretch/>
        </p:blipFill>
        <p:spPr bwMode="auto">
          <a:xfrm>
            <a:off x="485345" y="2057400"/>
            <a:ext cx="1371601" cy="7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triped Right Arrow 55">
            <a:extLst>
              <a:ext uri="{FF2B5EF4-FFF2-40B4-BE49-F238E27FC236}">
                <a16:creationId xmlns:a16="http://schemas.microsoft.com/office/drawing/2014/main" id="{AF400DFD-E43A-4CE8-A798-9E649B55777B}"/>
              </a:ext>
            </a:extLst>
          </p:cNvPr>
          <p:cNvSpPr/>
          <p:nvPr/>
        </p:nvSpPr>
        <p:spPr>
          <a:xfrm>
            <a:off x="2057400" y="2227793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2513386" y="2057400"/>
            <a:ext cx="1741803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 and Paste format for all employee list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968276"/>
          </a:xfrm>
          <a:prstGeom prst="wedgeRectCallout">
            <a:avLst>
              <a:gd name="adj1" fmla="val -31688"/>
              <a:gd name="adj2" fmla="val -3638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time: 16h/ month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 mistake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 claim from related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F446A-3FA3-43F5-8E74-DC30FB94A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03"/>
          <a:stretch/>
        </p:blipFill>
        <p:spPr>
          <a:xfrm>
            <a:off x="4659983" y="2895600"/>
            <a:ext cx="4331617" cy="1747907"/>
          </a:xfrm>
          <a:prstGeom prst="rect">
            <a:avLst/>
          </a:prstGeom>
        </p:spPr>
      </p:pic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968276"/>
          </a:xfrm>
          <a:prstGeom prst="wedgeRectCallout">
            <a:avLst>
              <a:gd name="adj1" fmla="val -31425"/>
              <a:gd name="adj2" fmla="val -3113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time: 5min/ month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mistake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claim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0CDEA-7960-4995-82D4-C792AAC8636F}"/>
              </a:ext>
            </a:extLst>
          </p:cNvPr>
          <p:cNvSpPr/>
          <p:nvPr/>
        </p:nvSpPr>
        <p:spPr>
          <a:xfrm>
            <a:off x="6135611" y="2829404"/>
            <a:ext cx="1027189" cy="300299"/>
          </a:xfrm>
          <a:prstGeom prst="rect">
            <a:avLst/>
          </a:prstGeom>
          <a:noFill/>
          <a:ln w="28575"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5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Lost time:  0.5h * 4per  = 2h/ day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 : 0.5h * 4per = 2hour / day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cost: 12 * 4 * 2.5 = 120$ / 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120 $/Y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947170" y="2086722"/>
            <a:ext cx="3799566" cy="290717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function for Timesheet with just 1 click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May 2019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5S .NET CODING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Make function for remove blank rows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392184" y="2057400"/>
            <a:ext cx="386300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Removal once by once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838200"/>
          </a:xfrm>
          <a:prstGeom prst="wedgeRectCallout">
            <a:avLst>
              <a:gd name="adj1" fmla="val -33003"/>
              <a:gd name="adj2" fmla="val -454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time for duplicate operation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Lost time: 30’ / person/ day</a:t>
            </a:r>
          </a:p>
        </p:txBody>
      </p:sp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803946"/>
          </a:xfrm>
          <a:prstGeom prst="wedgeRectCallout">
            <a:avLst>
              <a:gd name="adj1" fmla="val -32214"/>
              <a:gd name="adj2" fmla="val -468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 operation to 2 second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AFCCC-D76C-446F-AB57-F26ED58EC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61"/>
          <a:stretch/>
        </p:blipFill>
        <p:spPr>
          <a:xfrm>
            <a:off x="299993" y="2526405"/>
            <a:ext cx="3967207" cy="214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9E8AB-A5BB-4FCF-B70A-F4CA8581F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34" b="43941"/>
          <a:stretch/>
        </p:blipFill>
        <p:spPr>
          <a:xfrm>
            <a:off x="4724400" y="2773278"/>
            <a:ext cx="4125647" cy="17225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CC077D-B423-4F06-9EEA-C117DE7B3AF2}"/>
              </a:ext>
            </a:extLst>
          </p:cNvPr>
          <p:cNvSpPr/>
          <p:nvPr/>
        </p:nvSpPr>
        <p:spPr>
          <a:xfrm>
            <a:off x="6897611" y="3423920"/>
            <a:ext cx="1027189" cy="300299"/>
          </a:xfrm>
          <a:prstGeom prst="rect">
            <a:avLst/>
          </a:prstGeom>
          <a:noFill/>
          <a:ln w="28575"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0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949" y="2286000"/>
            <a:ext cx="8610600" cy="13716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 algn="ctr">
              <a:lnSpc>
                <a:spcPct val="90000"/>
              </a:lnSpc>
            </a:pPr>
            <a:r>
              <a:rPr lang="en-US" altLang="ja-JP" sz="2800" b="1" cap="all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listening.</a:t>
            </a:r>
            <a:endParaRPr lang="en-US" altLang="en-US" sz="2800" b="1" cap="all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553</Words>
  <Application>Microsoft Office PowerPoint</Application>
  <PresentationFormat>On-screen Show (4:3)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HGP創英角ｺﾞｼｯｸUB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70A1559</dc:creator>
  <cp:lastModifiedBy>Chung Nguyen Van</cp:lastModifiedBy>
  <cp:revision>46</cp:revision>
  <dcterms:created xsi:type="dcterms:W3CDTF">2018-07-18T09:28:25Z</dcterms:created>
  <dcterms:modified xsi:type="dcterms:W3CDTF">2019-07-24T10:19:09Z</dcterms:modified>
</cp:coreProperties>
</file>