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9144000" cy="6858000" type="screen4x3"/>
  <p:notesSz cx="9939338" cy="14368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F7"/>
    <a:srgbClr val="0000FF"/>
    <a:srgbClr val="FF3300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0FEC5-4FA7-4D90-9B4B-8C6F5C2CBCC3}" v="3" dt="2020-08-14T00:50:05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2865" autoAdjust="0"/>
  </p:normalViewPr>
  <p:slideViewPr>
    <p:cSldViewPr>
      <p:cViewPr varScale="1">
        <p:scale>
          <a:sx n="105" d="100"/>
          <a:sy n="105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5840FEC5-4FA7-4D90-9B4B-8C6F5C2CBCC3}"/>
    <pc:docChg chg="undo custSel addSld delSld modSld">
      <pc:chgData name="Katsunari Teramoto" userId="ff284c05-b2e6-4b2f-b0a3-c718dd2a2804" providerId="ADAL" clId="{5840FEC5-4FA7-4D90-9B4B-8C6F5C2CBCC3}" dt="2020-08-14T00:50:05.261" v="294" actId="207"/>
      <pc:docMkLst>
        <pc:docMk/>
      </pc:docMkLst>
      <pc:sldChg chg="del">
        <pc:chgData name="Katsunari Teramoto" userId="ff284c05-b2e6-4b2f-b0a3-c718dd2a2804" providerId="ADAL" clId="{5840FEC5-4FA7-4D90-9B4B-8C6F5C2CBCC3}" dt="2020-08-14T00:27:49.475" v="3" actId="2696"/>
        <pc:sldMkLst>
          <pc:docMk/>
          <pc:sldMk cId="3966427306" sldId="303"/>
        </pc:sldMkLst>
      </pc:sldChg>
      <pc:sldChg chg="del">
        <pc:chgData name="Katsunari Teramoto" userId="ff284c05-b2e6-4b2f-b0a3-c718dd2a2804" providerId="ADAL" clId="{5840FEC5-4FA7-4D90-9B4B-8C6F5C2CBCC3}" dt="2020-08-13T08:41:57.411" v="0" actId="2696"/>
        <pc:sldMkLst>
          <pc:docMk/>
          <pc:sldMk cId="2447222484" sldId="315"/>
        </pc:sldMkLst>
      </pc:sldChg>
      <pc:sldChg chg="add del">
        <pc:chgData name="Katsunari Teramoto" userId="ff284c05-b2e6-4b2f-b0a3-c718dd2a2804" providerId="ADAL" clId="{5840FEC5-4FA7-4D90-9B4B-8C6F5C2CBCC3}" dt="2020-08-14T00:37:58.827" v="9" actId="2696"/>
        <pc:sldMkLst>
          <pc:docMk/>
          <pc:sldMk cId="4140224700" sldId="330"/>
        </pc:sldMkLst>
      </pc:sldChg>
      <pc:sldChg chg="del">
        <pc:chgData name="Katsunari Teramoto" userId="ff284c05-b2e6-4b2f-b0a3-c718dd2a2804" providerId="ADAL" clId="{5840FEC5-4FA7-4D90-9B4B-8C6F5C2CBCC3}" dt="2020-08-14T00:27:34.381" v="1" actId="2696"/>
        <pc:sldMkLst>
          <pc:docMk/>
          <pc:sldMk cId="1197600259" sldId="331"/>
        </pc:sldMkLst>
      </pc:sldChg>
      <pc:sldChg chg="delSp modSp">
        <pc:chgData name="Katsunari Teramoto" userId="ff284c05-b2e6-4b2f-b0a3-c718dd2a2804" providerId="ADAL" clId="{5840FEC5-4FA7-4D90-9B4B-8C6F5C2CBCC3}" dt="2020-08-14T00:50:05.261" v="294" actId="207"/>
        <pc:sldMkLst>
          <pc:docMk/>
          <pc:sldMk cId="1520833148" sldId="340"/>
        </pc:sldMkLst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19" creationId="{3F473890-381A-44AB-A550-68C6E32A6FD7}"/>
          </ac:spMkLst>
        </pc:spChg>
        <pc:spChg chg="mod">
          <ac:chgData name="Katsunari Teramoto" userId="ff284c05-b2e6-4b2f-b0a3-c718dd2a2804" providerId="ADAL" clId="{5840FEC5-4FA7-4D90-9B4B-8C6F5C2CBCC3}" dt="2020-08-14T00:39:16.840" v="21" actId="20577"/>
          <ac:spMkLst>
            <pc:docMk/>
            <pc:sldMk cId="1520833148" sldId="340"/>
            <ac:spMk id="25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50:05.261" v="294" actId="207"/>
          <ac:spMkLst>
            <pc:docMk/>
            <pc:sldMk cId="1520833148" sldId="340"/>
            <ac:spMk id="27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2.123" v="32" actId="20577"/>
          <ac:spMkLst>
            <pc:docMk/>
            <pc:sldMk cId="1520833148" sldId="340"/>
            <ac:spMk id="28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38.048" v="42" actId="6549"/>
          <ac:spMkLst>
            <pc:docMk/>
            <pc:sldMk cId="1520833148" sldId="340"/>
            <ac:spMk id="33" creationId="{00000000-0000-0000-0000-000000000000}"/>
          </ac:spMkLst>
        </pc:spChg>
        <pc:spChg chg="mod">
          <ac:chgData name="Katsunari Teramoto" userId="ff284c05-b2e6-4b2f-b0a3-c718dd2a2804" providerId="ADAL" clId="{5840FEC5-4FA7-4D90-9B4B-8C6F5C2CBCC3}" dt="2020-08-14T00:39:26.813" v="26" actId="20577"/>
          <ac:spMkLst>
            <pc:docMk/>
            <pc:sldMk cId="1520833148" sldId="340"/>
            <ac:spMk id="40" creationId="{EBCE3F76-00F8-4CFE-AC84-CD75B33A814E}"/>
          </ac:spMkLst>
        </pc:spChg>
        <pc:spChg chg="mod">
          <ac:chgData name="Katsunari Teramoto" userId="ff284c05-b2e6-4b2f-b0a3-c718dd2a2804" providerId="ADAL" clId="{5840FEC5-4FA7-4D90-9B4B-8C6F5C2CBCC3}" dt="2020-08-14T00:39:45.246" v="51" actId="20577"/>
          <ac:spMkLst>
            <pc:docMk/>
            <pc:sldMk cId="1520833148" sldId="340"/>
            <ac:spMk id="42" creationId="{C56CF688-0247-4393-B600-439F24E4C875}"/>
          </ac:spMkLst>
        </pc:spChg>
        <pc:spChg chg="mod">
          <ac:chgData name="Katsunari Teramoto" userId="ff284c05-b2e6-4b2f-b0a3-c718dd2a2804" providerId="ADAL" clId="{5840FEC5-4FA7-4D90-9B4B-8C6F5C2CBCC3}" dt="2020-08-14T00:39:59.611" v="55" actId="20577"/>
          <ac:spMkLst>
            <pc:docMk/>
            <pc:sldMk cId="1520833148" sldId="340"/>
            <ac:spMk id="43" creationId="{CCB57E51-4993-4A8A-A19D-CCD70B3ADC3C}"/>
          </ac:spMkLst>
        </pc:spChg>
        <pc:spChg chg="mod">
          <ac:chgData name="Katsunari Teramoto" userId="ff284c05-b2e6-4b2f-b0a3-c718dd2a2804" providerId="ADAL" clId="{5840FEC5-4FA7-4D90-9B4B-8C6F5C2CBCC3}" dt="2020-08-14T00:40:47.309" v="82" actId="207"/>
          <ac:spMkLst>
            <pc:docMk/>
            <pc:sldMk cId="1520833148" sldId="340"/>
            <ac:spMk id="44" creationId="{08A65B3F-E5CA-49E9-BA5C-3745844175AF}"/>
          </ac:spMkLst>
        </pc:spChg>
        <pc:graphicFrameChg chg="del modGraphic">
          <ac:chgData name="Katsunari Teramoto" userId="ff284c05-b2e6-4b2f-b0a3-c718dd2a2804" providerId="ADAL" clId="{5840FEC5-4FA7-4D90-9B4B-8C6F5C2CBCC3}" dt="2020-08-14T00:38:05.371" v="11" actId="478"/>
          <ac:graphicFrameMkLst>
            <pc:docMk/>
            <pc:sldMk cId="1520833148" sldId="340"/>
            <ac:graphicFrameMk id="3" creationId="{00000000-0000-0000-0000-000000000000}"/>
          </ac:graphicFrameMkLst>
        </pc:graphicFrameChg>
        <pc:graphicFrameChg chg="del">
          <ac:chgData name="Katsunari Teramoto" userId="ff284c05-b2e6-4b2f-b0a3-c718dd2a2804" providerId="ADAL" clId="{5840FEC5-4FA7-4D90-9B4B-8C6F5C2CBCC3}" dt="2020-08-14T00:38:07.023" v="12" actId="478"/>
          <ac:graphicFrameMkLst>
            <pc:docMk/>
            <pc:sldMk cId="1520833148" sldId="340"/>
            <ac:graphicFrameMk id="26" creationId="{00000000-0000-0000-0000-000000000000}"/>
          </ac:graphicFrameMkLst>
        </pc:graphicFrameChg>
        <pc:picChg chg="del">
          <ac:chgData name="Katsunari Teramoto" userId="ff284c05-b2e6-4b2f-b0a3-c718dd2a2804" providerId="ADAL" clId="{5840FEC5-4FA7-4D90-9B4B-8C6F5C2CBCC3}" dt="2020-08-14T00:40:50.599" v="83" actId="478"/>
          <ac:picMkLst>
            <pc:docMk/>
            <pc:sldMk cId="1520833148" sldId="340"/>
            <ac:picMk id="1026" creationId="{00000000-0000-0000-0000-000000000000}"/>
          </ac:picMkLst>
        </pc:picChg>
      </pc:sldChg>
      <pc:sldChg chg="add del">
        <pc:chgData name="Katsunari Teramoto" userId="ff284c05-b2e6-4b2f-b0a3-c718dd2a2804" providerId="ADAL" clId="{5840FEC5-4FA7-4D90-9B4B-8C6F5C2CBCC3}" dt="2020-08-14T00:37:57.372" v="8" actId="2696"/>
        <pc:sldMkLst>
          <pc:docMk/>
          <pc:sldMk cId="2826420448" sldId="341"/>
        </pc:sldMkLst>
      </pc:sldChg>
      <pc:sldChg chg="del">
        <pc:chgData name="Katsunari Teramoto" userId="ff284c05-b2e6-4b2f-b0a3-c718dd2a2804" providerId="ADAL" clId="{5840FEC5-4FA7-4D90-9B4B-8C6F5C2CBCC3}" dt="2020-08-14T00:27:48.777" v="2" actId="2696"/>
        <pc:sldMkLst>
          <pc:docMk/>
          <pc:sldMk cId="2135342805" sldId="3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AF92F7A4-090D-4C55-BF4A-08F54540FADF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E8334EB3-34BA-4035-B171-8DDDA0748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8888" y="0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/>
          <a:lstStyle>
            <a:lvl1pPr algn="r">
              <a:defRPr sz="1700"/>
            </a:lvl1pPr>
          </a:lstStyle>
          <a:p>
            <a:fld id="{881FCB6B-5C4C-4A10-8D61-75E4605029D7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077913"/>
            <a:ext cx="7183438" cy="5386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881" tIns="66440" rIns="132881" bIns="664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470" y="6825826"/>
            <a:ext cx="7952399" cy="6465119"/>
          </a:xfrm>
          <a:prstGeom prst="rect">
            <a:avLst/>
          </a:prstGeom>
        </p:spPr>
        <p:txBody>
          <a:bodyPr vert="horz" lIns="132881" tIns="66440" rIns="132881" bIns="664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8888" y="13647053"/>
            <a:ext cx="4308130" cy="719113"/>
          </a:xfrm>
          <a:prstGeom prst="rect">
            <a:avLst/>
          </a:prstGeom>
        </p:spPr>
        <p:txBody>
          <a:bodyPr vert="horz" lIns="132881" tIns="66440" rIns="132881" bIns="66440" rtlCol="0" anchor="b"/>
          <a:lstStyle>
            <a:lvl1pPr algn="r">
              <a:defRPr sz="1700"/>
            </a:lvl1pPr>
          </a:lstStyle>
          <a:p>
            <a:fld id="{838585CC-6A4B-4F0F-8BB8-75C07CEB2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0" dirty="0"/>
              <a:t>Next theme, this is database daily checking improved by development team.</a:t>
            </a: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63D9F5-3C90-4369-9CBE-C43D848BDA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766E-3ABE-4B53-A3DE-0521FD1E33C5}" type="datetimeFigureOut">
              <a:rPr lang="en-US" smtClean="0"/>
              <a:t>05/20/2022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52C3-54E5-4F61-B0BA-ADF9850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22" t="6666" b="13333"/>
          <a:stretch/>
        </p:blipFill>
        <p:spPr>
          <a:xfrm>
            <a:off x="6030247" y="7315200"/>
            <a:ext cx="3790364" cy="24155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◆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itchFamily="34" charset="-128"/>
                <a:ea typeface="ＭＳ Ｐゴシック" panose="020B0600070205080204" pitchFamily="34" charset="-128"/>
                <a:cs typeface="+mn-cs"/>
              </a:rPr>
              <a:t>After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ＭＳ Ｐゴシック" pitchFamily="34" charset="-128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250" y="941928"/>
            <a:ext cx="8935137" cy="321493"/>
            <a:chOff x="2132003" y="961572"/>
            <a:chExt cx="6882348" cy="274321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Developer: </a:t>
              </a:r>
              <a:r>
                <a:rPr kumimoji="1" lang="en-US" altLang="ja-JP" noProof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/>
                  <a:ea typeface="ＭＳ Ｐゴシック" panose="020B0600070205080204" pitchFamily="34" charset="-128"/>
                  <a:sym typeface="Wingdings" pitchFamily="2" charset="2"/>
                </a:rPr>
                <a:t>NGUYEN THI THANH HOA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endParaRP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79058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Expn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  <a:sym typeface="Wingdings" pitchFamily="2" charset="2"/>
                </a:rPr>
                <a:t>: 0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732620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spcBef>
                  <a:spcPct val="20000"/>
                </a:spcBef>
              </a:pPr>
              <a:r>
                <a:rPr kumimoji="1" lang="en-US" altLang="ja-JP" sz="1600" b="1" dirty="0" smtClean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Ensure quality</a:t>
              </a:r>
              <a:endParaRPr kumimoji="0" lang="en-US" altLang="ja-JP" sz="1500" b="1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xmlns="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5" y="941928"/>
            <a:ext cx="1823915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Apply: </a:t>
            </a:r>
            <a:r>
              <a:rPr kumimoji="1" lang="en-US" altLang="ja-JP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/>
                <a:ea typeface="ＭＳ Ｐゴシック" panose="020B0600070205080204" pitchFamily="34" charset="-128"/>
                <a:sym typeface="Wingdings" pitchFamily="2" charset="2"/>
              </a:rPr>
              <a:t>Jan-2022</a:t>
            </a:r>
            <a:endParaRPr kumimoji="1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ＭＳ Ｐゴシック" panose="020B0600070205080204" pitchFamily="34" charset="-128"/>
              <a:cs typeface="+mn-cs"/>
              <a:sym typeface="Wingdings" pitchFamily="2" charset="2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xmlns="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14" y="36562"/>
            <a:ext cx="9147314" cy="424529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ja-JP" dirty="0" smtClean="0">
                <a:ea typeface="ＭＳ Ｐゴシック" panose="020B0600070205080204" pitchFamily="34" charset="-128"/>
              </a:rPr>
              <a:t>AUTOMATION PRINTING OUTER LABEL SB</a:t>
            </a:r>
            <a:endParaRPr kumimoji="0" lang="en-US" altLang="ja-JP" sz="2000" b="1" i="0" u="none" strike="noStrike" kern="1200" cap="all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xmlns="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vi-VN" sz="1400" b="1" noProof="0" dirty="0" smtClean="0">
                <a:solidFill>
                  <a:srgbClr val="FFFFFF"/>
                </a:solidFill>
              </a:rPr>
              <a:t>1/1</a:t>
            </a:r>
            <a:endParaRPr kumimoji="0" lang="en-US" altLang="vi-V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xmlns="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8" y="501724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kumimoji="0" lang="en-GB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</a:t>
            </a: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et </a:t>
            </a:r>
            <a:r>
              <a:rPr lang="en-US" altLang="ja-JP" sz="1400" noProof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number continue model by model from application. </a:t>
            </a: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xmlns="" id="{3F473890-381A-44AB-A550-68C6E32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5958591"/>
            <a:ext cx="4343399" cy="823209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14313" indent="-214313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b="1" dirty="0" smtClean="0">
                <a:latin typeface="Arial" charset="0"/>
                <a:cs typeface="Arial" panose="020B0604020202020204" pitchFamily="34" charset="0"/>
              </a:rPr>
              <a:t>Manual control serial number.</a:t>
            </a:r>
            <a:endParaRPr lang="en-US" sz="1200" b="1" dirty="0">
              <a:latin typeface="Arial" charset="0"/>
              <a:cs typeface="Arial" panose="020B0604020202020204" pitchFamily="34" charset="0"/>
            </a:endParaRPr>
          </a:p>
          <a:p>
            <a:pPr marL="214313" indent="-214313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b="1" dirty="0">
                <a:latin typeface="Arial" charset="0"/>
                <a:cs typeface="Arial" panose="020B0604020202020204" pitchFamily="34" charset="0"/>
              </a:rPr>
              <a:t>Easy to make </a:t>
            </a:r>
            <a:r>
              <a:rPr lang="en-US" sz="1200" b="1" dirty="0" smtClean="0">
                <a:latin typeface="Arial" charset="0"/>
                <a:cs typeface="Arial" panose="020B0604020202020204" pitchFamily="34" charset="0"/>
              </a:rPr>
              <a:t>mistake, wrong serial.</a:t>
            </a:r>
            <a:endParaRPr lang="en-US" sz="1200" b="1" dirty="0">
              <a:latin typeface="Arial" charset="0"/>
              <a:cs typeface="Arial" panose="020B0604020202020204" pitchFamily="34" charset="0"/>
            </a:endParaRP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xmlns="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52" y="595757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marR="0" lvl="0" indent="-214313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dirty="0" smtClean="0"/>
              <a:t>Automation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serial number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continue.</a:t>
            </a:r>
          </a:p>
          <a:p>
            <a:pPr marL="214313" marR="0" lvl="0" indent="-214313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dirty="0" smtClean="0">
                <a:cs typeface="Arial" panose="020B0604020202020204" pitchFamily="34" charset="0"/>
              </a:rPr>
              <a:t>Ensure quality.</a:t>
            </a:r>
            <a:endParaRPr lang="en-US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ACE1EBD-AE63-4B13-8D9F-20B175538189}"/>
              </a:ext>
            </a:extLst>
          </p:cNvPr>
          <p:cNvSpPr/>
          <p:nvPr/>
        </p:nvSpPr>
        <p:spPr>
          <a:xfrm>
            <a:off x="152590" y="4937481"/>
            <a:ext cx="4221690" cy="772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input serial number</a:t>
            </a:r>
            <a:endPara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05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file by model ( Total : 10 files )</a:t>
            </a:r>
          </a:p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05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control serial number</a:t>
            </a:r>
            <a:endParaRPr lang="en-US" sz="1050" b="1" dirty="0" smtClean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ACE1EBD-AE63-4B13-8D9F-20B175538189}"/>
              </a:ext>
            </a:extLst>
          </p:cNvPr>
          <p:cNvSpPr/>
          <p:nvPr/>
        </p:nvSpPr>
        <p:spPr>
          <a:xfrm>
            <a:off x="4648199" y="4937481"/>
            <a:ext cx="4402335" cy="772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05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 get serial number continue when choose model</a:t>
            </a:r>
            <a:endPara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02806" y="7491520"/>
            <a:ext cx="2239174" cy="3607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Set up parameter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3323623" y="7905926"/>
            <a:ext cx="1593570" cy="2286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3002806" y="8646747"/>
            <a:ext cx="2239174" cy="545308"/>
          </a:xfrm>
          <a:prstGeom prst="borderCallout1">
            <a:avLst>
              <a:gd name="adj1" fmla="val 3658"/>
              <a:gd name="adj2" fmla="val -982"/>
              <a:gd name="adj3" fmla="val 112500"/>
              <a:gd name="adj4" fmla="val -38333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95095" y="9261622"/>
            <a:ext cx="1594904" cy="855086"/>
          </a:xfrm>
          <a:prstGeom prst="rect">
            <a:avLst/>
          </a:prstGeom>
          <a:noFill/>
          <a:ln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– month-date</a:t>
            </a:r>
          </a:p>
          <a:p>
            <a:pPr marL="91440" indent="182880"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production date</a:t>
            </a:r>
          </a:p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number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70908" y="8404929"/>
            <a:ext cx="533400" cy="188558"/>
          </a:xfrm>
          <a:prstGeom prst="rect">
            <a:avLst/>
          </a:prstGeom>
          <a:noFill/>
          <a:ln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1440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518223" y="7948623"/>
            <a:ext cx="1087534" cy="970777"/>
          </a:xfrm>
          <a:prstGeom prst="rect">
            <a:avLst/>
          </a:prstGeom>
          <a:noFill/>
          <a:ln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1440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30247" y="9815770"/>
            <a:ext cx="3790364" cy="514472"/>
          </a:xfrm>
          <a:prstGeom prst="rect">
            <a:avLst/>
          </a:prstGeom>
          <a:noFill/>
          <a:ln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– month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production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: automation</a:t>
            </a:r>
          </a:p>
          <a:p>
            <a:pPr marL="91440" indent="18288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number : automation number continue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>
            <a:stCxn id="80" idx="2"/>
            <a:endCxn id="81" idx="0"/>
          </p:cNvCxnSpPr>
          <p:nvPr/>
        </p:nvCxnSpPr>
        <p:spPr>
          <a:xfrm flipH="1">
            <a:off x="7925429" y="8919400"/>
            <a:ext cx="1136561" cy="896370"/>
          </a:xfrm>
          <a:prstGeom prst="line">
            <a:avLst/>
          </a:prstGeom>
          <a:noFill/>
          <a:ln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/>
          <p:cNvCxnSpPr>
            <a:stCxn id="79" idx="2"/>
            <a:endCxn id="81" idx="0"/>
          </p:cNvCxnSpPr>
          <p:nvPr/>
        </p:nvCxnSpPr>
        <p:spPr>
          <a:xfrm>
            <a:off x="7537608" y="8593487"/>
            <a:ext cx="387821" cy="1222283"/>
          </a:xfrm>
          <a:prstGeom prst="line">
            <a:avLst/>
          </a:prstGeom>
          <a:noFill/>
          <a:ln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87" y="3645505"/>
            <a:ext cx="1708121" cy="1158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2" y="3642096"/>
            <a:ext cx="1708121" cy="1139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5" name="Curved Down Arrow 44"/>
          <p:cNvSpPr/>
          <p:nvPr/>
        </p:nvSpPr>
        <p:spPr>
          <a:xfrm rot="8828832">
            <a:off x="1903318" y="3801817"/>
            <a:ext cx="1365037" cy="649132"/>
          </a:xfrm>
          <a:prstGeom prst="curvedDownArrow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8750" t="6666" r="10255" b="5000"/>
          <a:stretch/>
        </p:blipFill>
        <p:spPr>
          <a:xfrm>
            <a:off x="2280712" y="2235783"/>
            <a:ext cx="1808347" cy="147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urved Down Arrow 10"/>
          <p:cNvSpPr/>
          <p:nvPr/>
        </p:nvSpPr>
        <p:spPr>
          <a:xfrm>
            <a:off x="1281043" y="1849721"/>
            <a:ext cx="1630675" cy="665417"/>
          </a:xfrm>
          <a:prstGeom prst="curvedDownArrow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6270" t="13062" r="31168" b="38217"/>
          <a:stretch/>
        </p:blipFill>
        <p:spPr>
          <a:xfrm>
            <a:off x="273726" y="1932691"/>
            <a:ext cx="1813955" cy="1039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1250" t="18826" r="3513" b="16999"/>
          <a:stretch/>
        </p:blipFill>
        <p:spPr>
          <a:xfrm>
            <a:off x="5241980" y="1821543"/>
            <a:ext cx="3015568" cy="1524000"/>
          </a:xfrm>
          <a:prstGeom prst="rect">
            <a:avLst/>
          </a:prstGeom>
        </p:spPr>
      </p:pic>
      <p:sp>
        <p:nvSpPr>
          <p:cNvPr id="47" name="Isosceles Triangle 46"/>
          <p:cNvSpPr/>
          <p:nvPr/>
        </p:nvSpPr>
        <p:spPr>
          <a:xfrm rot="10800000">
            <a:off x="6027947" y="3370637"/>
            <a:ext cx="1593570" cy="228600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ular Callout 49"/>
          <p:cNvSpPr/>
          <p:nvPr/>
        </p:nvSpPr>
        <p:spPr>
          <a:xfrm>
            <a:off x="2445514" y="3879126"/>
            <a:ext cx="1779512" cy="468997"/>
          </a:xfrm>
          <a:prstGeom prst="wedgeRoundRectCallout">
            <a:avLst>
              <a:gd name="adj1" fmla="val -15040"/>
              <a:gd name="adj2" fmla="val -83470"/>
              <a:gd name="adj3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050" b="1" dirty="0" smtClean="0">
                <a:latin typeface="Arial" charset="0"/>
                <a:cs typeface="Arial" panose="020B0604020202020204" pitchFamily="34" charset="0"/>
              </a:rPr>
              <a:t>Step 2: Create </a:t>
            </a:r>
            <a:r>
              <a:rPr lang="en-US" sz="1050" b="1" dirty="0">
                <a:latin typeface="Arial" charset="0"/>
                <a:cs typeface="Arial" panose="020B0604020202020204" pitchFamily="34" charset="0"/>
              </a:rPr>
              <a:t>Barcode by Macro then printing</a:t>
            </a:r>
          </a:p>
        </p:txBody>
      </p:sp>
      <p:sp>
        <p:nvSpPr>
          <p:cNvPr id="52" name="Rounded Rectangular Callout 51"/>
          <p:cNvSpPr/>
          <p:nvPr/>
        </p:nvSpPr>
        <p:spPr>
          <a:xfrm>
            <a:off x="298067" y="3088654"/>
            <a:ext cx="1779512" cy="468997"/>
          </a:xfrm>
          <a:prstGeom prst="wedgeRoundRectCallout">
            <a:avLst>
              <a:gd name="adj1" fmla="val -15040"/>
              <a:gd name="adj2" fmla="val -83470"/>
              <a:gd name="adj3" fmla="val 16667"/>
            </a:avLst>
          </a:prstGeom>
          <a:solidFill>
            <a:srgbClr val="FFFF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050" b="1" dirty="0">
                <a:latin typeface="Arial" charset="0"/>
                <a:cs typeface="Arial" panose="020B0604020202020204" pitchFamily="34" charset="0"/>
              </a:rPr>
              <a:t>Step 1: In put serial No into excel file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99958" y="1928951"/>
            <a:ext cx="667617" cy="1172364"/>
          </a:xfrm>
          <a:prstGeom prst="rect">
            <a:avLst/>
          </a:prstGeom>
          <a:noFill/>
          <a:ln>
            <a:solidFill>
              <a:srgbClr val="171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1440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Line Callout 1 54"/>
          <p:cNvSpPr/>
          <p:nvPr/>
        </p:nvSpPr>
        <p:spPr>
          <a:xfrm>
            <a:off x="4702790" y="3402782"/>
            <a:ext cx="1264786" cy="919824"/>
          </a:xfrm>
          <a:prstGeom prst="borderCallout1">
            <a:avLst>
              <a:gd name="adj1" fmla="val 3658"/>
              <a:gd name="adj2" fmla="val -982"/>
              <a:gd name="adj3" fmla="val -37003"/>
              <a:gd name="adj4" fmla="val 52445"/>
            </a:avLst>
          </a:prstGeom>
          <a:solidFill>
            <a:srgbClr val="FFFF99"/>
          </a:solidFill>
          <a:ln w="28575">
            <a:solidFill>
              <a:srgbClr val="1717F7"/>
            </a:solidFill>
            <a:round/>
            <a:headEnd/>
            <a:tailEnd/>
          </a:ln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sz="1050" b="1" dirty="0">
                <a:solidFill>
                  <a:srgbClr val="0000FF"/>
                </a:solidFill>
                <a:latin typeface="Arial" charset="0"/>
                <a:cs typeface="Arial" panose="020B0604020202020204" pitchFamily="34" charset="0"/>
              </a:rPr>
              <a:t>Choose Model </a:t>
            </a:r>
          </a:p>
          <a:p>
            <a:pPr>
              <a:spcBef>
                <a:spcPct val="20000"/>
              </a:spcBef>
            </a:pPr>
            <a:r>
              <a:rPr lang="en-GB" sz="1050" b="1" dirty="0">
                <a:solidFill>
                  <a:srgbClr val="0000FF"/>
                </a:solidFill>
                <a:latin typeface="Arial" charset="0"/>
                <a:cs typeface="Arial" panose="020B0604020202020204" pitchFamily="34" charset="0"/>
                <a:sym typeface="Wingdings" panose="05000000000000000000" pitchFamily="2" charset="2"/>
              </a:rPr>
              <a:t> Get serial number continue</a:t>
            </a:r>
            <a:endParaRPr lang="en-US" sz="1050" b="1" dirty="0">
              <a:solidFill>
                <a:srgbClr val="0000FF"/>
              </a:solidFill>
              <a:latin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3F858C397DE54D9423F8D643250E0F" ma:contentTypeVersion="13" ma:contentTypeDescription="新しいドキュメントを作成します。" ma:contentTypeScope="" ma:versionID="a9aea4af3c49878c30dea797b0452ef3">
  <xsd:schema xmlns:xsd="http://www.w3.org/2001/XMLSchema" xmlns:xs="http://www.w3.org/2001/XMLSchema" xmlns:p="http://schemas.microsoft.com/office/2006/metadata/properties" xmlns:ns3="eac0b448-5034-49ab-ab38-af6095ba48da" xmlns:ns4="c3f29d59-efe7-4d90-80b5-3931792e23e7" targetNamespace="http://schemas.microsoft.com/office/2006/metadata/properties" ma:root="true" ma:fieldsID="ca9db950e70472b336f94f8b502ca090" ns3:_="" ns4:_="">
    <xsd:import namespace="eac0b448-5034-49ab-ab38-af6095ba48da"/>
    <xsd:import namespace="c3f29d59-efe7-4d90-80b5-3931792e23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0b448-5034-49ab-ab38-af6095ba4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29d59-efe7-4d90-80b5-3931792e23e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F3250-C278-4F0A-A3C8-388691A6C6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1090-380F-4BAE-A833-AAD003E80E5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3f29d59-efe7-4d90-80b5-3931792e23e7"/>
    <ds:schemaRef ds:uri="eac0b448-5034-49ab-ab38-af6095ba48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830842-4E82-41BF-AF33-F34A70A4F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0b448-5034-49ab-ab38-af6095ba48da"/>
    <ds:schemaRef ds:uri="c3f29d59-efe7-4d90-80b5-3931792e2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7714</TotalTime>
  <Words>148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Wingdings</vt:lpstr>
      <vt:lpstr>Office Theme</vt:lpstr>
      <vt:lpstr>PowerPoint Presentation</vt:lpstr>
    </vt:vector>
  </TitlesOfParts>
  <Company>PSNV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 Nguyen Van</dc:creator>
  <cp:lastModifiedBy>NGUYEN THANH_Hoa4</cp:lastModifiedBy>
  <cp:revision>1247</cp:revision>
  <cp:lastPrinted>2019-05-27T02:21:44Z</cp:lastPrinted>
  <dcterms:created xsi:type="dcterms:W3CDTF">2015-08-13T02:08:13Z</dcterms:created>
  <dcterms:modified xsi:type="dcterms:W3CDTF">2022-05-20T04:25:47Z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0x010100973F858C397DE54D9423F8D643250E0F</vt:lpwstr>
  </property>
</Properties>
</file>