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4" r:id="rId5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17F7"/>
    <a:srgbClr val="FF3300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0FEC5-4FA7-4D90-9B4B-8C6F5C2CBCC3}" v="3" dt="2020-08-14T00:50:05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3979" autoAdjust="0"/>
  </p:normalViewPr>
  <p:slideViewPr>
    <p:cSldViewPr>
      <p:cViewPr varScale="1">
        <p:scale>
          <a:sx n="69" d="100"/>
          <a:sy n="69" d="100"/>
        </p:scale>
        <p:origin x="114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sunari Teramoto" userId="ff284c05-b2e6-4b2f-b0a3-c718dd2a2804" providerId="ADAL" clId="{5840FEC5-4FA7-4D90-9B4B-8C6F5C2CBCC3}"/>
    <pc:docChg chg="undo custSel addSld delSld modSld">
      <pc:chgData name="Katsunari Teramoto" userId="ff284c05-b2e6-4b2f-b0a3-c718dd2a2804" providerId="ADAL" clId="{5840FEC5-4FA7-4D90-9B4B-8C6F5C2CBCC3}" dt="2020-08-14T00:50:05.261" v="294" actId="207"/>
      <pc:docMkLst>
        <pc:docMk/>
      </pc:docMkLst>
      <pc:sldChg chg="del">
        <pc:chgData name="Katsunari Teramoto" userId="ff284c05-b2e6-4b2f-b0a3-c718dd2a2804" providerId="ADAL" clId="{5840FEC5-4FA7-4D90-9B4B-8C6F5C2CBCC3}" dt="2020-08-14T00:27:49.475" v="3" actId="2696"/>
        <pc:sldMkLst>
          <pc:docMk/>
          <pc:sldMk cId="3966427306" sldId="303"/>
        </pc:sldMkLst>
      </pc:sldChg>
      <pc:sldChg chg="del">
        <pc:chgData name="Katsunari Teramoto" userId="ff284c05-b2e6-4b2f-b0a3-c718dd2a2804" providerId="ADAL" clId="{5840FEC5-4FA7-4D90-9B4B-8C6F5C2CBCC3}" dt="2020-08-13T08:41:57.411" v="0" actId="2696"/>
        <pc:sldMkLst>
          <pc:docMk/>
          <pc:sldMk cId="2447222484" sldId="315"/>
        </pc:sldMkLst>
      </pc:sldChg>
      <pc:sldChg chg="add del">
        <pc:chgData name="Katsunari Teramoto" userId="ff284c05-b2e6-4b2f-b0a3-c718dd2a2804" providerId="ADAL" clId="{5840FEC5-4FA7-4D90-9B4B-8C6F5C2CBCC3}" dt="2020-08-14T00:37:58.827" v="9" actId="2696"/>
        <pc:sldMkLst>
          <pc:docMk/>
          <pc:sldMk cId="4140224700" sldId="330"/>
        </pc:sldMkLst>
      </pc:sldChg>
      <pc:sldChg chg="del">
        <pc:chgData name="Katsunari Teramoto" userId="ff284c05-b2e6-4b2f-b0a3-c718dd2a2804" providerId="ADAL" clId="{5840FEC5-4FA7-4D90-9B4B-8C6F5C2CBCC3}" dt="2020-08-14T00:27:34.381" v="1" actId="2696"/>
        <pc:sldMkLst>
          <pc:docMk/>
          <pc:sldMk cId="1197600259" sldId="331"/>
        </pc:sldMkLst>
      </pc:sldChg>
      <pc:sldChg chg="delSp modSp">
        <pc:chgData name="Katsunari Teramoto" userId="ff284c05-b2e6-4b2f-b0a3-c718dd2a2804" providerId="ADAL" clId="{5840FEC5-4FA7-4D90-9B4B-8C6F5C2CBCC3}" dt="2020-08-14T00:50:05.261" v="294" actId="207"/>
        <pc:sldMkLst>
          <pc:docMk/>
          <pc:sldMk cId="1520833148" sldId="340"/>
        </pc:sldMkLst>
        <pc:spChg chg="mod">
          <ac:chgData name="Katsunari Teramoto" userId="ff284c05-b2e6-4b2f-b0a3-c718dd2a2804" providerId="ADAL" clId="{5840FEC5-4FA7-4D90-9B4B-8C6F5C2CBCC3}" dt="2020-08-14T00:50:05.261" v="294" actId="207"/>
          <ac:spMkLst>
            <pc:docMk/>
            <pc:sldMk cId="1520833148" sldId="340"/>
            <ac:spMk id="19" creationId="{3F473890-381A-44AB-A550-68C6E32A6FD7}"/>
          </ac:spMkLst>
        </pc:spChg>
        <pc:spChg chg="mod">
          <ac:chgData name="Katsunari Teramoto" userId="ff284c05-b2e6-4b2f-b0a3-c718dd2a2804" providerId="ADAL" clId="{5840FEC5-4FA7-4D90-9B4B-8C6F5C2CBCC3}" dt="2020-08-14T00:39:16.840" v="21" actId="20577"/>
          <ac:spMkLst>
            <pc:docMk/>
            <pc:sldMk cId="1520833148" sldId="340"/>
            <ac:spMk id="25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50:05.261" v="294" actId="207"/>
          <ac:spMkLst>
            <pc:docMk/>
            <pc:sldMk cId="1520833148" sldId="340"/>
            <ac:spMk id="27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32.123" v="32" actId="20577"/>
          <ac:spMkLst>
            <pc:docMk/>
            <pc:sldMk cId="1520833148" sldId="340"/>
            <ac:spMk id="28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38.048" v="42" actId="6549"/>
          <ac:spMkLst>
            <pc:docMk/>
            <pc:sldMk cId="1520833148" sldId="340"/>
            <ac:spMk id="33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26.813" v="26" actId="20577"/>
          <ac:spMkLst>
            <pc:docMk/>
            <pc:sldMk cId="1520833148" sldId="340"/>
            <ac:spMk id="40" creationId="{EBCE3F76-00F8-4CFE-AC84-CD75B33A814E}"/>
          </ac:spMkLst>
        </pc:spChg>
        <pc:spChg chg="mod">
          <ac:chgData name="Katsunari Teramoto" userId="ff284c05-b2e6-4b2f-b0a3-c718dd2a2804" providerId="ADAL" clId="{5840FEC5-4FA7-4D90-9B4B-8C6F5C2CBCC3}" dt="2020-08-14T00:39:45.246" v="51" actId="20577"/>
          <ac:spMkLst>
            <pc:docMk/>
            <pc:sldMk cId="1520833148" sldId="340"/>
            <ac:spMk id="42" creationId="{C56CF688-0247-4393-B600-439F24E4C875}"/>
          </ac:spMkLst>
        </pc:spChg>
        <pc:spChg chg="mod">
          <ac:chgData name="Katsunari Teramoto" userId="ff284c05-b2e6-4b2f-b0a3-c718dd2a2804" providerId="ADAL" clId="{5840FEC5-4FA7-4D90-9B4B-8C6F5C2CBCC3}" dt="2020-08-14T00:39:59.611" v="55" actId="20577"/>
          <ac:spMkLst>
            <pc:docMk/>
            <pc:sldMk cId="1520833148" sldId="340"/>
            <ac:spMk id="43" creationId="{CCB57E51-4993-4A8A-A19D-CCD70B3ADC3C}"/>
          </ac:spMkLst>
        </pc:spChg>
        <pc:spChg chg="mod">
          <ac:chgData name="Katsunari Teramoto" userId="ff284c05-b2e6-4b2f-b0a3-c718dd2a2804" providerId="ADAL" clId="{5840FEC5-4FA7-4D90-9B4B-8C6F5C2CBCC3}" dt="2020-08-14T00:40:47.309" v="82" actId="207"/>
          <ac:spMkLst>
            <pc:docMk/>
            <pc:sldMk cId="1520833148" sldId="340"/>
            <ac:spMk id="44" creationId="{08A65B3F-E5CA-49E9-BA5C-3745844175AF}"/>
          </ac:spMkLst>
        </pc:spChg>
        <pc:graphicFrameChg chg="del modGraphic">
          <ac:chgData name="Katsunari Teramoto" userId="ff284c05-b2e6-4b2f-b0a3-c718dd2a2804" providerId="ADAL" clId="{5840FEC5-4FA7-4D90-9B4B-8C6F5C2CBCC3}" dt="2020-08-14T00:38:05.371" v="11" actId="478"/>
          <ac:graphicFrameMkLst>
            <pc:docMk/>
            <pc:sldMk cId="1520833148" sldId="340"/>
            <ac:graphicFrameMk id="3" creationId="{00000000-0000-0000-0000-000000000000}"/>
          </ac:graphicFrameMkLst>
        </pc:graphicFrameChg>
        <pc:graphicFrameChg chg="del">
          <ac:chgData name="Katsunari Teramoto" userId="ff284c05-b2e6-4b2f-b0a3-c718dd2a2804" providerId="ADAL" clId="{5840FEC5-4FA7-4D90-9B4B-8C6F5C2CBCC3}" dt="2020-08-14T00:38:07.023" v="12" actId="478"/>
          <ac:graphicFrameMkLst>
            <pc:docMk/>
            <pc:sldMk cId="1520833148" sldId="340"/>
            <ac:graphicFrameMk id="26" creationId="{00000000-0000-0000-0000-000000000000}"/>
          </ac:graphicFrameMkLst>
        </pc:graphicFrameChg>
        <pc:picChg chg="del">
          <ac:chgData name="Katsunari Teramoto" userId="ff284c05-b2e6-4b2f-b0a3-c718dd2a2804" providerId="ADAL" clId="{5840FEC5-4FA7-4D90-9B4B-8C6F5C2CBCC3}" dt="2020-08-14T00:40:50.599" v="83" actId="478"/>
          <ac:picMkLst>
            <pc:docMk/>
            <pc:sldMk cId="1520833148" sldId="340"/>
            <ac:picMk id="1026" creationId="{00000000-0000-0000-0000-000000000000}"/>
          </ac:picMkLst>
        </pc:picChg>
      </pc:sldChg>
      <pc:sldChg chg="add del">
        <pc:chgData name="Katsunari Teramoto" userId="ff284c05-b2e6-4b2f-b0a3-c718dd2a2804" providerId="ADAL" clId="{5840FEC5-4FA7-4D90-9B4B-8C6F5C2CBCC3}" dt="2020-08-14T00:37:57.372" v="8" actId="2696"/>
        <pc:sldMkLst>
          <pc:docMk/>
          <pc:sldMk cId="2826420448" sldId="341"/>
        </pc:sldMkLst>
      </pc:sldChg>
      <pc:sldChg chg="del">
        <pc:chgData name="Katsunari Teramoto" userId="ff284c05-b2e6-4b2f-b0a3-c718dd2a2804" providerId="ADAL" clId="{5840FEC5-4FA7-4D90-9B4B-8C6F5C2CBCC3}" dt="2020-08-14T00:27:48.777" v="2" actId="2696"/>
        <pc:sldMkLst>
          <pc:docMk/>
          <pc:sldMk cId="2135342805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AF92F7A4-090D-4C55-BF4A-08F54540FAD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881FCB6B-5C4C-4A10-8D61-75E4605029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881" tIns="66440" rIns="132881" bIns="664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470" y="6825826"/>
            <a:ext cx="7952399" cy="6465119"/>
          </a:xfrm>
          <a:prstGeom prst="rect">
            <a:avLst/>
          </a:prstGeom>
        </p:spPr>
        <p:txBody>
          <a:bodyPr vert="horz" lIns="132881" tIns="66440" rIns="132881" bIns="664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1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1"/>
            <a:ext cx="4353782" cy="39791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39791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0" y="941928"/>
            <a:ext cx="8935137" cy="321493"/>
            <a:chOff x="2132003" y="961572"/>
            <a:chExt cx="6882348" cy="274321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</a:t>
              </a:r>
              <a:r>
                <a:rPr kumimoji="1" lang="en-US" altLang="ja-JP" noProof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Tran Thi Huong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kumimoji="1" lang="en-GB" altLang="ja-JP" sz="1600" b="1" dirty="0" smtClean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Visualize the Process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4192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</a:t>
            </a:r>
            <a:r>
              <a:rPr kumimoji="1" lang="en-US" altLang="ja-JP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Jun</a:t>
            </a:r>
            <a:r>
              <a:rPr kumimoji="1" lang="en-US" altLang="ja-JP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-2022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alibri"/>
              <a:ea typeface="ＭＳ Ｐゴシック" panose="020B0600070205080204" pitchFamily="34" charset="-128"/>
              <a:cs typeface="+mn-cs"/>
              <a:sym typeface="Wingdings" pitchFamily="2" charset="2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147314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GB" dirty="0"/>
              <a:t>Visualize the System Development Project</a:t>
            </a:r>
            <a:endParaRPr kumimoji="0" lang="en-US" altLang="ja-JP" sz="2000" i="0" u="none" strike="noStrike" kern="1200" cap="all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ea typeface="ＭＳ Ｐゴシック" panose="020B0600070205080204" pitchFamily="34" charset="-128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noProof="0" dirty="0" smtClean="0">
                <a:solidFill>
                  <a:srgbClr val="FFFFFF"/>
                </a:solidFill>
              </a:rPr>
              <a:t>1/1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GB" b="0" dirty="0">
                <a:solidFill>
                  <a:srgbClr val="0000FF"/>
                </a:solidFill>
              </a:rPr>
              <a:t>Visualize the process, responsibilities, </a:t>
            </a:r>
            <a:r>
              <a:rPr lang="en-GB" b="0" dirty="0" smtClean="0">
                <a:solidFill>
                  <a:srgbClr val="0000FF"/>
                </a:solidFill>
              </a:rPr>
              <a:t>documents </a:t>
            </a:r>
            <a:r>
              <a:rPr lang="en-GB" b="0" dirty="0">
                <a:solidFill>
                  <a:srgbClr val="0000FF"/>
                </a:solidFill>
              </a:rPr>
              <a:t>to System development project</a:t>
            </a:r>
            <a:endParaRPr kumimoji="0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586519"/>
            <a:ext cx="4343399" cy="119528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show overview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endParaRPr lang="en-GB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Unclear responsibility and document step by step </a:t>
            </a:r>
            <a:endParaRPr lang="en-GB" sz="1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spcBef>
                <a:spcPts val="600"/>
              </a:spcBef>
            </a:pP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User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will be </a:t>
            </a:r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difficult understand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and </a:t>
            </a:r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</a:t>
            </a:r>
            <a:r>
              <a:rPr lang="en-US" sz="1400" b="1" dirty="0" smtClean="0">
                <a:latin typeface="Arial" charset="0"/>
                <a:cs typeface="Arial" panose="020B0604020202020204" pitchFamily="34" charset="0"/>
              </a:rPr>
              <a:t>.</a:t>
            </a:r>
            <a:endParaRPr lang="en-US" sz="1400" b="1" dirty="0">
              <a:latin typeface="Arial" charset="0"/>
              <a:cs typeface="Arial" panose="020B0604020202020204" pitchFamily="34" charset="0"/>
            </a:endParaRP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952" y="5585799"/>
            <a:ext cx="4552950" cy="118140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all in one ==&gt; User </a:t>
            </a:r>
            <a:r>
              <a:rPr lang="en-GB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understand and follow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086" y="2148490"/>
            <a:ext cx="4450044" cy="3205877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4857640" y="1793815"/>
            <a:ext cx="843075" cy="338277"/>
          </a:xfrm>
          <a:prstGeom prst="wedgeRectCallout">
            <a:avLst>
              <a:gd name="adj1" fmla="val -9725"/>
              <a:gd name="adj2" fmla="val 9989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795966" y="1757740"/>
            <a:ext cx="1373546" cy="390750"/>
          </a:xfrm>
          <a:prstGeom prst="wedgeRectCallout">
            <a:avLst>
              <a:gd name="adj1" fmla="val -29526"/>
              <a:gd name="adj2" fmla="val 6530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Contents, documents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7267383" y="1757739"/>
            <a:ext cx="1726111" cy="374353"/>
          </a:xfrm>
          <a:prstGeom prst="wedgeRectCallout">
            <a:avLst>
              <a:gd name="adj1" fmla="val -16032"/>
              <a:gd name="adj2" fmla="val 67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Responsibilities</a:t>
            </a:r>
            <a:endParaRPr lang="en-US" dirty="0"/>
          </a:p>
        </p:txBody>
      </p:sp>
      <p:pic>
        <p:nvPicPr>
          <p:cNvPr id="27" name="Picture 2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30:$R$54"/>
              </a:ext>
            </a:extLst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522" y="2164871"/>
            <a:ext cx="4217515" cy="318949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1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3F858C397DE54D9423F8D643250E0F" ma:contentTypeVersion="13" ma:contentTypeDescription="新しいドキュメントを作成します。" ma:contentTypeScope="" ma:versionID="a9aea4af3c49878c30dea797b0452ef3">
  <xsd:schema xmlns:xsd="http://www.w3.org/2001/XMLSchema" xmlns:xs="http://www.w3.org/2001/XMLSchema" xmlns:p="http://schemas.microsoft.com/office/2006/metadata/properties" xmlns:ns3="eac0b448-5034-49ab-ab38-af6095ba48da" xmlns:ns4="c3f29d59-efe7-4d90-80b5-3931792e23e7" targetNamespace="http://schemas.microsoft.com/office/2006/metadata/properties" ma:root="true" ma:fieldsID="ca9db950e70472b336f94f8b502ca090" ns3:_="" ns4:_="">
    <xsd:import namespace="eac0b448-5034-49ab-ab38-af6095ba48da"/>
    <xsd:import namespace="c3f29d59-efe7-4d90-80b5-3931792e23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0b448-5034-49ab-ab38-af6095ba4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29d59-efe7-4d90-80b5-3931792e23e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4F3250-C278-4F0A-A3C8-388691A6C6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81090-380F-4BAE-A833-AAD003E80E59}">
  <ds:schemaRefs>
    <ds:schemaRef ds:uri="http://purl.org/dc/terms/"/>
    <ds:schemaRef ds:uri="c3f29d59-efe7-4d90-80b5-3931792e23e7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ac0b448-5034-49ab-ab38-af6095ba48d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830842-4E82-41BF-AF33-F34A70A4F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0b448-5034-49ab-ab38-af6095ba48da"/>
    <ds:schemaRef ds:uri="c3f29d59-efe7-4d90-80b5-3931792e2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71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Wingdings</vt:lpstr>
      <vt:lpstr>Office Theme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TRAN THI_Huong</cp:lastModifiedBy>
  <cp:revision>1258</cp:revision>
  <cp:lastPrinted>2019-05-27T02:21:44Z</cp:lastPrinted>
  <dcterms:created xsi:type="dcterms:W3CDTF">2015-08-13T02:08:13Z</dcterms:created>
  <dcterms:modified xsi:type="dcterms:W3CDTF">2022-05-23T06:07:41Z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0x010100973F858C397DE54D9423F8D643250E0F</vt:lpwstr>
  </property>
</Properties>
</file>