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55" r:id="rId5"/>
  </p:sldIdLst>
  <p:sldSz cx="9144000" cy="6858000" type="screen4x3"/>
  <p:notesSz cx="9939338" cy="143684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717F7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0FEC5-4FA7-4D90-9B4B-8C6F5C2CBCC3}" v="3" dt="2020-08-14T00:50:05.2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2865" autoAdjust="0"/>
  </p:normalViewPr>
  <p:slideViewPr>
    <p:cSldViewPr>
      <p:cViewPr varScale="1">
        <p:scale>
          <a:sx n="118" d="100"/>
          <a:sy n="118" d="100"/>
        </p:scale>
        <p:origin x="13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sunari Teramoto" userId="ff284c05-b2e6-4b2f-b0a3-c718dd2a2804" providerId="ADAL" clId="{5840FEC5-4FA7-4D90-9B4B-8C6F5C2CBCC3}"/>
    <pc:docChg chg="undo custSel addSld delSld modSld">
      <pc:chgData name="Katsunari Teramoto" userId="ff284c05-b2e6-4b2f-b0a3-c718dd2a2804" providerId="ADAL" clId="{5840FEC5-4FA7-4D90-9B4B-8C6F5C2CBCC3}" dt="2020-08-14T00:50:05.261" v="294" actId="207"/>
      <pc:docMkLst>
        <pc:docMk/>
      </pc:docMkLst>
      <pc:sldChg chg="del">
        <pc:chgData name="Katsunari Teramoto" userId="ff284c05-b2e6-4b2f-b0a3-c718dd2a2804" providerId="ADAL" clId="{5840FEC5-4FA7-4D90-9B4B-8C6F5C2CBCC3}" dt="2020-08-14T00:27:49.475" v="3" actId="2696"/>
        <pc:sldMkLst>
          <pc:docMk/>
          <pc:sldMk cId="3966427306" sldId="303"/>
        </pc:sldMkLst>
      </pc:sldChg>
      <pc:sldChg chg="del">
        <pc:chgData name="Katsunari Teramoto" userId="ff284c05-b2e6-4b2f-b0a3-c718dd2a2804" providerId="ADAL" clId="{5840FEC5-4FA7-4D90-9B4B-8C6F5C2CBCC3}" dt="2020-08-13T08:41:57.411" v="0" actId="2696"/>
        <pc:sldMkLst>
          <pc:docMk/>
          <pc:sldMk cId="2447222484" sldId="315"/>
        </pc:sldMkLst>
      </pc:sldChg>
      <pc:sldChg chg="add del">
        <pc:chgData name="Katsunari Teramoto" userId="ff284c05-b2e6-4b2f-b0a3-c718dd2a2804" providerId="ADAL" clId="{5840FEC5-4FA7-4D90-9B4B-8C6F5C2CBCC3}" dt="2020-08-14T00:37:58.827" v="9" actId="2696"/>
        <pc:sldMkLst>
          <pc:docMk/>
          <pc:sldMk cId="4140224700" sldId="330"/>
        </pc:sldMkLst>
      </pc:sldChg>
      <pc:sldChg chg="del">
        <pc:chgData name="Katsunari Teramoto" userId="ff284c05-b2e6-4b2f-b0a3-c718dd2a2804" providerId="ADAL" clId="{5840FEC5-4FA7-4D90-9B4B-8C6F5C2CBCC3}" dt="2020-08-14T00:27:34.381" v="1" actId="2696"/>
        <pc:sldMkLst>
          <pc:docMk/>
          <pc:sldMk cId="1197600259" sldId="331"/>
        </pc:sldMkLst>
      </pc:sldChg>
      <pc:sldChg chg="delSp modSp">
        <pc:chgData name="Katsunari Teramoto" userId="ff284c05-b2e6-4b2f-b0a3-c718dd2a2804" providerId="ADAL" clId="{5840FEC5-4FA7-4D90-9B4B-8C6F5C2CBCC3}" dt="2020-08-14T00:50:05.261" v="294" actId="207"/>
        <pc:sldMkLst>
          <pc:docMk/>
          <pc:sldMk cId="1520833148" sldId="340"/>
        </pc:sldMkLst>
        <pc:spChg chg="mod">
          <ac:chgData name="Katsunari Teramoto" userId="ff284c05-b2e6-4b2f-b0a3-c718dd2a2804" providerId="ADAL" clId="{5840FEC5-4FA7-4D90-9B4B-8C6F5C2CBCC3}" dt="2020-08-14T00:50:05.261" v="294" actId="207"/>
          <ac:spMkLst>
            <pc:docMk/>
            <pc:sldMk cId="1520833148" sldId="340"/>
            <ac:spMk id="19" creationId="{3F473890-381A-44AB-A550-68C6E32A6FD7}"/>
          </ac:spMkLst>
        </pc:spChg>
        <pc:spChg chg="mod">
          <ac:chgData name="Katsunari Teramoto" userId="ff284c05-b2e6-4b2f-b0a3-c718dd2a2804" providerId="ADAL" clId="{5840FEC5-4FA7-4D90-9B4B-8C6F5C2CBCC3}" dt="2020-08-14T00:39:16.840" v="21" actId="20577"/>
          <ac:spMkLst>
            <pc:docMk/>
            <pc:sldMk cId="1520833148" sldId="340"/>
            <ac:spMk id="25" creationId="{00000000-0000-0000-0000-000000000000}"/>
          </ac:spMkLst>
        </pc:spChg>
        <pc:spChg chg="mod">
          <ac:chgData name="Katsunari Teramoto" userId="ff284c05-b2e6-4b2f-b0a3-c718dd2a2804" providerId="ADAL" clId="{5840FEC5-4FA7-4D90-9B4B-8C6F5C2CBCC3}" dt="2020-08-14T00:50:05.261" v="294" actId="207"/>
          <ac:spMkLst>
            <pc:docMk/>
            <pc:sldMk cId="1520833148" sldId="340"/>
            <ac:spMk id="27" creationId="{00000000-0000-0000-0000-000000000000}"/>
          </ac:spMkLst>
        </pc:spChg>
        <pc:spChg chg="mod">
          <ac:chgData name="Katsunari Teramoto" userId="ff284c05-b2e6-4b2f-b0a3-c718dd2a2804" providerId="ADAL" clId="{5840FEC5-4FA7-4D90-9B4B-8C6F5C2CBCC3}" dt="2020-08-14T00:39:32.123" v="32" actId="20577"/>
          <ac:spMkLst>
            <pc:docMk/>
            <pc:sldMk cId="1520833148" sldId="340"/>
            <ac:spMk id="28" creationId="{00000000-0000-0000-0000-000000000000}"/>
          </ac:spMkLst>
        </pc:spChg>
        <pc:spChg chg="mod">
          <ac:chgData name="Katsunari Teramoto" userId="ff284c05-b2e6-4b2f-b0a3-c718dd2a2804" providerId="ADAL" clId="{5840FEC5-4FA7-4D90-9B4B-8C6F5C2CBCC3}" dt="2020-08-14T00:39:38.048" v="42" actId="6549"/>
          <ac:spMkLst>
            <pc:docMk/>
            <pc:sldMk cId="1520833148" sldId="340"/>
            <ac:spMk id="33" creationId="{00000000-0000-0000-0000-000000000000}"/>
          </ac:spMkLst>
        </pc:spChg>
        <pc:spChg chg="mod">
          <ac:chgData name="Katsunari Teramoto" userId="ff284c05-b2e6-4b2f-b0a3-c718dd2a2804" providerId="ADAL" clId="{5840FEC5-4FA7-4D90-9B4B-8C6F5C2CBCC3}" dt="2020-08-14T00:39:26.813" v="26" actId="20577"/>
          <ac:spMkLst>
            <pc:docMk/>
            <pc:sldMk cId="1520833148" sldId="340"/>
            <ac:spMk id="40" creationId="{EBCE3F76-00F8-4CFE-AC84-CD75B33A814E}"/>
          </ac:spMkLst>
        </pc:spChg>
        <pc:spChg chg="mod">
          <ac:chgData name="Katsunari Teramoto" userId="ff284c05-b2e6-4b2f-b0a3-c718dd2a2804" providerId="ADAL" clId="{5840FEC5-4FA7-4D90-9B4B-8C6F5C2CBCC3}" dt="2020-08-14T00:39:45.246" v="51" actId="20577"/>
          <ac:spMkLst>
            <pc:docMk/>
            <pc:sldMk cId="1520833148" sldId="340"/>
            <ac:spMk id="42" creationId="{C56CF688-0247-4393-B600-439F24E4C875}"/>
          </ac:spMkLst>
        </pc:spChg>
        <pc:spChg chg="mod">
          <ac:chgData name="Katsunari Teramoto" userId="ff284c05-b2e6-4b2f-b0a3-c718dd2a2804" providerId="ADAL" clId="{5840FEC5-4FA7-4D90-9B4B-8C6F5C2CBCC3}" dt="2020-08-14T00:39:59.611" v="55" actId="20577"/>
          <ac:spMkLst>
            <pc:docMk/>
            <pc:sldMk cId="1520833148" sldId="340"/>
            <ac:spMk id="43" creationId="{CCB57E51-4993-4A8A-A19D-CCD70B3ADC3C}"/>
          </ac:spMkLst>
        </pc:spChg>
        <pc:spChg chg="mod">
          <ac:chgData name="Katsunari Teramoto" userId="ff284c05-b2e6-4b2f-b0a3-c718dd2a2804" providerId="ADAL" clId="{5840FEC5-4FA7-4D90-9B4B-8C6F5C2CBCC3}" dt="2020-08-14T00:40:47.309" v="82" actId="207"/>
          <ac:spMkLst>
            <pc:docMk/>
            <pc:sldMk cId="1520833148" sldId="340"/>
            <ac:spMk id="44" creationId="{08A65B3F-E5CA-49E9-BA5C-3745844175AF}"/>
          </ac:spMkLst>
        </pc:spChg>
        <pc:graphicFrameChg chg="del modGraphic">
          <ac:chgData name="Katsunari Teramoto" userId="ff284c05-b2e6-4b2f-b0a3-c718dd2a2804" providerId="ADAL" clId="{5840FEC5-4FA7-4D90-9B4B-8C6F5C2CBCC3}" dt="2020-08-14T00:38:05.371" v="11" actId="478"/>
          <ac:graphicFrameMkLst>
            <pc:docMk/>
            <pc:sldMk cId="1520833148" sldId="340"/>
            <ac:graphicFrameMk id="3" creationId="{00000000-0000-0000-0000-000000000000}"/>
          </ac:graphicFrameMkLst>
        </pc:graphicFrameChg>
        <pc:graphicFrameChg chg="del">
          <ac:chgData name="Katsunari Teramoto" userId="ff284c05-b2e6-4b2f-b0a3-c718dd2a2804" providerId="ADAL" clId="{5840FEC5-4FA7-4D90-9B4B-8C6F5C2CBCC3}" dt="2020-08-14T00:38:07.023" v="12" actId="478"/>
          <ac:graphicFrameMkLst>
            <pc:docMk/>
            <pc:sldMk cId="1520833148" sldId="340"/>
            <ac:graphicFrameMk id="26" creationId="{00000000-0000-0000-0000-000000000000}"/>
          </ac:graphicFrameMkLst>
        </pc:graphicFrameChg>
        <pc:picChg chg="del">
          <ac:chgData name="Katsunari Teramoto" userId="ff284c05-b2e6-4b2f-b0a3-c718dd2a2804" providerId="ADAL" clId="{5840FEC5-4FA7-4D90-9B4B-8C6F5C2CBCC3}" dt="2020-08-14T00:40:50.599" v="83" actId="478"/>
          <ac:picMkLst>
            <pc:docMk/>
            <pc:sldMk cId="1520833148" sldId="340"/>
            <ac:picMk id="1026" creationId="{00000000-0000-0000-0000-000000000000}"/>
          </ac:picMkLst>
        </pc:picChg>
      </pc:sldChg>
      <pc:sldChg chg="add del">
        <pc:chgData name="Katsunari Teramoto" userId="ff284c05-b2e6-4b2f-b0a3-c718dd2a2804" providerId="ADAL" clId="{5840FEC5-4FA7-4D90-9B4B-8C6F5C2CBCC3}" dt="2020-08-14T00:37:57.372" v="8" actId="2696"/>
        <pc:sldMkLst>
          <pc:docMk/>
          <pc:sldMk cId="2826420448" sldId="341"/>
        </pc:sldMkLst>
      </pc:sldChg>
      <pc:sldChg chg="del">
        <pc:chgData name="Katsunari Teramoto" userId="ff284c05-b2e6-4b2f-b0a3-c718dd2a2804" providerId="ADAL" clId="{5840FEC5-4FA7-4D90-9B4B-8C6F5C2CBCC3}" dt="2020-08-14T00:27:48.777" v="2" actId="2696"/>
        <pc:sldMkLst>
          <pc:docMk/>
          <pc:sldMk cId="2135342805" sldId="34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8888" y="0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/>
          <a:lstStyle>
            <a:lvl1pPr algn="r">
              <a:defRPr sz="1700"/>
            </a:lvl1pPr>
          </a:lstStyle>
          <a:p>
            <a:fld id="{AF92F7A4-090D-4C55-BF4A-08F54540FAD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13647053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8888" y="13647053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 anchor="b"/>
          <a:lstStyle>
            <a:lvl1pPr algn="r">
              <a:defRPr sz="1700"/>
            </a:lvl1pPr>
          </a:lstStyle>
          <a:p>
            <a:fld id="{E8334EB3-34BA-4035-B171-8DDDA0748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2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8888" y="0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/>
          <a:lstStyle>
            <a:lvl1pPr algn="r">
              <a:defRPr sz="1700"/>
            </a:lvl1pPr>
          </a:lstStyle>
          <a:p>
            <a:fld id="{881FCB6B-5C4C-4A10-8D61-75E4605029D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7950" y="1077913"/>
            <a:ext cx="7183438" cy="5386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881" tIns="66440" rIns="132881" bIns="6644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470" y="6825826"/>
            <a:ext cx="7952399" cy="6465119"/>
          </a:xfrm>
          <a:prstGeom prst="rect">
            <a:avLst/>
          </a:prstGeom>
        </p:spPr>
        <p:txBody>
          <a:bodyPr vert="horz" lIns="132881" tIns="66440" rIns="132881" bIns="6644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3647053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8888" y="13647053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 anchor="b"/>
          <a:lstStyle>
            <a:lvl1pPr algn="r">
              <a:defRPr sz="1700"/>
            </a:lvl1pPr>
          </a:lstStyle>
          <a:p>
            <a:fld id="{838585CC-6A4B-4F0F-8BB8-75C07CEB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5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8898">
              <a:defRPr/>
            </a:pP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328898">
              <a:defRPr/>
            </a:pPr>
            <a:fld id="{3463D9F5-3C90-4369-9CBE-C43D848BDAB2}" type="slidenum">
              <a:rPr lang="en-US">
                <a:solidFill>
                  <a:prstClr val="black"/>
                </a:solidFill>
                <a:latin typeface="Calibri"/>
              </a:rPr>
              <a:pPr defTabSz="1328898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5460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5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1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0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5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4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8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4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6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766E-3ABE-4B53-A3DE-0521FD1E33C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7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7" y="1507240"/>
            <a:ext cx="4362163" cy="4207760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39"/>
            <a:ext cx="4576516" cy="4207761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After 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ＭＳ Ｐゴシック" pitchFamily="34" charset="-128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5251" y="913353"/>
            <a:ext cx="8915400" cy="321492"/>
            <a:chOff x="2132003" y="961572"/>
            <a:chExt cx="6882348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Developer</a:t>
              </a:r>
              <a:r>
                <a:rPr kumimoji="1" lang="en-US" altLang="ja-JP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: </a:t>
              </a:r>
              <a:r>
                <a:rPr kumimoji="1" lang="en-US" altLang="ja-JP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/>
                  <a:ea typeface="ＭＳ Ｐゴシック" panose="020B0600070205080204" pitchFamily="34" charset="-128"/>
                  <a:sym typeface="Wingdings" pitchFamily="2" charset="2"/>
                </a:rPr>
                <a:t>SAP team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endParaRP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79058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Expn</a:t>
              </a: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: 0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732620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spcBef>
                  <a:spcPct val="20000"/>
                </a:spcBef>
              </a:pPr>
              <a:endParaRPr kumimoji="0" lang="en-US" altLang="ja-JP" sz="1500" b="1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955" y="913353"/>
            <a:ext cx="1823915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rPr>
              <a:t>Apply</a:t>
            </a:r>
            <a:r>
              <a:rPr kumimoji="1" lang="en-US" altLang="ja-JP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rPr>
              <a:t>: Nov.2022</a:t>
            </a:r>
            <a:endParaRPr kumimoji="1" lang="en-US" altLang="ja-JP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Calibri"/>
              <a:ea typeface="ＭＳ Ｐゴシック" panose="020B0600070205080204" pitchFamily="34" charset="-128"/>
              <a:cs typeface="+mn-cs"/>
              <a:sym typeface="Wingdings" pitchFamily="2" charset="2"/>
            </a:endParaRP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14" y="9929"/>
            <a:ext cx="9147314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altLang="ja-JP" sz="1600">
                <a:solidFill>
                  <a:schemeClr val="bg1"/>
                </a:solidFill>
                <a:cs typeface="Times New Roman" pitchFamily="18" charset="0"/>
              </a:rPr>
              <a:t>Reduce server resource by stop useless auto-job in SAP</a:t>
            </a:r>
            <a:endParaRPr lang="en-GB" altLang="ja-JP" sz="16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8" y="501724"/>
            <a:ext cx="9046488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ja-JP" sz="1600">
                <a:solidFill>
                  <a:srgbClr val="1717F7"/>
                </a:solidFill>
                <a:cs typeface="Times New Roman" pitchFamily="18" charset="0"/>
              </a:rPr>
              <a:t>Stop useless auto-job by using Hulft ID event.</a:t>
            </a:r>
            <a:endParaRPr lang="en-GB" altLang="ja-JP" sz="1600" dirty="0">
              <a:solidFill>
                <a:srgbClr val="1717F7"/>
              </a:solidFill>
              <a:cs typeface="Times New Roman" pitchFamily="18" charset="0"/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4542952" y="5787925"/>
            <a:ext cx="4552950" cy="94752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>
              <a:spcBef>
                <a:spcPct val="0"/>
              </a:spcBef>
              <a:defRPr/>
            </a:pPr>
            <a:r>
              <a:rPr lang="en-GB" altLang="ja-JP" sz="120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Only if the file has data. </a:t>
            </a:r>
          </a:p>
          <a:p>
            <a:pPr marL="0" indent="0">
              <a:spcBef>
                <a:spcPct val="0"/>
              </a:spcBef>
              <a:defRPr/>
            </a:pPr>
            <a:r>
              <a:rPr lang="en-GB" altLang="ja-JP" sz="120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SAP </a:t>
            </a:r>
            <a:r>
              <a:rPr lang="en-GB" altLang="ja-JP" sz="120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job will execute.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GB" altLang="ja-JP" sz="1200" b="1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Don’t lose the unnecessary bandwidth.</a:t>
            </a: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1" y="5787925"/>
            <a:ext cx="4343399" cy="94752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GB" altLang="ja-JP" sz="1200" b="1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Exist data file on server, SAP Job will be executeds (on scheduled time) – even the file has no data.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GB" altLang="ja-JP" sz="1200" b="1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Lose the unnecessary bandwidth.</a:t>
            </a:r>
          </a:p>
          <a:p>
            <a:r>
              <a:rPr lang="en-GB" altLang="ja-JP" sz="1200" b="1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(might effect other SAP Job)</a:t>
            </a:r>
            <a:endParaRPr lang="en-US" altLang="ja-JP" sz="1200" b="1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01F715B9-3734-440E-A34F-114077103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76200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vi-VN" sz="1400" b="1">
                <a:solidFill>
                  <a:srgbClr val="FFFFFF"/>
                </a:solidFill>
              </a:rPr>
              <a:t>1</a:t>
            </a:r>
            <a:r>
              <a:rPr kumimoji="0" lang="en-US" altLang="vi-VN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/1</a:t>
            </a:r>
            <a:endParaRPr kumimoji="0" lang="en-US" altLang="vi-VN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4FE2E-5DD7-7A04-7C9D-AC36C8473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72" y="3127859"/>
            <a:ext cx="4227154" cy="24142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FD6D4A-B9BF-9C7E-2257-84E43F9707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60"/>
          <a:stretch/>
        </p:blipFill>
        <p:spPr>
          <a:xfrm>
            <a:off x="4637758" y="3064459"/>
            <a:ext cx="4382630" cy="2477648"/>
          </a:xfrm>
          <a:prstGeom prst="rect">
            <a:avLst/>
          </a:prstGeom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CF05E7F4-0BAA-6C02-14CF-7BFAE3AC575A}"/>
              </a:ext>
            </a:extLst>
          </p:cNvPr>
          <p:cNvSpPr/>
          <p:nvPr/>
        </p:nvSpPr>
        <p:spPr>
          <a:xfrm>
            <a:off x="4662034" y="1811281"/>
            <a:ext cx="4338617" cy="677803"/>
          </a:xfrm>
          <a:prstGeom prst="wedgeRoundRectCallout">
            <a:avLst>
              <a:gd name="adj1" fmla="val 18923"/>
              <a:gd name="adj2" fmla="val 4147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SAP Job only execute 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once exist data on server.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C5BA3F-5E63-B489-CA1D-0664CF62F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053" y="1819530"/>
            <a:ext cx="3382342" cy="12449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B743B62-FDBC-4C9E-7C9E-6C5057AE9DA2}"/>
              </a:ext>
            </a:extLst>
          </p:cNvPr>
          <p:cNvSpPr/>
          <p:nvPr/>
        </p:nvSpPr>
        <p:spPr>
          <a:xfrm>
            <a:off x="2438400" y="2278881"/>
            <a:ext cx="519555" cy="7760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A0919B75-BD9E-7832-2406-230E550CF644}"/>
              </a:ext>
            </a:extLst>
          </p:cNvPr>
          <p:cNvSpPr/>
          <p:nvPr/>
        </p:nvSpPr>
        <p:spPr>
          <a:xfrm>
            <a:off x="3091092" y="2512984"/>
            <a:ext cx="1282534" cy="1373215"/>
          </a:xfrm>
          <a:prstGeom prst="wedgeRoundRectCallout">
            <a:avLst>
              <a:gd name="adj1" fmla="val -62827"/>
              <a:gd name="adj2" fmla="val -30661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File has no data, job still execute.</a:t>
            </a:r>
          </a:p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468D14B9-7F08-D59E-A005-566AECDBAB79}"/>
              </a:ext>
            </a:extLst>
          </p:cNvPr>
          <p:cNvSpPr/>
          <p:nvPr/>
        </p:nvSpPr>
        <p:spPr>
          <a:xfrm>
            <a:off x="3091091" y="2512984"/>
            <a:ext cx="1292764" cy="1359246"/>
          </a:xfrm>
          <a:prstGeom prst="wedgeRoundRectCallout">
            <a:avLst>
              <a:gd name="adj1" fmla="val -76342"/>
              <a:gd name="adj2" fmla="val 55763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File has no data, SAP job still execute.</a:t>
            </a:r>
          </a:p>
        </p:txBody>
      </p:sp>
      <p:sp>
        <p:nvSpPr>
          <p:cNvPr id="39" name="Explosion: 8 Points 38">
            <a:extLst>
              <a:ext uri="{FF2B5EF4-FFF2-40B4-BE49-F238E27FC236}">
                <a16:creationId xmlns:a16="http://schemas.microsoft.com/office/drawing/2014/main" id="{A63A28CA-594C-3F06-4EF7-7D0681B7DE15}"/>
              </a:ext>
            </a:extLst>
          </p:cNvPr>
          <p:cNvSpPr/>
          <p:nvPr/>
        </p:nvSpPr>
        <p:spPr>
          <a:xfrm>
            <a:off x="7086601" y="3810000"/>
            <a:ext cx="1676400" cy="1375138"/>
          </a:xfrm>
          <a:prstGeom prst="irregularSeal1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No more useless auto job</a:t>
            </a:r>
          </a:p>
        </p:txBody>
      </p:sp>
      <p:sp>
        <p:nvSpPr>
          <p:cNvPr id="41" name="Explosion: 8 Points 40">
            <a:extLst>
              <a:ext uri="{FF2B5EF4-FFF2-40B4-BE49-F238E27FC236}">
                <a16:creationId xmlns:a16="http://schemas.microsoft.com/office/drawing/2014/main" id="{5E82E00F-F3B8-B7F5-5B12-2F59907F6300}"/>
              </a:ext>
            </a:extLst>
          </p:cNvPr>
          <p:cNvSpPr/>
          <p:nvPr/>
        </p:nvSpPr>
        <p:spPr>
          <a:xfrm>
            <a:off x="2556605" y="4138414"/>
            <a:ext cx="1676400" cy="1375138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Many useless auto job</a:t>
            </a:r>
          </a:p>
        </p:txBody>
      </p:sp>
    </p:spTree>
    <p:extLst>
      <p:ext uri="{BB962C8B-B14F-4D97-AF65-F5344CB8AC3E}">
        <p14:creationId xmlns:p14="http://schemas.microsoft.com/office/powerpoint/2010/main" val="300859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73F858C397DE54D9423F8D643250E0F" ma:contentTypeVersion="13" ma:contentTypeDescription="新しいドキュメントを作成します。" ma:contentTypeScope="" ma:versionID="a9aea4af3c49878c30dea797b0452ef3">
  <xsd:schema xmlns:xsd="http://www.w3.org/2001/XMLSchema" xmlns:xs="http://www.w3.org/2001/XMLSchema" xmlns:p="http://schemas.microsoft.com/office/2006/metadata/properties" xmlns:ns3="eac0b448-5034-49ab-ab38-af6095ba48da" xmlns:ns4="c3f29d59-efe7-4d90-80b5-3931792e23e7" targetNamespace="http://schemas.microsoft.com/office/2006/metadata/properties" ma:root="true" ma:fieldsID="ca9db950e70472b336f94f8b502ca090" ns3:_="" ns4:_="">
    <xsd:import namespace="eac0b448-5034-49ab-ab38-af6095ba48da"/>
    <xsd:import namespace="c3f29d59-efe7-4d90-80b5-3931792e23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c0b448-5034-49ab-ab38-af6095ba4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f29d59-efe7-4d90-80b5-3931792e23e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830842-4E82-41BF-AF33-F34A70A4F1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c0b448-5034-49ab-ab38-af6095ba48da"/>
    <ds:schemaRef ds:uri="c3f29d59-efe7-4d90-80b5-3931792e2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581090-380F-4BAE-A833-AAD003E80E5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94F3250-C278-4F0A-A3C8-388691A6C6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8928</TotalTime>
  <Words>129</Words>
  <Application>Microsoft Office PowerPoint</Application>
  <PresentationFormat>On-screen Show (4:3)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Times New Roman</vt:lpstr>
      <vt:lpstr>Wingdings</vt:lpstr>
      <vt:lpstr>Office Theme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Chung Nguyen Van</dc:creator>
  <cp:lastModifiedBy>NGHIEM LAM</cp:lastModifiedBy>
  <cp:revision>1237</cp:revision>
  <cp:lastPrinted>2019-05-27T02:21:44Z</cp:lastPrinted>
  <dcterms:created xsi:type="dcterms:W3CDTF">2015-08-13T02:08:13Z</dcterms:created>
  <dcterms:modified xsi:type="dcterms:W3CDTF">2022-11-16T07:34:02Z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0x010100973F858C397DE54D9423F8D643250E0F</vt:lpwstr>
  </property>
</Properties>
</file>