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6A91-8A2D-4DB5-90F2-2A90F347703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0669-A802-4FC2-B969-2A651C50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en-US" altLang="ja-JP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2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5EE9-47DA-B4CC-E5DC-CFE6EC2B8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2FDB5-A03B-1697-CD57-011EC322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CA45-38AA-E160-AEC7-C6D4D39E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778E-153E-BAEB-A1AF-D41A261A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BD21-9945-F5B9-591D-69F45FA9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A920-CAB1-A588-B864-4202D7B9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80A92-9C9F-E22F-F45F-D7D3891BE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E1DD-EE5F-E069-9366-27F1BA7B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2AAC-7634-C13D-85F9-128EF55F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4048-2F19-6911-55EC-4EA3C0F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61706-E248-92C9-2AF1-458152012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50FB-759A-052E-980C-6689DE39D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F699-7DCD-06A6-D76B-CBE1BA6E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FBDA-B35F-FB78-9A1E-3BC19E90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FC3B-33DB-9219-B802-324ED87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8A91-F8E4-F282-5FD7-4F435F37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337B-DFCD-21A1-E387-8CBF2A2A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5315-2D4C-8E98-D55C-EF2B3AC0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B601-9482-15F7-5211-1010D1E0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6C76-F5D0-79B7-DFE0-954E5DC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6420-5AA9-782D-4510-3575916A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63790-3F07-B375-D622-C5A323E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12D85-0CA6-4FAE-4917-C345DD10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ED5E-5BD8-256B-4F10-20F8534B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D890-6FFD-16A5-66AA-E77865C7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1519-63DF-6043-71D5-A438F47D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1108-19A3-C8FC-05F8-076CD90CD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06736-249C-4208-7B7D-B45E404C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2969-1051-9A46-04A7-97F2047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D3DE-9572-4CCF-8347-5EC411DC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7C61-8A23-6BC5-FCB6-E2D4C051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B15E-BA58-AEC8-126E-200131F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8CAB-4643-7188-12B9-B5E93C66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184FA-A623-A832-A0A9-0F6D5BF4E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0C0FE-08A9-D7AC-935A-8EF53586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B020B-541F-3CA9-3EE0-EE16569D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F4281-2445-4F50-E17D-4759A25C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F8D7B-A6C5-A321-D923-B19AFD4B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F542C-6EED-0096-D054-067586BC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B2A4-CB3F-1E2F-EDFB-7F29F9C5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419AF-19F0-6FAD-F7D0-B3AEE1EE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F9719-CC7A-D0E9-DA0B-8D15A42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2C073-A11B-31F7-9DE7-0B7B7554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5FBDD-49BE-9866-53DB-CE1AAE86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F0968-CF5A-AB08-C1ED-D6F6259B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D1C4A-C6CD-6D07-D4DF-7F4B400F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8169-1595-697B-190F-DCEB780C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E2F0-9AEF-D570-C463-3A43530F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0C643-FA0E-75C6-8CE4-AB28D88DF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02E1C-FC18-D853-786B-5F3050D7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7941-1DCE-D306-5E1C-D27211CC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04EF-F08A-A042-9933-B3978A6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FD7C-CDCC-E91A-4922-F6CF687E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F4AB6-B0EE-091C-BE64-BB821B13F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D5967-2B3D-33BD-A7F3-E7568924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1991-5934-F0D0-FDC2-F58FA9ED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28E2B-2214-365A-AFAF-E09B8942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A593-1EEC-534B-8EA1-4C8E969A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F5D48-903F-25C8-0DF4-43069D3F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582C-FD4F-D862-1007-3FE4918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E69F1-F135-9135-A414-29C81DE4D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564A-9986-4ECC-A201-D4CE1F0C65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688F-982E-5F55-6DEC-F2E54EF9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E6D4-DFCE-8B1E-0CE4-62C1C8A7C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64A0-D835-4002-A675-86CFC091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625335" y="1505368"/>
            <a:ext cx="4315329" cy="407179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13757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6038851" y="1482527"/>
            <a:ext cx="4576516" cy="40946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7143751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upgrade new version FOR Window</a:t>
            </a:r>
            <a:endParaRPr lang="en-GB" altLang="ja-JP" dirty="0">
              <a:solidFill>
                <a:prstClr val="white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68" y="501728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en-US" sz="1600" dirty="0">
                <a:solidFill>
                  <a:srgbClr val="0070C0"/>
                </a:solidFill>
              </a:rPr>
              <a:t>Download package new latest version 21H2 to upgrade windows on first time</a:t>
            </a:r>
            <a:endParaRPr lang="en-US" altLang="ja-JP" sz="1000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33" y="5676007"/>
            <a:ext cx="4362163" cy="111778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US" altLang="ja-JP" sz="1200" b="1" dirty="0">
              <a:solidFill>
                <a:prstClr val="black"/>
              </a:solidFill>
              <a:latin typeface="+mj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5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Waste time for install </a:t>
            </a: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Lost cost over time: 92 hours.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3/3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6080176" y="5658775"/>
            <a:ext cx="4601048" cy="11230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endParaRPr lang="en-US" altLang="ja-JP" sz="1200" b="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ja-JP" sz="1600" b="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Only once time OT to install</a:t>
            </a: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time: 46 hours -&gt; 0.4 K$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1">
            <a:extLst>
              <a:ext uri="{FF2B5EF4-FFF2-40B4-BE49-F238E27FC236}">
                <a16:creationId xmlns:a16="http://schemas.microsoft.com/office/drawing/2014/main" id="{532DBCAB-3210-4C6D-A5E1-C1B55BCC45BC}"/>
              </a:ext>
            </a:extLst>
          </p:cNvPr>
          <p:cNvGrpSpPr/>
          <p:nvPr/>
        </p:nvGrpSpPr>
        <p:grpSpPr>
          <a:xfrm>
            <a:off x="1609256" y="950678"/>
            <a:ext cx="8934063" cy="321492"/>
            <a:chOff x="2132004" y="961572"/>
            <a:chExt cx="6896755" cy="274320"/>
          </a:xfrm>
        </p:grpSpPr>
        <p:sp>
          <p:nvSpPr>
            <p:cNvPr id="46" name="AutoShape 6">
              <a:extLst>
                <a:ext uri="{FF2B5EF4-FFF2-40B4-BE49-F238E27FC236}">
                  <a16:creationId xmlns:a16="http://schemas.microsoft.com/office/drawing/2014/main" id="{726F5DED-D3ED-4958-ABF1-27E15E3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Mai </a:t>
              </a: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Ngọc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 Trinh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0C78137D-0531-4743-AB2C-1BE4DB87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48" name="AutoShape 6">
              <a:extLst>
                <a:ext uri="{FF2B5EF4-FFF2-40B4-BE49-F238E27FC236}">
                  <a16:creationId xmlns:a16="http://schemas.microsoft.com/office/drawing/2014/main" id="{CFD14225-A6AE-41CB-AA6C-738763EA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Save: 0.4 K$</a:t>
              </a:r>
            </a:p>
          </p:txBody>
        </p:sp>
      </p:grpSp>
      <p:sp>
        <p:nvSpPr>
          <p:cNvPr id="49" name="AutoShape 6">
            <a:extLst>
              <a:ext uri="{FF2B5EF4-FFF2-40B4-BE49-F238E27FC236}">
                <a16:creationId xmlns:a16="http://schemas.microsoft.com/office/drawing/2014/main" id="{1936A15E-1922-4476-A60F-52A3CA95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303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Apr.2022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BF31E6-24F3-7932-35DE-FEEE5FBEDDB9}"/>
              </a:ext>
            </a:extLst>
          </p:cNvPr>
          <p:cNvSpPr txBox="1"/>
          <p:nvPr/>
        </p:nvSpPr>
        <p:spPr>
          <a:xfrm>
            <a:off x="1683794" y="2340643"/>
            <a:ext cx="4198409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Headquarters request upgrade new version for Window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CE027-85EE-521F-8EEB-225A1A27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46" y="4642261"/>
            <a:ext cx="3109113" cy="853482"/>
          </a:xfrm>
          <a:prstGeom prst="rect">
            <a:avLst/>
          </a:prstGeom>
        </p:spPr>
      </p:pic>
      <p:sp>
        <p:nvSpPr>
          <p:cNvPr id="52" name="星: 10 pt 117">
            <a:extLst>
              <a:ext uri="{FF2B5EF4-FFF2-40B4-BE49-F238E27FC236}">
                <a16:creationId xmlns:a16="http://schemas.microsoft.com/office/drawing/2014/main" id="{88F06200-38E9-47A6-098C-30D0B861873A}"/>
              </a:ext>
            </a:extLst>
          </p:cNvPr>
          <p:cNvSpPr/>
          <p:nvPr/>
        </p:nvSpPr>
        <p:spPr>
          <a:xfrm>
            <a:off x="2310646" y="1693334"/>
            <a:ext cx="2881962" cy="592476"/>
          </a:xfrm>
          <a:prstGeom prst="star10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Prevent outside attacks from old version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C26471-032F-B059-5871-E0E8C0B0D9C9}"/>
              </a:ext>
            </a:extLst>
          </p:cNvPr>
          <p:cNvSpPr txBox="1"/>
          <p:nvPr/>
        </p:nvSpPr>
        <p:spPr>
          <a:xfrm>
            <a:off x="1617320" y="2893679"/>
            <a:ext cx="1386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Version 20H2 end of support on </a:t>
            </a:r>
            <a:r>
              <a:rPr lang="en-US" sz="1400" dirty="0">
                <a:solidFill>
                  <a:srgbClr val="FF0000"/>
                </a:solidFill>
              </a:rPr>
              <a:t>May-10-2022</a:t>
            </a:r>
          </a:p>
        </p:txBody>
      </p:sp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5D6C1526-6ADC-A245-98E5-9572CC0C5575}"/>
              </a:ext>
            </a:extLst>
          </p:cNvPr>
          <p:cNvSpPr/>
          <p:nvPr/>
        </p:nvSpPr>
        <p:spPr>
          <a:xfrm>
            <a:off x="2987993" y="2700501"/>
            <a:ext cx="1504678" cy="1051500"/>
          </a:xfrm>
          <a:prstGeom prst="horizontalScroll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Must upgrade new version 21H1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27D61160-2300-396A-A50F-CF1632A5BDF5}"/>
              </a:ext>
            </a:extLst>
          </p:cNvPr>
          <p:cNvSpPr/>
          <p:nvPr/>
        </p:nvSpPr>
        <p:spPr>
          <a:xfrm>
            <a:off x="4605641" y="2773389"/>
            <a:ext cx="1203428" cy="1051500"/>
          </a:xfrm>
          <a:prstGeom prst="cloudCallout">
            <a:avLst>
              <a:gd name="adj1" fmla="val -47013"/>
              <a:gd name="adj2" fmla="val -42905"/>
            </a:avLst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rgbClr val="FFFF00"/>
                </a:solidFill>
                <a:highlight>
                  <a:srgbClr val="FF0000"/>
                </a:highlight>
              </a:rPr>
              <a:t>46 hours 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81E782-1EC3-AC40-97C4-6236CE2019AD}"/>
              </a:ext>
            </a:extLst>
          </p:cNvPr>
          <p:cNvSpPr txBox="1"/>
          <p:nvPr/>
        </p:nvSpPr>
        <p:spPr>
          <a:xfrm>
            <a:off x="1662047" y="3975641"/>
            <a:ext cx="1386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Version 21H1 end of support on </a:t>
            </a:r>
            <a:r>
              <a:rPr lang="en-US" sz="1400" dirty="0">
                <a:solidFill>
                  <a:srgbClr val="FF0000"/>
                </a:solidFill>
              </a:rPr>
              <a:t>Dec-13-2022</a:t>
            </a:r>
          </a:p>
        </p:txBody>
      </p:sp>
      <p:sp>
        <p:nvSpPr>
          <p:cNvPr id="60" name="Scroll: Horizontal 59">
            <a:extLst>
              <a:ext uri="{FF2B5EF4-FFF2-40B4-BE49-F238E27FC236}">
                <a16:creationId xmlns:a16="http://schemas.microsoft.com/office/drawing/2014/main" id="{9404F6B5-C08F-839B-F10D-2FFBC391D683}"/>
              </a:ext>
            </a:extLst>
          </p:cNvPr>
          <p:cNvSpPr/>
          <p:nvPr/>
        </p:nvSpPr>
        <p:spPr>
          <a:xfrm>
            <a:off x="2987993" y="3796191"/>
            <a:ext cx="1504678" cy="1051733"/>
          </a:xfrm>
          <a:prstGeom prst="horizontalScroll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Must upgrade new version 21H2</a:t>
            </a:r>
          </a:p>
        </p:txBody>
      </p:sp>
      <p:sp>
        <p:nvSpPr>
          <p:cNvPr id="61" name="Thought Bubble: Cloud 60">
            <a:extLst>
              <a:ext uri="{FF2B5EF4-FFF2-40B4-BE49-F238E27FC236}">
                <a16:creationId xmlns:a16="http://schemas.microsoft.com/office/drawing/2014/main" id="{305EC4B3-CED9-DBE3-551C-8F213B138CF4}"/>
              </a:ext>
            </a:extLst>
          </p:cNvPr>
          <p:cNvSpPr/>
          <p:nvPr/>
        </p:nvSpPr>
        <p:spPr>
          <a:xfrm>
            <a:off x="4626191" y="3919625"/>
            <a:ext cx="1239295" cy="992394"/>
          </a:xfrm>
          <a:prstGeom prst="cloudCallout">
            <a:avLst>
              <a:gd name="adj1" fmla="val -47013"/>
              <a:gd name="adj2" fmla="val -42905"/>
            </a:avLst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rgbClr val="FFFF00"/>
                </a:solidFill>
                <a:highlight>
                  <a:srgbClr val="FF0000"/>
                </a:highlight>
              </a:rPr>
              <a:t>46 hours OT</a:t>
            </a:r>
          </a:p>
        </p:txBody>
      </p:sp>
      <p:sp>
        <p:nvSpPr>
          <p:cNvPr id="25" name="Double Wave 24">
            <a:extLst>
              <a:ext uri="{FF2B5EF4-FFF2-40B4-BE49-F238E27FC236}">
                <a16:creationId xmlns:a16="http://schemas.microsoft.com/office/drawing/2014/main" id="{26A409FC-B6C9-CCE8-8FBA-279686FAC639}"/>
              </a:ext>
            </a:extLst>
          </p:cNvPr>
          <p:cNvSpPr/>
          <p:nvPr/>
        </p:nvSpPr>
        <p:spPr>
          <a:xfrm>
            <a:off x="1806415" y="4912019"/>
            <a:ext cx="4002654" cy="615728"/>
          </a:xfrm>
          <a:prstGeom prst="doubleWav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2 times upgrade =&gt; 2 times OT = 92h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CB25542F-2093-0CD1-B648-0FC664DF6AC2}"/>
              </a:ext>
            </a:extLst>
          </p:cNvPr>
          <p:cNvSpPr/>
          <p:nvPr/>
        </p:nvSpPr>
        <p:spPr>
          <a:xfrm>
            <a:off x="6223007" y="1716004"/>
            <a:ext cx="3557032" cy="1675109"/>
          </a:xfrm>
          <a:prstGeom prst="cloud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We download package new latest version 21H2 to upgrade windows on first time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1F7D6C9-8879-EEEC-1346-4755067E3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8" t="5394" r="8527" b="14139"/>
          <a:stretch/>
        </p:blipFill>
        <p:spPr>
          <a:xfrm>
            <a:off x="9301719" y="2919011"/>
            <a:ext cx="1047669" cy="905879"/>
          </a:xfrm>
          <a:prstGeom prst="rect">
            <a:avLst/>
          </a:prstGeom>
        </p:spPr>
      </p:pic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39CA6DB5-0EB7-4E6A-1433-A1E14ED14FA9}"/>
              </a:ext>
            </a:extLst>
          </p:cNvPr>
          <p:cNvSpPr/>
          <p:nvPr/>
        </p:nvSpPr>
        <p:spPr>
          <a:xfrm>
            <a:off x="6415603" y="3752001"/>
            <a:ext cx="3557032" cy="808840"/>
          </a:xfrm>
          <a:prstGeom prst="stripedRightArrow">
            <a:avLst>
              <a:gd name="adj1" fmla="val 71534"/>
              <a:gd name="adj2" fmla="val 500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Only OT 1 time we have new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45277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Panasonic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 Vu Duc</dc:creator>
  <cp:lastModifiedBy>Chinh Vu Duc</cp:lastModifiedBy>
  <cp:revision>1</cp:revision>
  <dcterms:created xsi:type="dcterms:W3CDTF">2022-11-15T03:07:37Z</dcterms:created>
  <dcterms:modified xsi:type="dcterms:W3CDTF">2022-11-15T03:07:54Z</dcterms:modified>
</cp:coreProperties>
</file>