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45" r:id="rId5"/>
  </p:sldIdLst>
  <p:sldSz cx="9144000" cy="6858000" type="screen4x3"/>
  <p:notesSz cx="9939338" cy="143684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F7"/>
    <a:srgbClr val="0000FF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0FEC5-4FA7-4D90-9B4B-8C6F5C2CBCC3}" v="3" dt="2020-08-14T00:50:05.2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2865" autoAdjust="0"/>
  </p:normalViewPr>
  <p:slideViewPr>
    <p:cSldViewPr>
      <p:cViewPr varScale="1">
        <p:scale>
          <a:sx n="105" d="100"/>
          <a:sy n="105" d="100"/>
        </p:scale>
        <p:origin x="171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sunari Teramoto" userId="ff284c05-b2e6-4b2f-b0a3-c718dd2a2804" providerId="ADAL" clId="{5840FEC5-4FA7-4D90-9B4B-8C6F5C2CBCC3}"/>
    <pc:docChg chg="undo custSel addSld delSld modSld">
      <pc:chgData name="Katsunari Teramoto" userId="ff284c05-b2e6-4b2f-b0a3-c718dd2a2804" providerId="ADAL" clId="{5840FEC5-4FA7-4D90-9B4B-8C6F5C2CBCC3}" dt="2020-08-14T00:50:05.261" v="294" actId="207"/>
      <pc:docMkLst>
        <pc:docMk/>
      </pc:docMkLst>
      <pc:sldChg chg="del">
        <pc:chgData name="Katsunari Teramoto" userId="ff284c05-b2e6-4b2f-b0a3-c718dd2a2804" providerId="ADAL" clId="{5840FEC5-4FA7-4D90-9B4B-8C6F5C2CBCC3}" dt="2020-08-14T00:27:49.475" v="3" actId="2696"/>
        <pc:sldMkLst>
          <pc:docMk/>
          <pc:sldMk cId="3966427306" sldId="303"/>
        </pc:sldMkLst>
      </pc:sldChg>
      <pc:sldChg chg="del">
        <pc:chgData name="Katsunari Teramoto" userId="ff284c05-b2e6-4b2f-b0a3-c718dd2a2804" providerId="ADAL" clId="{5840FEC5-4FA7-4D90-9B4B-8C6F5C2CBCC3}" dt="2020-08-13T08:41:57.411" v="0" actId="2696"/>
        <pc:sldMkLst>
          <pc:docMk/>
          <pc:sldMk cId="2447222484" sldId="315"/>
        </pc:sldMkLst>
      </pc:sldChg>
      <pc:sldChg chg="add del">
        <pc:chgData name="Katsunari Teramoto" userId="ff284c05-b2e6-4b2f-b0a3-c718dd2a2804" providerId="ADAL" clId="{5840FEC5-4FA7-4D90-9B4B-8C6F5C2CBCC3}" dt="2020-08-14T00:37:58.827" v="9" actId="2696"/>
        <pc:sldMkLst>
          <pc:docMk/>
          <pc:sldMk cId="4140224700" sldId="330"/>
        </pc:sldMkLst>
      </pc:sldChg>
      <pc:sldChg chg="del">
        <pc:chgData name="Katsunari Teramoto" userId="ff284c05-b2e6-4b2f-b0a3-c718dd2a2804" providerId="ADAL" clId="{5840FEC5-4FA7-4D90-9B4B-8C6F5C2CBCC3}" dt="2020-08-14T00:27:34.381" v="1" actId="2696"/>
        <pc:sldMkLst>
          <pc:docMk/>
          <pc:sldMk cId="1197600259" sldId="331"/>
        </pc:sldMkLst>
      </pc:sldChg>
      <pc:sldChg chg="delSp modSp">
        <pc:chgData name="Katsunari Teramoto" userId="ff284c05-b2e6-4b2f-b0a3-c718dd2a2804" providerId="ADAL" clId="{5840FEC5-4FA7-4D90-9B4B-8C6F5C2CBCC3}" dt="2020-08-14T00:50:05.261" v="294" actId="207"/>
        <pc:sldMkLst>
          <pc:docMk/>
          <pc:sldMk cId="1520833148" sldId="340"/>
        </pc:sldMkLst>
        <pc:spChg chg="mod">
          <ac:chgData name="Katsunari Teramoto" userId="ff284c05-b2e6-4b2f-b0a3-c718dd2a2804" providerId="ADAL" clId="{5840FEC5-4FA7-4D90-9B4B-8C6F5C2CBCC3}" dt="2020-08-14T00:50:05.261" v="294" actId="207"/>
          <ac:spMkLst>
            <pc:docMk/>
            <pc:sldMk cId="1520833148" sldId="340"/>
            <ac:spMk id="19" creationId="{3F473890-381A-44AB-A550-68C6E32A6FD7}"/>
          </ac:spMkLst>
        </pc:spChg>
        <pc:spChg chg="mod">
          <ac:chgData name="Katsunari Teramoto" userId="ff284c05-b2e6-4b2f-b0a3-c718dd2a2804" providerId="ADAL" clId="{5840FEC5-4FA7-4D90-9B4B-8C6F5C2CBCC3}" dt="2020-08-14T00:39:16.840" v="21" actId="20577"/>
          <ac:spMkLst>
            <pc:docMk/>
            <pc:sldMk cId="1520833148" sldId="340"/>
            <ac:spMk id="25" creationId="{00000000-0000-0000-0000-000000000000}"/>
          </ac:spMkLst>
        </pc:spChg>
        <pc:spChg chg="mod">
          <ac:chgData name="Katsunari Teramoto" userId="ff284c05-b2e6-4b2f-b0a3-c718dd2a2804" providerId="ADAL" clId="{5840FEC5-4FA7-4D90-9B4B-8C6F5C2CBCC3}" dt="2020-08-14T00:50:05.261" v="294" actId="207"/>
          <ac:spMkLst>
            <pc:docMk/>
            <pc:sldMk cId="1520833148" sldId="340"/>
            <ac:spMk id="27" creationId="{00000000-0000-0000-0000-000000000000}"/>
          </ac:spMkLst>
        </pc:spChg>
        <pc:spChg chg="mod">
          <ac:chgData name="Katsunari Teramoto" userId="ff284c05-b2e6-4b2f-b0a3-c718dd2a2804" providerId="ADAL" clId="{5840FEC5-4FA7-4D90-9B4B-8C6F5C2CBCC3}" dt="2020-08-14T00:39:32.123" v="32" actId="20577"/>
          <ac:spMkLst>
            <pc:docMk/>
            <pc:sldMk cId="1520833148" sldId="340"/>
            <ac:spMk id="28" creationId="{00000000-0000-0000-0000-000000000000}"/>
          </ac:spMkLst>
        </pc:spChg>
        <pc:spChg chg="mod">
          <ac:chgData name="Katsunari Teramoto" userId="ff284c05-b2e6-4b2f-b0a3-c718dd2a2804" providerId="ADAL" clId="{5840FEC5-4FA7-4D90-9B4B-8C6F5C2CBCC3}" dt="2020-08-14T00:39:38.048" v="42" actId="6549"/>
          <ac:spMkLst>
            <pc:docMk/>
            <pc:sldMk cId="1520833148" sldId="340"/>
            <ac:spMk id="33" creationId="{00000000-0000-0000-0000-000000000000}"/>
          </ac:spMkLst>
        </pc:spChg>
        <pc:spChg chg="mod">
          <ac:chgData name="Katsunari Teramoto" userId="ff284c05-b2e6-4b2f-b0a3-c718dd2a2804" providerId="ADAL" clId="{5840FEC5-4FA7-4D90-9B4B-8C6F5C2CBCC3}" dt="2020-08-14T00:39:26.813" v="26" actId="20577"/>
          <ac:spMkLst>
            <pc:docMk/>
            <pc:sldMk cId="1520833148" sldId="340"/>
            <ac:spMk id="40" creationId="{EBCE3F76-00F8-4CFE-AC84-CD75B33A814E}"/>
          </ac:spMkLst>
        </pc:spChg>
        <pc:spChg chg="mod">
          <ac:chgData name="Katsunari Teramoto" userId="ff284c05-b2e6-4b2f-b0a3-c718dd2a2804" providerId="ADAL" clId="{5840FEC5-4FA7-4D90-9B4B-8C6F5C2CBCC3}" dt="2020-08-14T00:39:45.246" v="51" actId="20577"/>
          <ac:spMkLst>
            <pc:docMk/>
            <pc:sldMk cId="1520833148" sldId="340"/>
            <ac:spMk id="42" creationId="{C56CF688-0247-4393-B600-439F24E4C875}"/>
          </ac:spMkLst>
        </pc:spChg>
        <pc:spChg chg="mod">
          <ac:chgData name="Katsunari Teramoto" userId="ff284c05-b2e6-4b2f-b0a3-c718dd2a2804" providerId="ADAL" clId="{5840FEC5-4FA7-4D90-9B4B-8C6F5C2CBCC3}" dt="2020-08-14T00:39:59.611" v="55" actId="20577"/>
          <ac:spMkLst>
            <pc:docMk/>
            <pc:sldMk cId="1520833148" sldId="340"/>
            <ac:spMk id="43" creationId="{CCB57E51-4993-4A8A-A19D-CCD70B3ADC3C}"/>
          </ac:spMkLst>
        </pc:spChg>
        <pc:spChg chg="mod">
          <ac:chgData name="Katsunari Teramoto" userId="ff284c05-b2e6-4b2f-b0a3-c718dd2a2804" providerId="ADAL" clId="{5840FEC5-4FA7-4D90-9B4B-8C6F5C2CBCC3}" dt="2020-08-14T00:40:47.309" v="82" actId="207"/>
          <ac:spMkLst>
            <pc:docMk/>
            <pc:sldMk cId="1520833148" sldId="340"/>
            <ac:spMk id="44" creationId="{08A65B3F-E5CA-49E9-BA5C-3745844175AF}"/>
          </ac:spMkLst>
        </pc:spChg>
        <pc:graphicFrameChg chg="del modGraphic">
          <ac:chgData name="Katsunari Teramoto" userId="ff284c05-b2e6-4b2f-b0a3-c718dd2a2804" providerId="ADAL" clId="{5840FEC5-4FA7-4D90-9B4B-8C6F5C2CBCC3}" dt="2020-08-14T00:38:05.371" v="11" actId="478"/>
          <ac:graphicFrameMkLst>
            <pc:docMk/>
            <pc:sldMk cId="1520833148" sldId="340"/>
            <ac:graphicFrameMk id="3" creationId="{00000000-0000-0000-0000-000000000000}"/>
          </ac:graphicFrameMkLst>
        </pc:graphicFrameChg>
        <pc:graphicFrameChg chg="del">
          <ac:chgData name="Katsunari Teramoto" userId="ff284c05-b2e6-4b2f-b0a3-c718dd2a2804" providerId="ADAL" clId="{5840FEC5-4FA7-4D90-9B4B-8C6F5C2CBCC3}" dt="2020-08-14T00:38:07.023" v="12" actId="478"/>
          <ac:graphicFrameMkLst>
            <pc:docMk/>
            <pc:sldMk cId="1520833148" sldId="340"/>
            <ac:graphicFrameMk id="26" creationId="{00000000-0000-0000-0000-000000000000}"/>
          </ac:graphicFrameMkLst>
        </pc:graphicFrameChg>
        <pc:picChg chg="del">
          <ac:chgData name="Katsunari Teramoto" userId="ff284c05-b2e6-4b2f-b0a3-c718dd2a2804" providerId="ADAL" clId="{5840FEC5-4FA7-4D90-9B4B-8C6F5C2CBCC3}" dt="2020-08-14T00:40:50.599" v="83" actId="478"/>
          <ac:picMkLst>
            <pc:docMk/>
            <pc:sldMk cId="1520833148" sldId="340"/>
            <ac:picMk id="1026" creationId="{00000000-0000-0000-0000-000000000000}"/>
          </ac:picMkLst>
        </pc:picChg>
      </pc:sldChg>
      <pc:sldChg chg="add del">
        <pc:chgData name="Katsunari Teramoto" userId="ff284c05-b2e6-4b2f-b0a3-c718dd2a2804" providerId="ADAL" clId="{5840FEC5-4FA7-4D90-9B4B-8C6F5C2CBCC3}" dt="2020-08-14T00:37:57.372" v="8" actId="2696"/>
        <pc:sldMkLst>
          <pc:docMk/>
          <pc:sldMk cId="2826420448" sldId="341"/>
        </pc:sldMkLst>
      </pc:sldChg>
      <pc:sldChg chg="del">
        <pc:chgData name="Katsunari Teramoto" userId="ff284c05-b2e6-4b2f-b0a3-c718dd2a2804" providerId="ADAL" clId="{5840FEC5-4FA7-4D90-9B4B-8C6F5C2CBCC3}" dt="2020-08-14T00:27:48.777" v="2" actId="2696"/>
        <pc:sldMkLst>
          <pc:docMk/>
          <pc:sldMk cId="2135342805" sldId="342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8888" y="0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/>
          <a:lstStyle>
            <a:lvl1pPr algn="r">
              <a:defRPr sz="1700"/>
            </a:lvl1pPr>
          </a:lstStyle>
          <a:p>
            <a:fld id="{AF92F7A4-090D-4C55-BF4A-08F54540FADF}" type="datetimeFigureOut">
              <a:rPr lang="en-US" smtClean="0"/>
              <a:t>11/03/2022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13647053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8888" y="13647053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 anchor="b"/>
          <a:lstStyle>
            <a:lvl1pPr algn="r">
              <a:defRPr sz="1700"/>
            </a:lvl1pPr>
          </a:lstStyle>
          <a:p>
            <a:fld id="{E8334EB3-34BA-4035-B171-8DDDA0748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2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8888" y="0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/>
          <a:lstStyle>
            <a:lvl1pPr algn="r">
              <a:defRPr sz="1700"/>
            </a:lvl1pPr>
          </a:lstStyle>
          <a:p>
            <a:fld id="{881FCB6B-5C4C-4A10-8D61-75E4605029D7}" type="datetimeFigureOut">
              <a:rPr lang="en-US" smtClean="0"/>
              <a:t>11/03/2022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7950" y="1077913"/>
            <a:ext cx="7183438" cy="5386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2881" tIns="66440" rIns="132881" bIns="6644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470" y="6825826"/>
            <a:ext cx="7952399" cy="6465119"/>
          </a:xfrm>
          <a:prstGeom prst="rect">
            <a:avLst/>
          </a:prstGeom>
        </p:spPr>
        <p:txBody>
          <a:bodyPr vert="horz" lIns="132881" tIns="66440" rIns="132881" bIns="6644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13647053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8888" y="13647053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 anchor="b"/>
          <a:lstStyle>
            <a:lvl1pPr algn="r">
              <a:defRPr sz="1700"/>
            </a:lvl1pPr>
          </a:lstStyle>
          <a:p>
            <a:fld id="{838585CC-6A4B-4F0F-8BB8-75C07CEB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5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dirty="0"/>
              <a:t>Next theme, this is database daily checking improved by development team.</a:t>
            </a: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63D9F5-3C90-4369-9CBE-C43D848BDA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5181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11/03/2022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5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11/03/2022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1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11/03/2022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0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11/03/2022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5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11/03/2022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11/03/2022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11/03/2022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4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11/03/2022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11/03/2022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8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11/03/2022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4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11/03/2022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6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766E-3ABE-4B53-A3DE-0521FD1E33C5}" type="datetimeFigureOut">
              <a:rPr lang="en-US" smtClean="0"/>
              <a:t>11/03/2022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7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10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6.png"/><Relationship Id="rId7" Type="http://schemas.openxmlformats.org/officeDocument/2006/relationships/oleObject" Target="../embeddings/oleObject1.bin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2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4.bin"/><Relationship Id="rId5" Type="http://schemas.openxmlformats.org/officeDocument/2006/relationships/image" Target="../media/image3.png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3.bin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2.png"/><Relationship Id="rId9" Type="http://schemas.openxmlformats.org/officeDocument/2006/relationships/oleObject" Target="../embeddings/oleObject2.bin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b="38460"/>
          <a:stretch/>
        </p:blipFill>
        <p:spPr>
          <a:xfrm>
            <a:off x="6022984" y="3858881"/>
            <a:ext cx="1511407" cy="766987"/>
          </a:xfrm>
          <a:prstGeom prst="rect">
            <a:avLst/>
          </a:prstGeom>
          <a:ln w="15875">
            <a:solidFill>
              <a:srgbClr val="0000FF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3299" y="2749245"/>
            <a:ext cx="819501" cy="622213"/>
          </a:xfrm>
          <a:prstGeom prst="rect">
            <a:avLst/>
          </a:prstGeom>
        </p:spPr>
      </p:pic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0"/>
            <a:ext cx="4353782" cy="43684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195184" y="1327150"/>
            <a:ext cx="1731818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40"/>
            <a:ext cx="4576516" cy="436208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725179" y="1327150"/>
            <a:ext cx="1731818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After 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ＭＳ Ｐゴシック" pitchFamily="34" charset="-128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" name="AutoShape 6">
            <a:extLst>
              <a:ext uri="{FF2B5EF4-FFF2-40B4-BE49-F238E27FC236}">
                <a16:creationId xmlns:a16="http://schemas.microsoft.com/office/drawing/2014/main" xmlns="" id="{EBCE3F76-00F8-4CFE-AC84-CD75B33A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813" y="990601"/>
            <a:ext cx="1823915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  <a:sym typeface="Wingdings" pitchFamily="2" charset="2"/>
              </a:rPr>
              <a:t>Apply: </a:t>
            </a:r>
            <a:r>
              <a:rPr kumimoji="1" lang="en-US" altLang="ja-JP" noProof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/>
                <a:ea typeface="ＭＳ Ｐゴシック" panose="020B0600070205080204" pitchFamily="34" charset="-128"/>
                <a:sym typeface="Wingdings" pitchFamily="2" charset="2"/>
              </a:rPr>
              <a:t>December</a:t>
            </a:r>
            <a:endParaRPr kumimoji="1" lang="en-US" altLang="ja-JP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Calibri"/>
              <a:ea typeface="ＭＳ Ｐゴシック" panose="020B0600070205080204" pitchFamily="34" charset="-128"/>
              <a:cs typeface="+mn-cs"/>
              <a:sym typeface="Wingdings" pitchFamily="2" charset="2"/>
            </a:endParaRP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xmlns="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14" y="36562"/>
            <a:ext cx="9094680" cy="424529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t-BR" dirty="0" smtClean="0">
                <a:ea typeface="ＭＳ Ｐゴシック" panose="020B0600070205080204" pitchFamily="34" charset="-128"/>
              </a:rPr>
              <a:t>Pick up truck </a:t>
            </a:r>
            <a:endParaRPr lang="pt-BR" dirty="0">
              <a:ea typeface="ＭＳ Ｐゴシック" panose="020B0600070205080204" pitchFamily="34" charset="-128"/>
            </a:endParaRP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xmlns="" id="{CCB57E51-4993-4A8A-A19D-CCD70B3AD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123641"/>
            <a:ext cx="871330" cy="271154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vi-VN" sz="1400" b="1" dirty="0">
                <a:solidFill>
                  <a:srgbClr val="FFFFFF"/>
                </a:solidFill>
              </a:rPr>
              <a:t>1</a:t>
            </a:r>
            <a:r>
              <a:rPr kumimoji="0" lang="en-US" altLang="vi-V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/2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xmlns="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8" y="501724"/>
            <a:ext cx="9015167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kumimoji="0" lang="en-GB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</a:t>
            </a:r>
            <a:r>
              <a:rPr kumimoji="0" lang="en-GB" altLang="ja-JP" sz="1400" b="1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best c</a:t>
            </a:r>
            <a:r>
              <a:rPr kumimoji="0" lang="en-GB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hose</a:t>
            </a:r>
            <a:r>
              <a:rPr kumimoji="0" lang="en-GB" altLang="ja-JP" sz="1400" b="1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truck – reduce truck fee </a:t>
            </a:r>
            <a:endParaRPr kumimoji="0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xmlns="" id="{3F473890-381A-44AB-A550-68C6E32A6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1" y="5958591"/>
            <a:ext cx="4343399" cy="82320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214313" indent="-214313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b="1" dirty="0" smtClean="0">
                <a:latin typeface="Arial" charset="0"/>
                <a:cs typeface="Arial" panose="020B0604020202020204" pitchFamily="34" charset="0"/>
              </a:rPr>
              <a:t>Manual pick up truck </a:t>
            </a:r>
            <a:r>
              <a:rPr lang="en-US" sz="1200" b="1" dirty="0" smtClean="0">
                <a:latin typeface="Arial" charset="0"/>
                <a:cs typeface="Arial" panose="020B0604020202020204" pitchFamily="34" charset="0"/>
                <a:sym typeface="Wingdings" panose="05000000000000000000" pitchFamily="2" charset="2"/>
              </a:rPr>
              <a:t> Loss time : 45 min / day</a:t>
            </a:r>
            <a:endParaRPr lang="en-US" sz="1200" b="1" dirty="0">
              <a:latin typeface="Arial" charset="0"/>
              <a:cs typeface="Arial" panose="020B0604020202020204" pitchFamily="34" charset="0"/>
            </a:endParaRPr>
          </a:p>
          <a:p>
            <a:pPr marL="214313" indent="-214313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b="1" dirty="0">
                <a:latin typeface="Arial" charset="0"/>
                <a:cs typeface="Arial" panose="020B0604020202020204" pitchFamily="34" charset="0"/>
              </a:rPr>
              <a:t>Easy to make mistake </a:t>
            </a:r>
            <a:r>
              <a:rPr lang="en-US" sz="1200" b="1" dirty="0" smtClean="0">
                <a:latin typeface="Arial" charset="0"/>
                <a:cs typeface="Arial" panose="020B0604020202020204" pitchFamily="34" charset="0"/>
              </a:rPr>
              <a:t>, high truck fee</a:t>
            </a:r>
            <a:endParaRPr lang="en-US" sz="1200" b="1" dirty="0">
              <a:latin typeface="Arial" charset="0"/>
              <a:cs typeface="Arial" panose="020B0604020202020204" pitchFamily="34" charset="0"/>
            </a:endParaRPr>
          </a:p>
        </p:txBody>
      </p:sp>
      <p:sp>
        <p:nvSpPr>
          <p:cNvPr id="36" name="AutoShape 6">
            <a:extLst>
              <a:ext uri="{FF2B5EF4-FFF2-40B4-BE49-F238E27FC236}">
                <a16:creationId xmlns:a16="http://schemas.microsoft.com/office/drawing/2014/main" xmlns="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952" y="5957575"/>
            <a:ext cx="4552950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marR="0" lvl="0" indent="-214313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sz="1200" dirty="0" smtClean="0"/>
              <a:t>Automation pick up truck : 5 min/ </a:t>
            </a:r>
            <a:r>
              <a:rPr lang="en-US" sz="1200" dirty="0" smtClean="0"/>
              <a:t>day </a:t>
            </a:r>
          </a:p>
          <a:p>
            <a:pPr marL="0" marR="0" lvl="0" indent="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200" dirty="0" smtClean="0">
                <a:sym typeface="Wingdings" panose="05000000000000000000" pitchFamily="2" charset="2"/>
              </a:rPr>
              <a:t></a:t>
            </a:r>
            <a:r>
              <a:rPr lang="en-US" sz="1200" dirty="0" smtClean="0"/>
              <a:t> Save time : </a:t>
            </a:r>
            <a:r>
              <a:rPr lang="en-US" sz="1200" smtClean="0"/>
              <a:t>40 min/ </a:t>
            </a:r>
            <a:r>
              <a:rPr lang="en-US" sz="1200" dirty="0" smtClean="0"/>
              <a:t>day</a:t>
            </a:r>
            <a:endParaRPr lang="en-US" sz="1200" dirty="0"/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 smtClean="0">
                <a:cs typeface="Arial" panose="020B0604020202020204" pitchFamily="34" charset="0"/>
              </a:rPr>
              <a:t>Ensure quality, reduce truck fee</a:t>
            </a:r>
            <a:endParaRPr lang="en-US" sz="1200" dirty="0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56463" y="991256"/>
            <a:ext cx="2825640" cy="32083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  <a:sym typeface="Wingdings" pitchFamily="2" charset="2"/>
              </a:rPr>
              <a:t>Developer:  DO</a:t>
            </a:r>
            <a:r>
              <a:rPr kumimoji="1" lang="en-US" altLang="ja-JP" sz="11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  <a:sym typeface="Wingdings" pitchFamily="2" charset="2"/>
              </a:rPr>
              <a:t> MINH TOAN</a:t>
            </a:r>
            <a:endParaRPr kumimoji="1" lang="en-US" altLang="ja-JP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Calibri"/>
              <a:ea typeface="ＭＳ Ｐゴシック" panose="020B0600070205080204" pitchFamily="34" charset="-128"/>
              <a:cs typeface="+mn-cs"/>
              <a:sym typeface="Wingdings" pitchFamily="2" charset="2"/>
            </a:endParaRP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4791320" y="991257"/>
            <a:ext cx="1210140" cy="320836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  <a:sym typeface="Wingdings" pitchFamily="2" charset="2"/>
              </a:rPr>
              <a:t>Expn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  <a:sym typeface="Wingdings" pitchFamily="2" charset="2"/>
              </a:rPr>
              <a:t>: 0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029300" y="990600"/>
            <a:ext cx="2962300" cy="32053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lvl="0" algn="r">
              <a:spcBef>
                <a:spcPct val="20000"/>
              </a:spcBef>
            </a:pPr>
            <a:r>
              <a:rPr kumimoji="1" lang="en-GB" altLang="ja-JP" sz="1800" b="1" noProof="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Reduce time – Ensure quality </a:t>
            </a:r>
            <a:endParaRPr kumimoji="0" lang="en-US" altLang="ja-JP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658199" y="2448810"/>
            <a:ext cx="3124200" cy="2667000"/>
          </a:xfrm>
          <a:prstGeom prst="flowChartConnector">
            <a:avLst/>
          </a:prstGeom>
          <a:noFill/>
          <a:ln w="2063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30806" y="1900862"/>
            <a:ext cx="1535482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050" dirty="0" smtClean="0">
                <a:solidFill>
                  <a:srgbClr val="171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QUANG MINH AREA</a:t>
            </a:r>
            <a:endParaRPr lang="en-US" sz="1050" dirty="0">
              <a:solidFill>
                <a:srgbClr val="1717F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66288" y="3473372"/>
            <a:ext cx="1295400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50" dirty="0" smtClean="0">
                <a:solidFill>
                  <a:srgbClr val="171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 NINH AREA</a:t>
            </a:r>
            <a:endParaRPr lang="en-US" sz="1050" dirty="0">
              <a:solidFill>
                <a:srgbClr val="1717F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1921" y="3397172"/>
            <a:ext cx="1295400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50" dirty="0" smtClean="0">
                <a:solidFill>
                  <a:srgbClr val="171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TLIP AREA</a:t>
            </a:r>
            <a:endParaRPr lang="en-US" sz="1050" dirty="0">
              <a:solidFill>
                <a:srgbClr val="1717F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30806" y="4800600"/>
            <a:ext cx="1535482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50" dirty="0" smtClean="0">
                <a:solidFill>
                  <a:srgbClr val="171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HAI DUONG AREA</a:t>
            </a:r>
            <a:endParaRPr lang="en-US" sz="1050" dirty="0">
              <a:solidFill>
                <a:srgbClr val="1717F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868" y="2228629"/>
            <a:ext cx="524120" cy="30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9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4820929"/>
              </p:ext>
            </p:extLst>
          </p:nvPr>
        </p:nvGraphicFramePr>
        <p:xfrm>
          <a:off x="1649614" y="2228629"/>
          <a:ext cx="429767" cy="357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ｸﾘｯﾌﾟ" r:id="rId7" imgW="1249200" imgH="782280" progId="MS_ClipArt_Gallery.2">
                  <p:embed/>
                </p:oleObj>
              </mc:Choice>
              <mc:Fallback>
                <p:oleObj name="ｸﾘｯﾌﾟ" r:id="rId7" imgW="1249200" imgH="78228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614" y="2228629"/>
                        <a:ext cx="429767" cy="357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3265539"/>
              </p:ext>
            </p:extLst>
          </p:nvPr>
        </p:nvGraphicFramePr>
        <p:xfrm>
          <a:off x="2046113" y="2490268"/>
          <a:ext cx="429767" cy="357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ｸﾘｯﾌﾟ" r:id="rId9" imgW="1249200" imgH="782280" progId="MS_ClipArt_Gallery.2">
                  <p:embed/>
                </p:oleObj>
              </mc:Choice>
              <mc:Fallback>
                <p:oleObj name="ｸﾘｯﾌﾟ" r:id="rId9" imgW="1249200" imgH="78228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113" y="2490268"/>
                        <a:ext cx="429767" cy="357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868" y="3772005"/>
            <a:ext cx="524120" cy="30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5439020"/>
              </p:ext>
            </p:extLst>
          </p:nvPr>
        </p:nvGraphicFramePr>
        <p:xfrm>
          <a:off x="3870933" y="3969258"/>
          <a:ext cx="429767" cy="357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ｸﾘｯﾌﾟ" r:id="rId10" imgW="1249200" imgH="782280" progId="MS_ClipArt_Gallery.2">
                  <p:embed/>
                </p:oleObj>
              </mc:Choice>
              <mc:Fallback>
                <p:oleObj name="ｸﾘｯﾌﾟ" r:id="rId10" imgW="1249200" imgH="78228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0933" y="3969258"/>
                        <a:ext cx="429767" cy="357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627" y="5105018"/>
            <a:ext cx="524120" cy="30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943" y="5310957"/>
            <a:ext cx="524120" cy="30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7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4628188"/>
              </p:ext>
            </p:extLst>
          </p:nvPr>
        </p:nvGraphicFramePr>
        <p:xfrm>
          <a:off x="228432" y="3646879"/>
          <a:ext cx="429767" cy="357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ｸﾘｯﾌﾟ" r:id="rId11" imgW="1249200" imgH="782280" progId="MS_ClipArt_Gallery.2">
                  <p:embed/>
                </p:oleObj>
              </mc:Choice>
              <mc:Fallback>
                <p:oleObj name="ｸﾘｯﾌﾟ" r:id="rId11" imgW="1249200" imgH="78228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32" y="3646879"/>
                        <a:ext cx="429767" cy="357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998811"/>
              </p:ext>
            </p:extLst>
          </p:nvPr>
        </p:nvGraphicFramePr>
        <p:xfrm>
          <a:off x="503740" y="4040470"/>
          <a:ext cx="429767" cy="357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ｸﾘｯﾌﾟ" r:id="rId12" imgW="1249200" imgH="782280" progId="MS_ClipArt_Gallery.2">
                  <p:embed/>
                </p:oleObj>
              </mc:Choice>
              <mc:Fallback>
                <p:oleObj name="ｸﾘｯﾌﾟ" r:id="rId12" imgW="1249200" imgH="78228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40" y="4040470"/>
                        <a:ext cx="429767" cy="357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5335690"/>
              </p:ext>
            </p:extLst>
          </p:nvPr>
        </p:nvGraphicFramePr>
        <p:xfrm>
          <a:off x="904550" y="3713748"/>
          <a:ext cx="429767" cy="357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ｸﾘｯﾌﾟ" r:id="rId13" imgW="1249200" imgH="782280" progId="MS_ClipArt_Gallery.2">
                  <p:embed/>
                </p:oleObj>
              </mc:Choice>
              <mc:Fallback>
                <p:oleObj name="ｸﾘｯﾌﾟ" r:id="rId13" imgW="1249200" imgH="78228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550" y="3713748"/>
                        <a:ext cx="429767" cy="357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17913" y="2427976"/>
            <a:ext cx="639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Vender 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29534" y="2493338"/>
            <a:ext cx="639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Vender 2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50687" y="2711852"/>
            <a:ext cx="639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Vender 3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32381" y="4091336"/>
            <a:ext cx="639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Vender 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41965" y="4219402"/>
            <a:ext cx="639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Vender 2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748" y="3863630"/>
            <a:ext cx="639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Vender 2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8228" y="3914677"/>
            <a:ext cx="639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Vender 3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3113" y="4223932"/>
            <a:ext cx="639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Vender 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31140" y="5386199"/>
            <a:ext cx="639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Vender 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01667" y="5571401"/>
            <a:ext cx="639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Vender 2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40077" y="3242288"/>
            <a:ext cx="993734" cy="560881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7641" y="2753383"/>
            <a:ext cx="819501" cy="622213"/>
          </a:xfrm>
          <a:prstGeom prst="rect">
            <a:avLst/>
          </a:prstGeom>
        </p:spPr>
      </p:pic>
      <p:sp>
        <p:nvSpPr>
          <p:cNvPr id="54" name="Flowchart: Connector 53"/>
          <p:cNvSpPr/>
          <p:nvPr/>
        </p:nvSpPr>
        <p:spPr>
          <a:xfrm>
            <a:off x="5192541" y="2452948"/>
            <a:ext cx="3124200" cy="2667000"/>
          </a:xfrm>
          <a:prstGeom prst="flowChartConnector">
            <a:avLst/>
          </a:prstGeom>
          <a:noFill/>
          <a:ln w="2063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065148" y="1905000"/>
            <a:ext cx="1535482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050" dirty="0" smtClean="0">
                <a:solidFill>
                  <a:srgbClr val="171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QUANG MINH AREA</a:t>
            </a:r>
            <a:endParaRPr lang="en-US" sz="1050" dirty="0">
              <a:solidFill>
                <a:srgbClr val="1717F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600630" y="3477510"/>
            <a:ext cx="1295400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50" dirty="0" smtClean="0">
                <a:solidFill>
                  <a:srgbClr val="171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 NINH AREA</a:t>
            </a:r>
            <a:endParaRPr lang="en-US" sz="1050" dirty="0">
              <a:solidFill>
                <a:srgbClr val="1717F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56263" y="3401310"/>
            <a:ext cx="1295400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50" dirty="0" smtClean="0">
                <a:solidFill>
                  <a:srgbClr val="171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TLIP AREA</a:t>
            </a:r>
            <a:endParaRPr lang="en-US" sz="1050" dirty="0">
              <a:solidFill>
                <a:srgbClr val="1717F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065148" y="4804738"/>
            <a:ext cx="1535482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50" dirty="0" smtClean="0">
                <a:solidFill>
                  <a:srgbClr val="171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HAI DUONG AREA</a:t>
            </a:r>
            <a:endParaRPr lang="en-US" sz="1050" dirty="0">
              <a:solidFill>
                <a:srgbClr val="1717F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210" y="2232767"/>
            <a:ext cx="524120" cy="30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0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4795181"/>
              </p:ext>
            </p:extLst>
          </p:nvPr>
        </p:nvGraphicFramePr>
        <p:xfrm>
          <a:off x="6183956" y="2232767"/>
          <a:ext cx="429767" cy="357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ｸﾘｯﾌﾟ" r:id="rId15" imgW="1249200" imgH="782280" progId="MS_ClipArt_Gallery.2">
                  <p:embed/>
                </p:oleObj>
              </mc:Choice>
              <mc:Fallback>
                <p:oleObj name="ｸﾘｯﾌﾟ" r:id="rId15" imgW="1249200" imgH="78228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3956" y="2232767"/>
                        <a:ext cx="429767" cy="357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7874991"/>
              </p:ext>
            </p:extLst>
          </p:nvPr>
        </p:nvGraphicFramePr>
        <p:xfrm>
          <a:off x="6580455" y="2494406"/>
          <a:ext cx="429767" cy="357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ｸﾘｯﾌﾟ" r:id="rId16" imgW="1249200" imgH="782280" progId="MS_ClipArt_Gallery.2">
                  <p:embed/>
                </p:oleObj>
              </mc:Choice>
              <mc:Fallback>
                <p:oleObj name="ｸﾘｯﾌﾟ" r:id="rId16" imgW="1249200" imgH="78228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0455" y="2494406"/>
                        <a:ext cx="429767" cy="357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2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210" y="3776143"/>
            <a:ext cx="524120" cy="30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3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2316373"/>
              </p:ext>
            </p:extLst>
          </p:nvPr>
        </p:nvGraphicFramePr>
        <p:xfrm>
          <a:off x="8405275" y="3973396"/>
          <a:ext cx="429767" cy="357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ｸﾘｯﾌﾟ" r:id="rId17" imgW="1249200" imgH="782280" progId="MS_ClipArt_Gallery.2">
                  <p:embed/>
                </p:oleObj>
              </mc:Choice>
              <mc:Fallback>
                <p:oleObj name="ｸﾘｯﾌﾟ" r:id="rId17" imgW="1249200" imgH="78228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5275" y="3973396"/>
                        <a:ext cx="429767" cy="357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4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969" y="5109156"/>
            <a:ext cx="524120" cy="30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285" y="5315095"/>
            <a:ext cx="524120" cy="30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8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4966199"/>
              </p:ext>
            </p:extLst>
          </p:nvPr>
        </p:nvGraphicFramePr>
        <p:xfrm>
          <a:off x="4762774" y="3651017"/>
          <a:ext cx="429767" cy="357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ｸﾘｯﾌﾟ" r:id="rId18" imgW="1249200" imgH="782280" progId="MS_ClipArt_Gallery.2">
                  <p:embed/>
                </p:oleObj>
              </mc:Choice>
              <mc:Fallback>
                <p:oleObj name="ｸﾘｯﾌﾟ" r:id="rId18" imgW="1249200" imgH="78228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774" y="3651017"/>
                        <a:ext cx="429767" cy="357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7480287"/>
              </p:ext>
            </p:extLst>
          </p:nvPr>
        </p:nvGraphicFramePr>
        <p:xfrm>
          <a:off x="5038082" y="4044608"/>
          <a:ext cx="429767" cy="357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ｸﾘｯﾌﾟ" r:id="rId19" imgW="1249200" imgH="782280" progId="MS_ClipArt_Gallery.2">
                  <p:embed/>
                </p:oleObj>
              </mc:Choice>
              <mc:Fallback>
                <p:oleObj name="ｸﾘｯﾌﾟ" r:id="rId19" imgW="1249200" imgH="78228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082" y="4044608"/>
                        <a:ext cx="429767" cy="357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5016490"/>
              </p:ext>
            </p:extLst>
          </p:nvPr>
        </p:nvGraphicFramePr>
        <p:xfrm>
          <a:off x="5438892" y="3717886"/>
          <a:ext cx="429767" cy="357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ｸﾘｯﾌﾟ" r:id="rId20" imgW="1249200" imgH="782280" progId="MS_ClipArt_Gallery.2">
                  <p:embed/>
                </p:oleObj>
              </mc:Choice>
              <mc:Fallback>
                <p:oleObj name="ｸﾘｯﾌﾟ" r:id="rId20" imgW="1249200" imgH="78228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892" y="3717886"/>
                        <a:ext cx="429767" cy="357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6052255" y="2432114"/>
            <a:ext cx="639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Vender 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963876" y="2497476"/>
            <a:ext cx="639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Vender 2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85029" y="2715990"/>
            <a:ext cx="639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Vender 3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666723" y="4095474"/>
            <a:ext cx="639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Vender 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276307" y="4223540"/>
            <a:ext cx="639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Vender 2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617090" y="3867768"/>
            <a:ext cx="639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Vender 2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312570" y="3918815"/>
            <a:ext cx="639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Vender 3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937455" y="4228070"/>
            <a:ext cx="639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Vender 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165482" y="5390337"/>
            <a:ext cx="639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Vender 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936009" y="5575539"/>
            <a:ext cx="639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Vender 2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74419" y="3246426"/>
            <a:ext cx="993734" cy="5608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1"/>
          <a:srcRect t="25963" r="21668"/>
          <a:stretch/>
        </p:blipFill>
        <p:spPr>
          <a:xfrm>
            <a:off x="1451356" y="3755258"/>
            <a:ext cx="1580897" cy="927872"/>
          </a:xfrm>
          <a:prstGeom prst="rect">
            <a:avLst/>
          </a:prstGeom>
          <a:ln w="15875">
            <a:solidFill>
              <a:srgbClr val="0000FF"/>
            </a:solidFill>
          </a:ln>
        </p:spPr>
      </p:pic>
      <p:sp>
        <p:nvSpPr>
          <p:cNvPr id="15" name="Cloud Callout 14"/>
          <p:cNvSpPr/>
          <p:nvPr/>
        </p:nvSpPr>
        <p:spPr>
          <a:xfrm>
            <a:off x="3166519" y="4881061"/>
            <a:ext cx="1014891" cy="572443"/>
          </a:xfrm>
          <a:prstGeom prst="cloudCallout">
            <a:avLst>
              <a:gd name="adj1" fmla="val -92676"/>
              <a:gd name="adj2" fmla="val -11321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pick up</a:t>
            </a:r>
            <a:endParaRPr lang="en-US" sz="1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Cloud Callout 81"/>
          <p:cNvSpPr/>
          <p:nvPr/>
        </p:nvSpPr>
        <p:spPr>
          <a:xfrm>
            <a:off x="7850144" y="4906468"/>
            <a:ext cx="1014891" cy="572443"/>
          </a:xfrm>
          <a:prstGeom prst="cloudCallout">
            <a:avLst>
              <a:gd name="adj1" fmla="val -92676"/>
              <a:gd name="adj2" fmla="val -11321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rgbClr val="171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pick up</a:t>
            </a:r>
            <a:endParaRPr lang="en-US" sz="1000" b="1" dirty="0">
              <a:solidFill>
                <a:srgbClr val="1717F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30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73F858C397DE54D9423F8D643250E0F" ma:contentTypeVersion="13" ma:contentTypeDescription="新しいドキュメントを作成します。" ma:contentTypeScope="" ma:versionID="a9aea4af3c49878c30dea797b0452ef3">
  <xsd:schema xmlns:xsd="http://www.w3.org/2001/XMLSchema" xmlns:xs="http://www.w3.org/2001/XMLSchema" xmlns:p="http://schemas.microsoft.com/office/2006/metadata/properties" xmlns:ns3="eac0b448-5034-49ab-ab38-af6095ba48da" xmlns:ns4="c3f29d59-efe7-4d90-80b5-3931792e23e7" targetNamespace="http://schemas.microsoft.com/office/2006/metadata/properties" ma:root="true" ma:fieldsID="ca9db950e70472b336f94f8b502ca090" ns3:_="" ns4:_="">
    <xsd:import namespace="eac0b448-5034-49ab-ab38-af6095ba48da"/>
    <xsd:import namespace="c3f29d59-efe7-4d90-80b5-3931792e23e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c0b448-5034-49ab-ab38-af6095ba4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f29d59-efe7-4d90-80b5-3931792e23e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4F3250-C278-4F0A-A3C8-388691A6C6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581090-380F-4BAE-A833-AAD003E80E59}">
  <ds:schemaRefs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c3f29d59-efe7-4d90-80b5-3931792e23e7"/>
    <ds:schemaRef ds:uri="eac0b448-5034-49ab-ab38-af6095ba48da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F830842-4E82-41BF-AF33-F34A70A4F1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c0b448-5034-49ab-ab38-af6095ba48da"/>
    <ds:schemaRef ds:uri="c3f29d59-efe7-4d90-80b5-3931792e2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7885</TotalTime>
  <Words>157</Words>
  <Application>Microsoft Office PowerPoint</Application>
  <PresentationFormat>On-screen Show (4:3)</PresentationFormat>
  <Paragraphs>46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Wingdings</vt:lpstr>
      <vt:lpstr>Office Theme</vt:lpstr>
      <vt:lpstr>ｸﾘｯﾌﾟ</vt:lpstr>
      <vt:lpstr>PowerPoint Presentation</vt:lpstr>
    </vt:vector>
  </TitlesOfParts>
  <Company>PSNV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Chung Nguyen Van</dc:creator>
  <cp:lastModifiedBy>NGUYEN THANH_Hoa4</cp:lastModifiedBy>
  <cp:revision>1263</cp:revision>
  <cp:lastPrinted>2019-05-27T02:21:44Z</cp:lastPrinted>
  <dcterms:created xsi:type="dcterms:W3CDTF">2015-08-13T02:08:13Z</dcterms:created>
  <dcterms:modified xsi:type="dcterms:W3CDTF">2022-11-03T01:45:20Z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0x010100973F858C397DE54D9423F8D643250E0F</vt:lpwstr>
  </property>
</Properties>
</file>