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2611-E36D-401F-B1C3-253A68690E4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5614-C970-44F8-BC74-A7FDB296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b="0" dirty="0"/>
              <a:t>HR other department training direct  and paper for </a:t>
            </a:r>
            <a:r>
              <a:rPr kumimoji="1" lang="en-US" altLang="ja-JP" b="0" dirty="0" err="1"/>
              <a:t>evulation</a:t>
            </a:r>
            <a:r>
              <a:rPr kumimoji="1" lang="en-US" altLang="ja-JP" b="0" dirty="0"/>
              <a:t> . </a:t>
            </a:r>
          </a:p>
          <a:p>
            <a:pPr defTabSz="1328898">
              <a:defRPr/>
            </a:pPr>
            <a:r>
              <a:rPr kumimoji="1" lang="en-US" altLang="ja-JP" b="0" dirty="0"/>
              <a:t>For video training they need to make and edit about 20 hours </a:t>
            </a:r>
          </a:p>
          <a:p>
            <a:pPr defTabSz="1328898">
              <a:defRPr/>
            </a:pPr>
            <a:r>
              <a:rPr kumimoji="1" lang="en-US" altLang="ja-JP" b="0" dirty="0"/>
              <a:t>After </a:t>
            </a:r>
            <a:r>
              <a:rPr kumimoji="1" lang="en-US" altLang="ja-JP" b="0" dirty="0" err="1"/>
              <a:t>anaylatis</a:t>
            </a:r>
            <a:r>
              <a:rPr kumimoji="1" lang="en-US" altLang="ja-JP" b="0" dirty="0"/>
              <a:t> , we implement train online : learn by video, do exam one system , auto </a:t>
            </a:r>
            <a:r>
              <a:rPr kumimoji="1" lang="en-US" altLang="ja-JP" b="0" dirty="0" err="1"/>
              <a:t>evulations</a:t>
            </a:r>
            <a:r>
              <a:rPr kumimoji="1" lang="en-US" altLang="ja-JP" b="0" dirty="0"/>
              <a:t>…</a:t>
            </a:r>
          </a:p>
          <a:p>
            <a:pPr defTabSz="1328898">
              <a:defRPr/>
            </a:pPr>
            <a:r>
              <a:rPr kumimoji="1" lang="en-US" altLang="ja-JP" b="0" dirty="0"/>
              <a:t>About video training we using new </a:t>
            </a:r>
            <a:r>
              <a:rPr kumimoji="1" lang="en-US" altLang="ja-JP" b="0" dirty="0" err="1"/>
              <a:t>technogy</a:t>
            </a:r>
            <a:r>
              <a:rPr kumimoji="1" lang="en-US" altLang="ja-JP" b="0" dirty="0"/>
              <a:t> convert text for speech with many </a:t>
            </a:r>
            <a:r>
              <a:rPr kumimoji="1" lang="en-US" altLang="ja-JP" b="0" dirty="0" err="1"/>
              <a:t>fomat</a:t>
            </a:r>
            <a:r>
              <a:rPr kumimoji="1" lang="en-US" altLang="ja-JP" b="0" dirty="0"/>
              <a:t> : text or ppt ..</a:t>
            </a:r>
          </a:p>
          <a:p>
            <a:pPr defTabSz="1328898">
              <a:defRPr/>
            </a:pPr>
            <a:r>
              <a:rPr kumimoji="1" lang="en-US" altLang="ja-JP" b="0" dirty="0"/>
              <a:t>This activity help reduce more than 18k$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288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288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53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569743" y="1493061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13757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6038851" y="1507243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7143751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09251" y="913354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Developer: Nguyen </a:t>
              </a:r>
              <a:r>
                <a:rPr kumimoji="1" lang="en-US" altLang="ja-JP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Nhu Minh</a:t>
              </a:r>
              <a:endPara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ja-JP" sz="1500" b="1" dirty="0" smtClean="0">
                  <a:solidFill>
                    <a:srgbClr val="00CC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Save time &amp; Quality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=""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59" y="913354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Apply: </a:t>
            </a:r>
            <a:r>
              <a:rPr kumimoji="1" lang="en-US" altLang="ja-JP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Aug.2022</a:t>
            </a:r>
            <a:endParaRPr kumimoji="1" lang="en-US" altLang="ja-JP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/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=""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686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 sz="1600" dirty="0" smtClean="0">
                <a:solidFill>
                  <a:prstClr val="white"/>
                </a:solidFill>
                <a:ea typeface="ＭＳ Ｐゴシック" panose="020B0600070205080204" pitchFamily="34" charset="-128"/>
                <a:cs typeface="Times New Roman" pitchFamily="18" charset="0"/>
              </a:rPr>
              <a:t>Edit weight check Microwave for new Model HMN-18D</a:t>
            </a:r>
            <a:endParaRPr lang="en-GB" altLang="ja-JP" sz="1600" dirty="0">
              <a:solidFill>
                <a:prstClr val="white"/>
              </a:solidFill>
              <a:ea typeface="ＭＳ Ｐゴシック" panose="020B0600070205080204" pitchFamily="34" charset="-128"/>
              <a:cs typeface="Times New Roman" pitchFamily="18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=""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GB" altLang="ja-JP" sz="100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Make new function for weight check microwave scan serial product of supplier.</a:t>
            </a:r>
            <a:endParaRPr lang="en-US" altLang="ja-JP" sz="1000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6066955" y="5787929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sz="1200" b="0" dirty="0">
                <a:solidFill>
                  <a:prstClr val="black"/>
                </a:solidFill>
                <a:latin typeface="Calibri"/>
              </a:rPr>
              <a:t>Easy manage operation and history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Calibri"/>
              </a:rPr>
              <a:t>Reduce </a:t>
            </a:r>
            <a:r>
              <a:rPr lang="en-US" sz="1200" b="0" dirty="0" smtClean="0">
                <a:solidFill>
                  <a:prstClr val="black"/>
                </a:solidFill>
                <a:latin typeface="Calibri"/>
              </a:rPr>
              <a:t>time to trace history.</a:t>
            </a:r>
            <a:endParaRPr lang="en-US" sz="1200" b="0" dirty="0">
              <a:solidFill>
                <a:prstClr val="black"/>
              </a:solidFill>
              <a:latin typeface="Calibri"/>
            </a:endParaRP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GB" altLang="ja-JP" sz="1200" b="0" dirty="0" smtClean="0">
                <a:solidFill>
                  <a:prstClr val="black"/>
                </a:solidFill>
                <a:latin typeface="Calibri"/>
              </a:rPr>
              <a:t>Check function traceability and function PLC of checker machine.</a:t>
            </a: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=""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5" y="5787929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44" indent="-285744" defTabSz="457189"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Format serial is not standard of PSNV .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Not trace history.</a:t>
            </a: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Lost time for manual control</a:t>
            </a:r>
            <a:r>
              <a:rPr lang="en-US" altLang="ja-JP" sz="1200" dirty="0">
                <a:solidFill>
                  <a:prstClr val="black"/>
                </a:solidFill>
                <a:latin typeface="Calibri"/>
              </a:rPr>
              <a:t>. </a:t>
            </a:r>
            <a:endParaRPr lang="en-US" altLang="ja-JP" sz="1200" dirty="0" smtClean="0">
              <a:solidFill>
                <a:prstClr val="black"/>
              </a:solidFill>
              <a:latin typeface="Calibri"/>
            </a:endParaRP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dirty="0" smtClean="0">
                <a:cs typeface="Arial" panose="020B0604020202020204" pitchFamily="34" charset="0"/>
              </a:rPr>
              <a:t>Not Ensure quality.</a:t>
            </a:r>
            <a:endParaRPr lang="en-US" sz="1200" dirty="0">
              <a:cs typeface="Arial" panose="020B0604020202020204" pitchFamily="34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=""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2/5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6" y="1842446"/>
            <a:ext cx="2368979" cy="212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49" y="3112172"/>
            <a:ext cx="1943062" cy="939626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359496" y="1621529"/>
            <a:ext cx="2532881" cy="127198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FF00"/>
                </a:solidFill>
              </a:rPr>
              <a:t>Not format standard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1799366" y="4401185"/>
            <a:ext cx="3695529" cy="10442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490611" y="4051797"/>
            <a:ext cx="313038" cy="258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89922" y="2730816"/>
            <a:ext cx="373469" cy="291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568" y="1716003"/>
            <a:ext cx="4135416" cy="398481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96276" y="3943689"/>
            <a:ext cx="972065" cy="2162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9171921" y="3188043"/>
            <a:ext cx="1433936" cy="585294"/>
          </a:xfrm>
          <a:prstGeom prst="wedgeRoundRectCallout">
            <a:avLst>
              <a:gd name="adj1" fmla="val -43308"/>
              <a:gd name="adj2" fmla="val 8245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New </a:t>
            </a:r>
            <a:r>
              <a:rPr lang="en-GB" dirty="0" smtClean="0">
                <a:solidFill>
                  <a:schemeClr val="tx1"/>
                </a:solidFill>
              </a:rPr>
              <a:t>serial of supplier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4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THI_Dao</dc:creator>
  <cp:lastModifiedBy>NGUYEN NHU_Minh</cp:lastModifiedBy>
  <cp:revision>11</cp:revision>
  <dcterms:created xsi:type="dcterms:W3CDTF">2022-11-17T02:01:39Z</dcterms:created>
  <dcterms:modified xsi:type="dcterms:W3CDTF">2022-11-17T02:51:43Z</dcterms:modified>
</cp:coreProperties>
</file>