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73636" autoAdjust="0"/>
  </p:normalViewPr>
  <p:slideViewPr>
    <p:cSldViewPr>
      <p:cViewPr varScale="1">
        <p:scale>
          <a:sx n="54" d="100"/>
          <a:sy n="54" d="100"/>
        </p:scale>
        <p:origin x="1716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start with part 1: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The last slide I talk about the next activities: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dirty="0" smtClean="0"/>
              <a:t>see </a:t>
            </a:r>
            <a:r>
              <a:rPr lang="en-US" dirty="0"/>
              <a:t>in the ISD Organization, I’m working in Develop team. There are 4 peoples in my team. I’m a </a:t>
            </a:r>
            <a:r>
              <a:rPr lang="en-US" baseline="0" dirty="0"/>
              <a:t>in charge of Software </a:t>
            </a:r>
            <a:r>
              <a:rPr lang="en-US" baseline="0" dirty="0" smtClean="0"/>
              <a:t>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 smtClean="0"/>
              <a:t>My Target </a:t>
            </a:r>
            <a:r>
              <a:rPr lang="en-US" altLang="en-US" b="0" baseline="0" dirty="0"/>
              <a:t>: </a:t>
            </a:r>
            <a:r>
              <a:rPr lang="en-US" altLang="en-US" b="0" baseline="0" dirty="0" smtClean="0"/>
              <a:t>increase quantity </a:t>
            </a:r>
            <a:r>
              <a:rPr lang="en-US" altLang="en-US" b="0" baseline="0" dirty="0"/>
              <a:t>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application </a:t>
            </a:r>
            <a:r>
              <a:rPr lang="en-US" altLang="en-US" b="1" baseline="0" dirty="0"/>
              <a:t>on Handy </a:t>
            </a:r>
            <a:r>
              <a:rPr lang="en-US" altLang="en-US" b="1" baseline="0" dirty="0" smtClean="0"/>
              <a:t>terminal is running wince</a:t>
            </a:r>
            <a:r>
              <a:rPr lang="en-US" altLang="en-US" b="0" baseline="0" dirty="0" smtClean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 smtClean="0"/>
              <a:t>haven’t enough time to complete</a:t>
            </a:r>
            <a:r>
              <a:rPr lang="en-US" altLang="en-US" baseline="0" dirty="0" smtClean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An example of other request</a:t>
            </a:r>
            <a:r>
              <a:rPr lang="en-US" altLang="en-US" baseline="0" dirty="0" smtClean="0"/>
              <a:t>, we look at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 smtClean="0"/>
              <a:t>For this reason, I select the</a:t>
            </a:r>
            <a:r>
              <a:rPr lang="en-US" altLang="en-US" b="1" baseline="0" dirty="0" smtClean="0"/>
              <a:t> issue 2  </a:t>
            </a:r>
            <a:r>
              <a:rPr lang="en-US" altLang="en-US" b="1" dirty="0" smtClean="0"/>
              <a:t>make an</a:t>
            </a:r>
            <a:r>
              <a:rPr lang="en-US" altLang="en-US" b="1" baseline="0" dirty="0" smtClean="0"/>
              <a:t> new system</a:t>
            </a:r>
            <a:endParaRPr lang="en-US" alt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we see current process: GR</a:t>
            </a:r>
            <a:r>
              <a:rPr lang="en-US" altLang="en-US" baseline="0" dirty="0"/>
              <a:t>, Transfer, inventory</a:t>
            </a:r>
            <a:r>
              <a:rPr lang="en-US" altLang="en-US" baseline="0" dirty="0" smtClean="0"/>
              <a:t>, maintenance, scrap.=&gt; In total, more than 1 thousand devices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(</a:t>
            </a:r>
            <a:r>
              <a:rPr lang="en-US" altLang="en-US" dirty="0" smtClean="0"/>
              <a:t>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</a:t>
            </a:r>
            <a:r>
              <a:rPr lang="en-US" altLang="en-US" dirty="0" smtClean="0"/>
              <a:t>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action : </a:t>
            </a:r>
            <a:r>
              <a:rPr lang="en-US" altLang="en-US" b="1" dirty="0" smtClean="0"/>
              <a:t>using by barcode technology, scan barcode auto save database</a:t>
            </a:r>
            <a:r>
              <a:rPr lang="en-US" altLang="en-US" b="1" baseline="0" dirty="0" smtClean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</a:t>
            </a:r>
            <a:r>
              <a:rPr lang="en-US" altLang="en-US" dirty="0" smtClean="0"/>
              <a:t>other</a:t>
            </a:r>
            <a:r>
              <a:rPr lang="en-US" altLang="en-US" baseline="0" dirty="0" smtClean="0"/>
              <a:t> OS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</a:t>
            </a:r>
            <a:r>
              <a:rPr lang="en-US" altLang="en-US" b="1" dirty="0"/>
              <a:t>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</a:t>
            </a:r>
            <a:r>
              <a:rPr lang="en-US" altLang="en-US" baseline="0" dirty="0" smtClean="0"/>
              <a:t>, I select the device and develop </a:t>
            </a:r>
            <a:r>
              <a:rPr lang="en-US" altLang="en-US" baseline="0" dirty="0"/>
              <a:t>software.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Material control system (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):</a:t>
            </a:r>
          </a:p>
          <a:p>
            <a:pPr marL="0" indent="0">
              <a:buFontTx/>
              <a:buNone/>
            </a:pPr>
            <a:r>
              <a:rPr lang="en-US" altLang="en-US" sz="1200" dirty="0" smtClean="0"/>
              <a:t>There</a:t>
            </a:r>
            <a:r>
              <a:rPr lang="en-US" altLang="en-US" sz="1200" baseline="0" dirty="0" smtClean="0"/>
              <a:t> are</a:t>
            </a:r>
            <a:r>
              <a:rPr lang="en-US" altLang="en-US" sz="1200" dirty="0" smtClean="0"/>
              <a:t> </a:t>
            </a:r>
            <a:r>
              <a:rPr lang="en-US" altLang="en-US" sz="1200" b="1" dirty="0" smtClean="0"/>
              <a:t>4 step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sz="1200" dirty="0" smtClean="0">
                <a:cs typeface="Arial" panose="020B0604020202020204" pitchFamily="34" charset="0"/>
              </a:rPr>
              <a:t> =&gt; make new software to </a:t>
            </a:r>
            <a:r>
              <a:rPr lang="en-US" sz="1200" b="1" dirty="0" smtClean="0">
                <a:cs typeface="Arial" panose="020B0604020202020204" pitchFamily="34" charset="0"/>
              </a:rPr>
              <a:t>upgrade on mobile.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cs typeface="Arial" panose="020B0604020202020204" pitchFamily="34" charset="0"/>
              </a:rPr>
              <a:t>Result: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Now, 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each step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borrow &amp; return equipment scan device &amp; user ID card replace paper and check sheet.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</a:t>
            </a:r>
            <a:r>
              <a:rPr lang="en-US" baseline="0" dirty="0"/>
              <a:t>transfer or </a:t>
            </a:r>
            <a:r>
              <a:rPr lang="en-US" baseline="0" dirty="0" smtClean="0"/>
              <a:t>inventory scan </a:t>
            </a:r>
            <a:r>
              <a:rPr lang="en-US" baseline="0" dirty="0"/>
              <a:t>user's </a:t>
            </a:r>
            <a:r>
              <a:rPr lang="en-US" baseline="0" dirty="0" smtClean="0"/>
              <a:t>card to identify </a:t>
            </a:r>
            <a:r>
              <a:rPr lang="en-US" baseline="0" dirty="0"/>
              <a:t>and fix </a:t>
            </a:r>
            <a:r>
              <a:rPr lang="en-US" baseline="0" dirty="0" smtClean="0"/>
              <a:t>location replace count manual pc.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With </a:t>
            </a:r>
            <a:r>
              <a:rPr lang="en-US" baseline="0" dirty="0"/>
              <a:t>stationery warehouses, input and output items, have to scan </a:t>
            </a:r>
            <a:r>
              <a:rPr lang="en-US" baseline="0" dirty="0" smtClean="0"/>
              <a:t>barcodes to control them.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After scan barcode -&gt;  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</a:t>
            </a:r>
            <a:r>
              <a:rPr lang="en-US" baseline="0" dirty="0" smtClean="0"/>
              <a:t>easy equipment and </a:t>
            </a:r>
            <a:r>
              <a:rPr lang="en-US" baseline="0" dirty="0"/>
              <a:t>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  <a:endParaRPr 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future expand other department.</a:t>
            </a:r>
            <a:endParaRPr lang="en-US" baseline="0" dirty="0"/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5~7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8~9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big team work and keep moving </a:t>
            </a:r>
            <a:r>
              <a:rPr lang="en-US" alt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together.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809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</a:t>
                      </a:r>
                      <a:r>
                        <a:rPr lang="en-US" sz="1600" dirty="0" smtClean="0"/>
                        <a:t>for GA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6464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&amp; </a:t>
                      </a: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install on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59008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25" y="497064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83805"/>
            <a:ext cx="4335374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1284261" y="4901209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76836" y="5370966"/>
            <a:ext cx="4160235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activities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department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ombine 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</a:t>
            </a:r>
            <a:r>
              <a:rPr lang="en-US" sz="1600" dirty="0" smtClean="0">
                <a:solidFill>
                  <a:schemeClr val="tx1"/>
                </a:solidFill>
              </a:rPr>
              <a:t>quality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management system of IT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department.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file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create </a:t>
            </a:r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rgbClr val="0000FF"/>
                </a:solidFill>
              </a:rPr>
              <a:t>Build standard process of manage </a:t>
            </a:r>
            <a:r>
              <a:rPr lang="en-US" altLang="en-US" sz="1600" dirty="0" smtClean="0">
                <a:solidFill>
                  <a:srgbClr val="0000FF"/>
                </a:solidFill>
              </a:rPr>
              <a:t>asset, </a:t>
            </a:r>
            <a:r>
              <a:rPr lang="en-US" altLang="en-US" sz="1600" dirty="0">
                <a:solidFill>
                  <a:srgbClr val="0000FF"/>
                </a:solidFill>
              </a:rPr>
              <a:t>develop </a:t>
            </a:r>
            <a:r>
              <a:rPr lang="en-US" altLang="en-US" sz="1600" dirty="0" smtClean="0">
                <a:solidFill>
                  <a:srgbClr val="0000FF"/>
                </a:solidFill>
              </a:rPr>
              <a:t>software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38907" y="3807763"/>
            <a:ext cx="255220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Transfer, Inventory </a:t>
            </a:r>
            <a:r>
              <a:rPr lang="en-US" altLang="ja-JP" sz="1400" b="0" dirty="0">
                <a:solidFill>
                  <a:srgbClr val="FF0000"/>
                </a:solidFill>
              </a:rPr>
              <a:t>check PC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Monthly</a:t>
            </a:r>
            <a:endParaRPr lang="en-US" altLang="ja-JP" sz="1400" b="0" dirty="0">
              <a:solidFill>
                <a:srgbClr val="FF0000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39550" y="3531457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0" y="2867491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56735</TotalTime>
  <Words>2772</Words>
  <Application>Microsoft Office PowerPoint</Application>
  <PresentationFormat>On-screen Show (4:3)</PresentationFormat>
  <Paragraphs>497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HGP創英角ｺﾞｼｯｸUB</vt:lpstr>
      <vt:lpstr>HGP創英角ｺﾞｼｯｸUB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4541</cp:revision>
  <cp:lastPrinted>2023-03-01T01:59:53Z</cp:lastPrinted>
  <dcterms:created xsi:type="dcterms:W3CDTF">2016-12-21T06:42:40Z</dcterms:created>
  <dcterms:modified xsi:type="dcterms:W3CDTF">2024-02-15T21:08:15Z</dcterms:modified>
</cp:coreProperties>
</file>