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1622" r:id="rId3"/>
    <p:sldId id="1631" r:id="rId4"/>
    <p:sldId id="1623" r:id="rId5"/>
    <p:sldId id="1632" r:id="rId6"/>
    <p:sldId id="276" r:id="rId7"/>
    <p:sldId id="1615" r:id="rId8"/>
    <p:sldId id="1628" r:id="rId9"/>
    <p:sldId id="1625" r:id="rId10"/>
    <p:sldId id="1620" r:id="rId11"/>
    <p:sldId id="1629" r:id="rId12"/>
    <p:sldId id="1587" r:id="rId13"/>
    <p:sldId id="1630" r:id="rId14"/>
    <p:sldId id="1626" r:id="rId15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1508B8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727" autoAdjust="0"/>
  </p:normalViewPr>
  <p:slideViewPr>
    <p:cSldViewPr>
      <p:cViewPr varScale="1">
        <p:scale>
          <a:sx n="61" d="100"/>
          <a:sy n="61" d="100"/>
        </p:scale>
        <p:origin x="96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 &amp; test exam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After: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time: 120,000min/y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Employees no need to tick to </a:t>
            </a:r>
            <a:r>
              <a:rPr lang="en-US" altLang="ja-JP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checksheet</a:t>
            </a: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cost: 3,450 $/y.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Reduce system development fee : 17k$ 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 &amp; test exam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After: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time: 120,000min/y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Employees no need to tick to </a:t>
            </a:r>
            <a:r>
              <a:rPr lang="en-US" altLang="ja-JP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checksheet</a:t>
            </a: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cost: 3,450 $/y.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Reduce system development fee : 17k$ 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2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litter </a:t>
            </a:r>
            <a:r>
              <a:rPr lang="en-US" altLang="en-US" dirty="0"/>
              <a:t>small is selected.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b="1" baseline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O </a:t>
            </a:r>
            <a:r>
              <a:rPr lang="en-US" altLang="en-US" baseline="0" dirty="0" err="1" smtClean="0"/>
              <a:t>slie</a:t>
            </a:r>
            <a:r>
              <a:rPr lang="en-US" altLang="en-US" baseline="0" dirty="0" smtClean="0"/>
              <a:t> nay </a:t>
            </a:r>
            <a:r>
              <a:rPr lang="en-US" altLang="en-US" baseline="0" dirty="0" err="1" smtClean="0"/>
              <a:t>toi</a:t>
            </a:r>
            <a:r>
              <a:rPr lang="en-US" altLang="en-US" baseline="0" dirty="0" smtClean="0"/>
              <a:t> muon de cap </a:t>
            </a:r>
            <a:r>
              <a:rPr lang="en-US" altLang="en-US" baseline="0" dirty="0" err="1" smtClean="0"/>
              <a:t>toi</a:t>
            </a:r>
            <a:r>
              <a:rPr lang="en-US" altLang="en-US" baseline="0" dirty="0" smtClean="0"/>
              <a:t> he thong </a:t>
            </a:r>
            <a:r>
              <a:rPr lang="en-US" altLang="en-US" baseline="0" dirty="0" err="1" smtClean="0"/>
              <a:t>quan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ly</a:t>
            </a:r>
            <a:r>
              <a:rPr lang="en-US" altLang="en-US" baseline="0" dirty="0" smtClean="0"/>
              <a:t> tai san </a:t>
            </a:r>
            <a:r>
              <a:rPr lang="en-US" altLang="en-US" baseline="0" dirty="0" err="1" smtClean="0"/>
              <a:t>phong</a:t>
            </a:r>
            <a:r>
              <a:rPr lang="en-US" altLang="en-US" baseline="0" dirty="0" smtClean="0"/>
              <a:t> it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 </a:t>
            </a:r>
            <a:r>
              <a:rPr lang="en-US" altLang="en-US" baseline="0" dirty="0"/>
              <a:t>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This is the fours improvement,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currently,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Quaterly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, we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invertory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Pc ,we go to section, count and write information to paper. After that  input it to Excel when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>
                <a:solidFill>
                  <a:srgbClr val="1717F7"/>
                </a:solidFill>
              </a:rPr>
              <a:t>Now : we develop system allow get all information PC from Server. We will have information exactly and fast. </a:t>
            </a:r>
          </a:p>
          <a:p>
            <a:r>
              <a:rPr kumimoji="1" lang="en-US" altLang="ja-JP" b="0" dirty="0"/>
              <a:t>So we</a:t>
            </a:r>
            <a:r>
              <a:rPr kumimoji="1" lang="en-US" altLang="ja-JP" b="0" baseline="0" dirty="0"/>
              <a:t> can save lot of time.</a:t>
            </a:r>
            <a:endParaRPr kumimoji="1" lang="ja-JP" alt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7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5.jpeg"/><Relationship Id="rId18" Type="http://schemas.openxmlformats.org/officeDocument/2006/relationships/image" Target="../media/image38.jpeg"/><Relationship Id="rId26" Type="http://schemas.openxmlformats.org/officeDocument/2006/relationships/image" Target="../media/image43.emf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0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.png"/><Relationship Id="rId20" Type="http://schemas.openxmlformats.org/officeDocument/2006/relationships/image" Target="../media/image39.wmf"/><Relationship Id="rId29" Type="http://schemas.openxmlformats.org/officeDocument/2006/relationships/image" Target="../media/image45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3.png"/><Relationship Id="rId24" Type="http://schemas.openxmlformats.org/officeDocument/2006/relationships/image" Target="../media/image42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44.png"/><Relationship Id="rId10" Type="http://schemas.openxmlformats.org/officeDocument/2006/relationships/image" Target="../media/image32.png"/><Relationship Id="rId19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31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41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wmf"/><Relationship Id="rId10" Type="http://schemas.openxmlformats.org/officeDocument/2006/relationships/image" Target="../media/image53.png"/><Relationship Id="rId4" Type="http://schemas.openxmlformats.org/officeDocument/2006/relationships/image" Target="../media/image10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96859" y="1720023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2102" y="3870704"/>
            <a:ext cx="2449721" cy="192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4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308981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55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91363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56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307624"/>
            <a:ext cx="2349898" cy="13234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Coding &amp; Testing</a:t>
            </a:r>
          </a:p>
          <a:p>
            <a:pPr algn="ctr"/>
            <a:endParaRPr lang="en-US" dirty="0"/>
          </a:p>
        </p:txBody>
      </p:sp>
      <p:sp>
        <p:nvSpPr>
          <p:cNvPr id="57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120663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051086"/>
            <a:ext cx="2651131" cy="1570453"/>
            <a:chOff x="-3736" y="2166134"/>
            <a:chExt cx="2651131" cy="1570453"/>
          </a:xfrm>
        </p:grpSpPr>
        <p:sp>
          <p:nvSpPr>
            <p:cNvPr id="53" name="Text Box 250">
              <a:extLst>
                <a:ext uri="{FF2B5EF4-FFF2-40B4-BE49-F238E27FC236}">
                  <a16:creationId xmlns:a16="http://schemas.microsoft.com/office/drawing/2014/main" id="{4D7EC992-37DF-436C-B069-962F37A28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45" name="Picture 4">
                <a:extLst>
                  <a:ext uri="{FF2B5EF4-FFF2-40B4-BE49-F238E27FC236}">
                    <a16:creationId xmlns:a16="http://schemas.microsoft.com/office/drawing/2014/main" id="{EEE447F9-4B0F-4BB8-B691-37D7673E3D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A840D5A5-C469-4D24-AD20-E9D961DE4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48" name="Picture 4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2E1C3CC-9BA7-4949-BD02-5C6D01A1E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52" name="Text Box 250">
                <a:extLst>
                  <a:ext uri="{FF2B5EF4-FFF2-40B4-BE49-F238E27FC236}">
                    <a16:creationId xmlns:a16="http://schemas.microsoft.com/office/drawing/2014/main" id="{2CD25E0B-4398-4E54-B27A-10EB3F701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84E8D511-945C-42E3-A464-17F30D07B842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row: Down 62">
                <a:extLst>
                  <a:ext uri="{FF2B5EF4-FFF2-40B4-BE49-F238E27FC236}">
                    <a16:creationId xmlns:a16="http://schemas.microsoft.com/office/drawing/2014/main" id="{CEDB2EEB-C91D-42F1-92E5-2B5A2A10F627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DF8DF4FC-1958-4513-9BE6-7733D2C44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71" name="Text Box 250">
                <a:extLst>
                  <a:ext uri="{FF2B5EF4-FFF2-40B4-BE49-F238E27FC236}">
                    <a16:creationId xmlns:a16="http://schemas.microsoft.com/office/drawing/2014/main" id="{40F751F5-950F-48A0-BCA2-D502FA519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72" name="Arrow: Right 7">
                <a:extLst>
                  <a:ext uri="{FF2B5EF4-FFF2-40B4-BE49-F238E27FC236}">
                    <a16:creationId xmlns:a16="http://schemas.microsoft.com/office/drawing/2014/main" id="{35EAA585-EB00-4EBC-A320-D54AC25125B6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31875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86370"/>
              </p:ext>
            </p:extLst>
          </p:nvPr>
        </p:nvGraphicFramePr>
        <p:xfrm>
          <a:off x="69093" y="618174"/>
          <a:ext cx="9042203" cy="351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2203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</a:tblGrid>
              <a:tr h="550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2413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55011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982" y="4769716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Equipment</a:t>
            </a:r>
            <a:endParaRPr lang="en-US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96403" y="4297651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589017" y="4290702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96403" y="4742113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466" y="5575333"/>
            <a:ext cx="4155820" cy="853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Good receive, </a:t>
            </a: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Transfer, Inventory, Scrap, 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Maintenance</a:t>
            </a:r>
            <a:endParaRPr lang="en-US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2627" y="515568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971" y="4735164"/>
            <a:ext cx="3111000" cy="196636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25249" y="1275632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087789" y="1263878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70624" y="1263878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413" y="172482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GR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local &amp; GR </a:t>
            </a:r>
            <a:r>
              <a:rPr lang="en-US" dirty="0" smtClean="0">
                <a:solidFill>
                  <a:schemeClr val="tx1"/>
                </a:solidFill>
                <a:latin typeface="Arial "/>
              </a:rPr>
              <a:t>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</a:t>
            </a:r>
            <a:r>
              <a:rPr lang="en-US" dirty="0" smtClean="0">
                <a:solidFill>
                  <a:schemeClr val="tx1"/>
                </a:solidFill>
                <a:latin typeface="Arial "/>
              </a:rPr>
              <a:t>Location</a:t>
            </a:r>
            <a:endParaRPr lang="en-US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656" y="5186772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96403" y="5607032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</a:t>
            </a:r>
            <a:r>
              <a:rPr lang="en-US" sz="1600" dirty="0" smtClean="0">
                <a:solidFill>
                  <a:schemeClr val="tx1"/>
                </a:solidFill>
              </a:rPr>
              <a:t>02/2024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12627" y="1640248"/>
            <a:ext cx="1916635" cy="2002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Apply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10/2023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Apply 01/2024</a:t>
            </a:r>
            <a:endParaRPr lang="en-US" dirty="0">
              <a:solidFill>
                <a:schemeClr val="tx1"/>
              </a:solidFill>
              <a:latin typeface="Arial 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</a:t>
            </a:r>
            <a:r>
              <a:rPr lang="en-US" dirty="0" smtClean="0">
                <a:solidFill>
                  <a:schemeClr val="tx1"/>
                </a:solidFill>
                <a:latin typeface="Arial "/>
              </a:rPr>
              <a:t>02/2024</a:t>
            </a:r>
            <a:endParaRPr lang="en-US" dirty="0">
              <a:solidFill>
                <a:schemeClr val="tx1"/>
              </a:solidFill>
              <a:latin typeface="Arial 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</a:t>
            </a:r>
            <a:r>
              <a:rPr lang="en-US" dirty="0" smtClean="0">
                <a:solidFill>
                  <a:schemeClr val="tx1"/>
                </a:solidFill>
                <a:latin typeface="Arial "/>
              </a:rPr>
              <a:t>02/2024</a:t>
            </a:r>
            <a:endParaRPr lang="en-US" dirty="0">
              <a:solidFill>
                <a:schemeClr val="tx1"/>
              </a:solidFill>
              <a:latin typeface="Arial 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786667525"/>
              </p:ext>
            </p:extLst>
          </p:nvPr>
        </p:nvGraphicFramePr>
        <p:xfrm>
          <a:off x="5612041" y="1596506"/>
          <a:ext cx="3566344" cy="2411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32"/>
          <p:cNvSpPr/>
          <p:nvPr/>
        </p:nvSpPr>
        <p:spPr>
          <a:xfrm>
            <a:off x="7196166" y="2184158"/>
            <a:ext cx="1550245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 "/>
              </a:rPr>
              <a:t>6</a:t>
            </a:r>
            <a:r>
              <a:rPr lang="en-US" sz="1600" b="1" dirty="0" smtClean="0">
                <a:solidFill>
                  <a:schemeClr val="bg1"/>
                </a:solidFill>
                <a:latin typeface="Arial "/>
              </a:rPr>
              <a:t>5 </a:t>
            </a:r>
            <a:r>
              <a:rPr lang="en-US" sz="1600" b="1" dirty="0">
                <a:solidFill>
                  <a:schemeClr val="bg1"/>
                </a:solidFill>
                <a:latin typeface="Arial "/>
              </a:rPr>
              <a:t>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09110" y="1987694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1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018072429"/>
              </p:ext>
            </p:extLst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68016" y="1727670"/>
            <a:ext cx="15172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850178" y="3495587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82" y="3642786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81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733570" y="3747112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6995" y="4277932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6432" y="3893962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7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823036" y="3734020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6492" y="4714022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7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22249" y="5290139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15" y="5825330"/>
            <a:ext cx="1447800" cy="626114"/>
          </a:xfrm>
          <a:prstGeom prst="rect">
            <a:avLst/>
          </a:prstGeom>
        </p:spPr>
      </p:pic>
      <p:pic>
        <p:nvPicPr>
          <p:cNvPr id="96" name="Picture 95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390171" y="5308313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3" y="5136144"/>
            <a:ext cx="675224" cy="287963"/>
          </a:xfrm>
          <a:prstGeom prst="rect">
            <a:avLst/>
          </a:prstGeom>
        </p:spPr>
      </p:pic>
      <p:pic>
        <p:nvPicPr>
          <p:cNvPr id="10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9" y="5524314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68" y="5473288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950175" y="4727028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5057622" y="5007535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83162" y="472250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17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585604" y="5102128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4470" y="5919615"/>
            <a:ext cx="583835" cy="50988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6685189" y="4722508"/>
            <a:ext cx="2385483" cy="1753808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60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0122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9"/>
            <a:ext cx="7648360" cy="543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equipment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8" y="1178759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612236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670126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05434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17022" y="4453531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4883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86880"/>
              </p:ext>
            </p:extLst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548495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6" name="AutoShape 6">
            <a:extLst>
              <a:ext uri="{FF2B5EF4-FFF2-40B4-BE49-F238E27FC236}">
                <a16:creationId xmlns:a16="http://schemas.microsoft.com/office/drawing/2014/main" id="{8377E87E-354A-4046-AEE2-6552C5D8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309" y="934361"/>
            <a:ext cx="2596789" cy="121312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7" name="AutoShape 6">
            <a:extLst>
              <a:ext uri="{FF2B5EF4-FFF2-40B4-BE49-F238E27FC236}">
                <a16:creationId xmlns:a16="http://schemas.microsoft.com/office/drawing/2014/main" id="{92AC600C-9B94-4284-A0B6-6B124585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308" y="2359738"/>
            <a:ext cx="2636095" cy="10692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9D013A-8FD9-45B9-A636-4F35CCAD4386}"/>
              </a:ext>
            </a:extLst>
          </p:cNvPr>
          <p:cNvSpPr/>
          <p:nvPr/>
        </p:nvSpPr>
        <p:spPr>
          <a:xfrm>
            <a:off x="143759" y="1608353"/>
            <a:ext cx="1211314" cy="389037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5024" rIns="0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Good receipt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0A91E9-34D6-4ADF-8D66-8387D78F5C2B}"/>
              </a:ext>
            </a:extLst>
          </p:cNvPr>
          <p:cNvSpPr/>
          <p:nvPr/>
        </p:nvSpPr>
        <p:spPr>
          <a:xfrm>
            <a:off x="143760" y="2026918"/>
            <a:ext cx="1211314" cy="1467444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Purchase a new one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26A35D-57EB-4AC1-A511-45F2054579A2}"/>
              </a:ext>
            </a:extLst>
          </p:cNvPr>
          <p:cNvSpPr/>
          <p:nvPr/>
        </p:nvSpPr>
        <p:spPr>
          <a:xfrm>
            <a:off x="1422535" y="1623595"/>
            <a:ext cx="1263578" cy="374492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Transfer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F240C9-67B3-4785-ACC9-B9FB8F89EA52}"/>
              </a:ext>
            </a:extLst>
          </p:cNvPr>
          <p:cNvSpPr/>
          <p:nvPr/>
        </p:nvSpPr>
        <p:spPr>
          <a:xfrm>
            <a:off x="1428190" y="2029149"/>
            <a:ext cx="1258099" cy="1448776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Transfer to section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427D39-2DAC-461D-A119-286FC2CDFB58}"/>
              </a:ext>
            </a:extLst>
          </p:cNvPr>
          <p:cNvSpPr/>
          <p:nvPr/>
        </p:nvSpPr>
        <p:spPr>
          <a:xfrm>
            <a:off x="2792769" y="1621529"/>
            <a:ext cx="1268412" cy="395564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5024" rIns="0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Maintenance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7908362-7400-4A62-AD8F-ABA46C1CE5E7}"/>
              </a:ext>
            </a:extLst>
          </p:cNvPr>
          <p:cNvSpPr/>
          <p:nvPr/>
        </p:nvSpPr>
        <p:spPr>
          <a:xfrm>
            <a:off x="2792769" y="2010145"/>
            <a:ext cx="1268412" cy="1467780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0" bIns="457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Update information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Update Serial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74F9AF-7622-40ED-9A98-8B90603A360B}"/>
              </a:ext>
            </a:extLst>
          </p:cNvPr>
          <p:cNvSpPr/>
          <p:nvPr/>
        </p:nvSpPr>
        <p:spPr>
          <a:xfrm>
            <a:off x="4154878" y="1621364"/>
            <a:ext cx="1122675" cy="377531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Inventory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19A046C-D4D4-49E7-A2D0-6159F2BB4134}"/>
              </a:ext>
            </a:extLst>
          </p:cNvPr>
          <p:cNvSpPr/>
          <p:nvPr/>
        </p:nvSpPr>
        <p:spPr>
          <a:xfrm>
            <a:off x="4154879" y="2026918"/>
            <a:ext cx="1122674" cy="1452002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Inventory checking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400" kern="1200" dirty="0"/>
              <a:t>Report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20B4D0-920C-4560-818D-AC866FB8F1EE}"/>
              </a:ext>
            </a:extLst>
          </p:cNvPr>
          <p:cNvSpPr/>
          <p:nvPr/>
        </p:nvSpPr>
        <p:spPr>
          <a:xfrm>
            <a:off x="5389821" y="1618156"/>
            <a:ext cx="1265567" cy="374492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Scrap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3F522DA-5C71-42CA-BDEC-740410CAB55A}"/>
              </a:ext>
            </a:extLst>
          </p:cNvPr>
          <p:cNvSpPr/>
          <p:nvPr/>
        </p:nvSpPr>
        <p:spPr>
          <a:xfrm>
            <a:off x="5401648" y="2017305"/>
            <a:ext cx="1254956" cy="1470445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When Scrapping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Approve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4F24E59-5C0C-48CA-9710-AFFEA310D5E7}"/>
              </a:ext>
            </a:extLst>
          </p:cNvPr>
          <p:cNvSpPr/>
          <p:nvPr/>
        </p:nvSpPr>
        <p:spPr>
          <a:xfrm>
            <a:off x="6727238" y="1621364"/>
            <a:ext cx="1124950" cy="371284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5024" rIns="0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dirty="0"/>
              <a:t>Stationery</a:t>
            </a:r>
            <a:endParaRPr lang="en-US" sz="1600" kern="12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30EEBEB-BEE5-4FD3-B264-E29B50DF2C89}"/>
              </a:ext>
            </a:extLst>
          </p:cNvPr>
          <p:cNvSpPr/>
          <p:nvPr/>
        </p:nvSpPr>
        <p:spPr>
          <a:xfrm>
            <a:off x="6728453" y="1998896"/>
            <a:ext cx="1122674" cy="1470445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Import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Export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70BEC19-647B-4E21-BF6E-B56FE6DB47B7}"/>
              </a:ext>
            </a:extLst>
          </p:cNvPr>
          <p:cNvSpPr/>
          <p:nvPr/>
        </p:nvSpPr>
        <p:spPr>
          <a:xfrm>
            <a:off x="7921761" y="1623595"/>
            <a:ext cx="1124950" cy="389037"/>
          </a:xfrm>
          <a:custGeom>
            <a:avLst/>
            <a:gdLst>
              <a:gd name="connsiteX0" fmla="*/ 0 w 1462100"/>
              <a:gd name="connsiteY0" fmla="*/ 0 h 460800"/>
              <a:gd name="connsiteX1" fmla="*/ 1462100 w 1462100"/>
              <a:gd name="connsiteY1" fmla="*/ 0 h 460800"/>
              <a:gd name="connsiteX2" fmla="*/ 1462100 w 1462100"/>
              <a:gd name="connsiteY2" fmla="*/ 460800 h 460800"/>
              <a:gd name="connsiteX3" fmla="*/ 0 w 1462100"/>
              <a:gd name="connsiteY3" fmla="*/ 460800 h 460800"/>
              <a:gd name="connsiteX4" fmla="*/ 0 w 1462100"/>
              <a:gd name="connsiteY4" fmla="*/ 0 h 4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460800">
                <a:moveTo>
                  <a:pt x="0" y="0"/>
                </a:moveTo>
                <a:lnTo>
                  <a:pt x="1462100" y="0"/>
                </a:lnTo>
                <a:lnTo>
                  <a:pt x="14621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Borro</a:t>
            </a:r>
            <a:r>
              <a:rPr lang="en-US" sz="1600" dirty="0"/>
              <a:t>w &amp; Return</a:t>
            </a:r>
            <a:endParaRPr lang="en-US" sz="1600" kern="12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924B92C-24F5-4250-942A-A5A19F0FA22F}"/>
              </a:ext>
            </a:extLst>
          </p:cNvPr>
          <p:cNvSpPr/>
          <p:nvPr/>
        </p:nvSpPr>
        <p:spPr>
          <a:xfrm>
            <a:off x="7922976" y="2012632"/>
            <a:ext cx="1122674" cy="1461388"/>
          </a:xfrm>
          <a:custGeom>
            <a:avLst/>
            <a:gdLst>
              <a:gd name="connsiteX0" fmla="*/ 0 w 1462100"/>
              <a:gd name="connsiteY0" fmla="*/ 0 h 1599648"/>
              <a:gd name="connsiteX1" fmla="*/ 1462100 w 1462100"/>
              <a:gd name="connsiteY1" fmla="*/ 0 h 1599648"/>
              <a:gd name="connsiteX2" fmla="*/ 1462100 w 1462100"/>
              <a:gd name="connsiteY2" fmla="*/ 1599648 h 1599648"/>
              <a:gd name="connsiteX3" fmla="*/ 0 w 1462100"/>
              <a:gd name="connsiteY3" fmla="*/ 1599648 h 1599648"/>
              <a:gd name="connsiteX4" fmla="*/ 0 w 1462100"/>
              <a:gd name="connsiteY4" fmla="*/ 0 h 159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100" h="1599648">
                <a:moveTo>
                  <a:pt x="0" y="0"/>
                </a:moveTo>
                <a:lnTo>
                  <a:pt x="1462100" y="0"/>
                </a:lnTo>
                <a:lnTo>
                  <a:pt x="1462100" y="1599648"/>
                </a:lnTo>
                <a:lnTo>
                  <a:pt x="0" y="1599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113792" bIns="128016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Borrow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Return</a:t>
            </a: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Report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136908" y="1228280"/>
            <a:ext cx="3146846" cy="33369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b="1" dirty="0"/>
              <a:t>Current Process Analysis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813352"/>
            <a:ext cx="4345148" cy="218522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and manpower: 65 * 2.5*4=650$/Year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Thi Thao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650 $/Y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276401" y="266611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387" y="2495717"/>
            <a:ext cx="15348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963434" y="2262645"/>
            <a:ext cx="3679348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collecting automatically software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16150" y="4415242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Count and record PC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Input information to Excel 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A8BC2EEC-4904-42F0-82D0-B2C87927D516}"/>
              </a:ext>
            </a:extLst>
          </p:cNvPr>
          <p:cNvSpPr/>
          <p:nvPr/>
        </p:nvSpPr>
        <p:spPr>
          <a:xfrm>
            <a:off x="4562475" y="4061161"/>
            <a:ext cx="2170592" cy="1736469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get all PC information</a:t>
            </a:r>
            <a:endParaRPr lang="en-US" sz="1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3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1C830-F775-4D83-ADAC-4BFF625AD39C}"/>
              </a:ext>
            </a:extLst>
          </p:cNvPr>
          <p:cNvCxnSpPr>
            <a:cxnSpLocks/>
          </p:cNvCxnSpPr>
          <p:nvPr/>
        </p:nvCxnSpPr>
        <p:spPr>
          <a:xfrm>
            <a:off x="6477000" y="3476313"/>
            <a:ext cx="993362" cy="1100191"/>
          </a:xfrm>
          <a:prstGeom prst="straightConnector1">
            <a:avLst/>
          </a:prstGeom>
          <a:ln w="44450" cap="flat" cmpd="sng" algn="ctr">
            <a:solidFill>
              <a:srgbClr val="1717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" y="1784574"/>
            <a:ext cx="1971675" cy="181171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B8A58B-E51B-4F90-A2D1-E244CBBA1F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5600" y="4648200"/>
          <a:ext cx="228710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14">
                  <a:extLst>
                    <a:ext uri="{9D8B030D-6E8A-4147-A177-3AD203B41FA5}">
                      <a16:colId xmlns:a16="http://schemas.microsoft.com/office/drawing/2014/main" val="2394387282"/>
                    </a:ext>
                  </a:extLst>
                </a:gridCol>
                <a:gridCol w="632998">
                  <a:extLst>
                    <a:ext uri="{9D8B030D-6E8A-4147-A177-3AD203B41FA5}">
                      <a16:colId xmlns:a16="http://schemas.microsoft.com/office/drawing/2014/main" val="3617407965"/>
                    </a:ext>
                  </a:extLst>
                </a:gridCol>
                <a:gridCol w="1119896">
                  <a:extLst>
                    <a:ext uri="{9D8B030D-6E8A-4147-A177-3AD203B41FA5}">
                      <a16:colId xmlns:a16="http://schemas.microsoft.com/office/drawing/2014/main" val="38008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519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FTVCHY1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 7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DT-DE1602108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96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C00DHJ2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Win10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DT-DE1709009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2165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2960"/>
            <a:ext cx="1122152" cy="841614"/>
          </a:xfrm>
          <a:prstGeom prst="rect">
            <a:avLst/>
          </a:prstGeom>
        </p:spPr>
      </p:pic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 2018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Auto Inventory PC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software inventory all PC</a:t>
            </a:r>
          </a:p>
        </p:txBody>
      </p:sp>
    </p:spTree>
    <p:extLst>
      <p:ext uri="{BB962C8B-B14F-4D97-AF65-F5344CB8AC3E}">
        <p14:creationId xmlns:p14="http://schemas.microsoft.com/office/powerpoint/2010/main" val="17391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886174" y="4070827"/>
            <a:ext cx="3457226" cy="1598411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2925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277256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19613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553075" y="1277256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 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After </a:t>
            </a:r>
            <a:endParaRPr kumimoji="1" lang="en-US" altLang="ja-JP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46038" y="5983625"/>
            <a:ext cx="4383087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06913" y="5983625"/>
            <a:ext cx="44894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-14990" y="0"/>
            <a:ext cx="9163050" cy="46071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>
              <a:lnSpc>
                <a:spcPct val="90000"/>
              </a:lnSpc>
            </a:pPr>
            <a:r>
              <a:rPr kumimoji="0" lang="en-US" altLang="ja-JP" sz="2000" b="1" cap="al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    Inventory pc</a:t>
            </a:r>
            <a:r>
              <a:rPr lang="en-US" altLang="ja-JP" sz="2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SYSTEM</a:t>
            </a:r>
          </a:p>
        </p:txBody>
      </p:sp>
      <p:sp>
        <p:nvSpPr>
          <p:cNvPr id="118" name="Rectangle 257"/>
          <p:cNvSpPr>
            <a:spLocks noChangeArrowheads="1"/>
          </p:cNvSpPr>
          <p:nvPr/>
        </p:nvSpPr>
        <p:spPr bwMode="auto">
          <a:xfrm>
            <a:off x="42160" y="53535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itchFamily="34" charset="-128"/>
              </a:rPr>
              <a:t>  Report item:11 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63499" y="515080"/>
            <a:ext cx="9015167" cy="3485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ja-JP" sz="16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saving, Accuracy , Speed  by using Inventory System</a:t>
            </a:r>
            <a:endParaRPr lang="en-US" altLang="ja-JP" sz="16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175" y="3643086"/>
            <a:ext cx="36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5856" y="1792399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PC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01511" y="910772"/>
            <a:ext cx="2420097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Thai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Thinh</a:t>
            </a:r>
            <a:endParaRPr kumimoji="1" lang="en-US" altLang="ja-JP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sym typeface="Wingdings" pitchFamily="2" charset="2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79900" y="910794"/>
            <a:ext cx="140013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May/2016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727501" y="910374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0036" y="911332"/>
            <a:ext cx="1691360" cy="27294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 I team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738486" y="910772"/>
            <a:ext cx="2340181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176h/year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100" y="1810394"/>
            <a:ext cx="4002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P.I.C go to PC to collect information of PC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24082" y="271417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3080114" y="350150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1484" y="3944151"/>
            <a:ext cx="2660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sp>
        <p:nvSpPr>
          <p:cNvPr id="42" name="Down Arrow 41"/>
          <p:cNvSpPr/>
          <p:nvPr/>
        </p:nvSpPr>
        <p:spPr>
          <a:xfrm flipV="1">
            <a:off x="7731125" y="3619118"/>
            <a:ext cx="190151" cy="29834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0" y="2267410"/>
            <a:ext cx="1796458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174" y="2535683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27542"/>
          <a:stretch/>
        </p:blipFill>
        <p:spPr>
          <a:xfrm>
            <a:off x="7807012" y="3341337"/>
            <a:ext cx="834381" cy="853902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6516642" y="3364784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104" y="3186297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444480" y="2734873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5070782" y="2904815"/>
            <a:ext cx="242713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7" y="4368590"/>
            <a:ext cx="3045063" cy="133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85" y="3069045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二等辺三角形 7172"/>
          <p:cNvSpPr>
            <a:spLocks noChangeArrowheads="1"/>
          </p:cNvSpPr>
          <p:nvPr/>
        </p:nvSpPr>
        <p:spPr bwMode="auto">
          <a:xfrm rot="-1800000" flipV="1">
            <a:off x="7817131" y="3151094"/>
            <a:ext cx="221274" cy="345831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SG" b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21929" y="2142234"/>
            <a:ext cx="2974666" cy="436789"/>
            <a:chOff x="4921929" y="2142234"/>
            <a:chExt cx="2974666" cy="436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4921929" y="2143419"/>
              <a:ext cx="741459" cy="435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5665364" y="2142234"/>
              <a:ext cx="741459" cy="43560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6403926" y="2142234"/>
              <a:ext cx="741459" cy="4356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7155136" y="2142338"/>
              <a:ext cx="741459" cy="435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66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2888466" y="2894997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246B15C-7D0C-4719-BD0B-129FAA85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99" y="3267700"/>
            <a:ext cx="1699368" cy="1462654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540254" y="2906247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D958C-DBC1-4616-9C35-3D37F03A5C33}"/>
              </a:ext>
            </a:extLst>
          </p:cNvPr>
          <p:cNvSpPr/>
          <p:nvPr/>
        </p:nvSpPr>
        <p:spPr>
          <a:xfrm>
            <a:off x="3027964" y="5217310"/>
            <a:ext cx="672796" cy="26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70%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5CE21D-C263-4723-9FF8-475E635CEC19}"/>
              </a:ext>
            </a:extLst>
          </p:cNvPr>
          <p:cNvSpPr/>
          <p:nvPr/>
        </p:nvSpPr>
        <p:spPr>
          <a:xfrm>
            <a:off x="4236907" y="5225443"/>
            <a:ext cx="672796" cy="26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30%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417" y="3250162"/>
            <a:ext cx="3060882" cy="14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70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50%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52601</TotalTime>
  <Words>3781</Words>
  <Application>Microsoft Office PowerPoint</Application>
  <PresentationFormat>On-screen Show (4:3)</PresentationFormat>
  <Paragraphs>705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Microsoft YaHei</vt:lpstr>
      <vt:lpstr>MS PGothic</vt:lpstr>
      <vt:lpstr>MS PGothic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4270</cp:revision>
  <cp:lastPrinted>2023-03-01T01:59:53Z</cp:lastPrinted>
  <dcterms:created xsi:type="dcterms:W3CDTF">2016-12-21T06:42:40Z</dcterms:created>
  <dcterms:modified xsi:type="dcterms:W3CDTF">2024-01-25T21:12:04Z</dcterms:modified>
</cp:coreProperties>
</file>