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A LE THU" initials="HLT" lastIdx="1" clrIdx="0">
    <p:extLst>
      <p:ext uri="{19B8F6BF-5375-455C-9EA6-DF929625EA0E}">
        <p15:presenceInfo xmlns:p15="http://schemas.microsoft.com/office/powerpoint/2012/main" userId="S-1-5-21-3734395507-3439540992-2097805461-6642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3304" autoAdjust="0"/>
  </p:normalViewPr>
  <p:slideViewPr>
    <p:cSldViewPr>
      <p:cViewPr varScale="1">
        <p:scale>
          <a:sx n="83" d="100"/>
          <a:sy n="83" d="100"/>
        </p:scale>
        <p:origin x="23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 dirty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5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b="0" dirty="0"/>
              <a:t>reduce unclear understanding error </a:t>
            </a:r>
            <a:r>
              <a:rPr lang="en-US" b="0" dirty="0" err="1"/>
              <a:t>iSM-P</a:t>
            </a:r>
            <a:endParaRPr lang="en-US" altLang="ja-JP" sz="2400" dirty="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/1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Benefit: </a:t>
            </a:r>
            <a:r>
              <a:rPr lang="en-US" b="0" dirty="0"/>
              <a:t>Easy to understand and easy to promote to each employee</a:t>
            </a:r>
            <a:r>
              <a:rPr lang="en-US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Completed 9/37 ISM-P</a:t>
            </a:r>
            <a:endParaRPr lang="en-US" b="0" dirty="0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dirty="0"/>
              <a:t>Misunderstanding or incomplete understanding of the requirements of ISM-P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Developer: ISM team</a:t>
                </a: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12,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Vietnamese for ISM-P</a:t>
              </a:r>
              <a:endParaRPr lang="en-US" sz="1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0 </a:t>
              </a:r>
              <a:r>
                <a:rPr kumimoji="1" lang="en-US" sz="14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 dirty="0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1AFC1-B722-4052-8B28-81D30F3E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4" y="1982493"/>
            <a:ext cx="4289461" cy="335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6B5EC-B954-47CD-BE1E-5131FD54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66" y="1982493"/>
            <a:ext cx="4475819" cy="3354106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3B8687B-3DC2-4E2B-AB2C-E9AB17253F60}"/>
              </a:ext>
            </a:extLst>
          </p:cNvPr>
          <p:cNvSpPr/>
          <p:nvPr/>
        </p:nvSpPr>
        <p:spPr>
          <a:xfrm>
            <a:off x="213455" y="5419514"/>
            <a:ext cx="1752600" cy="392338"/>
          </a:xfrm>
          <a:prstGeom prst="wedgeRectCallout">
            <a:avLst>
              <a:gd name="adj1" fmla="val -18224"/>
              <a:gd name="adj2" fmla="val -98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English only</a:t>
            </a:r>
            <a:endParaRPr lang="en-US" dirty="0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238B4E6-B80D-464E-9105-773F64143488}"/>
              </a:ext>
            </a:extLst>
          </p:cNvPr>
          <p:cNvSpPr/>
          <p:nvPr/>
        </p:nvSpPr>
        <p:spPr>
          <a:xfrm>
            <a:off x="4616932" y="5438312"/>
            <a:ext cx="2469667" cy="392338"/>
          </a:xfrm>
          <a:prstGeom prst="wedgeRectCallout">
            <a:avLst>
              <a:gd name="adj1" fmla="val -18224"/>
              <a:gd name="adj2" fmla="val -98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English &amp; Vietnamese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1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81090-380F-4BAE-A833-AAD003E80E59}">
  <ds:schemaRefs>
    <ds:schemaRef ds:uri="c3f29d59-efe7-4d90-80b5-3931792e23e7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eac0b448-5034-49ab-ab38-af6095ba48da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8356</TotalTime>
  <Words>66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Huong Tran Thi</cp:lastModifiedBy>
  <cp:revision>1401</cp:revision>
  <cp:lastPrinted>2019-05-27T02:21:44Z</cp:lastPrinted>
  <dcterms:created xsi:type="dcterms:W3CDTF">2015-08-13T02:08:13Z</dcterms:created>
  <dcterms:modified xsi:type="dcterms:W3CDTF">2021-12-16T07:36:03Z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