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5" r:id="rId5"/>
    <p:sldId id="342" r:id="rId6"/>
    <p:sldId id="343" r:id="rId7"/>
    <p:sldId id="344" r:id="rId8"/>
    <p:sldId id="345" r:id="rId9"/>
    <p:sldId id="346" r:id="rId10"/>
    <p:sldId id="347" r:id="rId11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A LE THU" initials="HLT" lastIdx="1" clrIdx="0">
    <p:extLst>
      <p:ext uri="{19B8F6BF-5375-455C-9EA6-DF929625EA0E}">
        <p15:presenceInfo xmlns:p15="http://schemas.microsoft.com/office/powerpoint/2012/main" userId="S-1-5-21-3734395507-3439540992-2097805461-6642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17F7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73304" autoAdjust="0"/>
  </p:normalViewPr>
  <p:slideViewPr>
    <p:cSldViewPr>
      <p:cViewPr varScale="1">
        <p:scale>
          <a:sx n="88" d="100"/>
          <a:sy n="88" d="100"/>
        </p:scale>
        <p:origin x="19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 </a:t>
            </a:r>
            <a:r>
              <a:rPr lang="en-GB"/>
              <a:t>everyone.</a:t>
            </a:r>
            <a:endParaRPr lang="en-US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/>
              <a:t>,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2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/>
              <a:t>,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5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/>
              <a:t>,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65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/>
              <a:t>,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74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/>
              <a:t>,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71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b="0"/>
              <a:t>,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10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61122" y="304801"/>
            <a:ext cx="8424863" cy="1905000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ja-JP" sz="2800" dirty="0"/>
              <a:t> IMPROVEMENT </a:t>
            </a:r>
            <a:r>
              <a:rPr lang="en-US" altLang="ja-JP" sz="2800"/>
              <a:t>RESULT REPORT </a:t>
            </a:r>
          </a:p>
          <a:p>
            <a:pPr algn="ctr"/>
            <a:r>
              <a:rPr lang="en-US" altLang="ja-JP" sz="2800"/>
              <a:t>JUN.2021</a:t>
            </a:r>
            <a:endParaRPr lang="en-US" altLang="ja-JP" sz="2800" dirty="0"/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gray">
          <a:xfrm>
            <a:off x="1752600" y="2895600"/>
            <a:ext cx="5583610" cy="274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lang="en-US" altLang="en-US" sz="2000" b="1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	:    Information System</a:t>
            </a:r>
            <a:endParaRPr lang="ja-JP" altLang="en-US" sz="2000" b="1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lang="en-US" altLang="ja-JP" sz="2000" b="1">
                <a:solidFill>
                  <a:srgbClr val="1717F7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Presenter	:   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kumimoji="1" lang="en-US" altLang="ja-JP" sz="2000" b="1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Total topics	:	6 topics</a:t>
            </a:r>
            <a:endParaRPr kumimoji="1" lang="en-US" altLang="ja-JP" sz="2000" b="1" dirty="0">
              <a:solidFill>
                <a:srgbClr val="1717F7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336800" algn="l"/>
              </a:tabLst>
              <a:defRPr/>
            </a:pPr>
            <a:r>
              <a:rPr kumimoji="1" lang="en-US" altLang="ja-JP" sz="2000" b="1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Save cost	:  	/year</a:t>
            </a:r>
            <a:endParaRPr kumimoji="1" lang="en-US" altLang="ja-JP" sz="2000" b="1" dirty="0">
              <a:solidFill>
                <a:srgbClr val="1717F7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/>
              <a:t>Topic name</a:t>
            </a:r>
            <a:endParaRPr lang="en-US" altLang="ja-JP" sz="2400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1/6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948339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Benefit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time, cost ?$/Y</a:t>
            </a: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time, cost ?$/Y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E9E12-2354-4CC6-B289-3B2838738257}"/>
              </a:ext>
            </a:extLst>
          </p:cNvPr>
          <p:cNvGrpSpPr/>
          <p:nvPr/>
        </p:nvGrpSpPr>
        <p:grpSpPr>
          <a:xfrm>
            <a:off x="52634" y="931825"/>
            <a:ext cx="6119566" cy="321492"/>
            <a:chOff x="52634" y="931825"/>
            <a:chExt cx="6119566" cy="321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315FB-AA16-4931-AD00-186957B9449E}"/>
                </a:ext>
              </a:extLst>
            </p:cNvPr>
            <p:cNvGrpSpPr/>
            <p:nvPr/>
          </p:nvGrpSpPr>
          <p:grpSpPr>
            <a:xfrm>
              <a:off x="52634" y="931825"/>
              <a:ext cx="6119566" cy="321492"/>
              <a:chOff x="2107078" y="961572"/>
              <a:chExt cx="4676487" cy="274320"/>
            </a:xfrm>
          </p:grpSpPr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6D51908F-EF05-4D65-B13B-F44BDFFB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78" y="962132"/>
                <a:ext cx="1856644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Developer</a:t>
                </a: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: </a:t>
                </a:r>
                <a:r>
                  <a:rPr kumimoji="1" lang="en-US" altLang="ja-JP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/>
                    <a:ea typeface="ＭＳ Ｐゴシック" panose="020B0600070205080204" pitchFamily="34" charset="-128"/>
                    <a:sym typeface="Wingdings" pitchFamily="2" charset="2"/>
                  </a:rPr>
                  <a:t>Infrateam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DDF6A9E-3A0C-4018-947B-3D3BD39F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851" y="961572"/>
                <a:ext cx="1037714" cy="27432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Expense: 0 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</p:grp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AF45FE8A-7925-45FA-BA93-C22C4827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1" y="931825"/>
              <a:ext cx="2267269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Apply: </a:t>
              </a:r>
              <a:r>
                <a:rPr kumimoji="1" lang="en-US" altLang="ja-JP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Jun,</a:t>
              </a: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2021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9610DD-DF4B-4DEE-8CD3-A0E3B1177013}"/>
              </a:ext>
            </a:extLst>
          </p:cNvPr>
          <p:cNvGrpSpPr/>
          <p:nvPr/>
        </p:nvGrpSpPr>
        <p:grpSpPr>
          <a:xfrm>
            <a:off x="5471750" y="2102012"/>
            <a:ext cx="2695353" cy="1215296"/>
            <a:chOff x="1142999" y="4710224"/>
            <a:chExt cx="2695353" cy="1215296"/>
          </a:xfrm>
        </p:grpSpPr>
        <p:sp>
          <p:nvSpPr>
            <p:cNvPr id="36" name="Explosion: 14 Points 35">
              <a:extLst>
                <a:ext uri="{FF2B5EF4-FFF2-40B4-BE49-F238E27FC236}">
                  <a16:creationId xmlns:a16="http://schemas.microsoft.com/office/drawing/2014/main" id="{B8D053E7-F79D-4980-844D-6BF22D88D81E}"/>
                </a:ext>
              </a:extLst>
            </p:cNvPr>
            <p:cNvSpPr/>
            <p:nvPr/>
          </p:nvSpPr>
          <p:spPr>
            <a:xfrm rot="634395">
              <a:off x="1142999" y="4710224"/>
              <a:ext cx="2695353" cy="1215296"/>
            </a:xfrm>
            <a:prstGeom prst="irregularSeal2">
              <a:avLst/>
            </a:prstGeom>
            <a:solidFill>
              <a:srgbClr val="1717F7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D40727-E051-473B-B2AE-B553B63F7E22}"/>
                </a:ext>
              </a:extLst>
            </p:cNvPr>
            <p:cNvSpPr/>
            <p:nvPr/>
          </p:nvSpPr>
          <p:spPr>
            <a:xfrm>
              <a:off x="1811658" y="5033811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6C2F0-6910-45D0-BC07-194FDAB20AF5}"/>
              </a:ext>
            </a:extLst>
          </p:cNvPr>
          <p:cNvSpPr/>
          <p:nvPr/>
        </p:nvSpPr>
        <p:spPr>
          <a:xfrm>
            <a:off x="974284" y="5192330"/>
            <a:ext cx="260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Delete manually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2C504-A3BD-476A-BB60-2CBE36348D72}"/>
              </a:ext>
            </a:extLst>
          </p:cNvPr>
          <p:cNvGrpSpPr/>
          <p:nvPr/>
        </p:nvGrpSpPr>
        <p:grpSpPr>
          <a:xfrm>
            <a:off x="35368" y="501724"/>
            <a:ext cx="9055998" cy="751685"/>
            <a:chOff x="35368" y="501724"/>
            <a:chExt cx="9055998" cy="751685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8A65B3F-E5CA-49E9-BA5C-37458441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" y="501724"/>
              <a:ext cx="9055998" cy="39064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ja-JP" sz="14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 description </a:t>
              </a:r>
              <a:endParaRPr lang="en-US" sz="1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7E28BD8B-8580-47C2-BB79-E8BF1FA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96" y="932872"/>
              <a:ext cx="2886770" cy="3205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GB" altLang="ja-JP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rPr>
                <a:t>Save : </a:t>
              </a:r>
              <a:r>
                <a:rPr kumimoji="1" lang="en-US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Wingdings" panose="05000000000000000000" pitchFamily="2" charset="2"/>
                </a:rPr>
                <a:t>$/Y</a:t>
              </a:r>
              <a:endParaRPr kumimoji="1" lang="en-US" altLang="ja-JP" sz="1400" b="1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4BCA9685-CC7B-4152-8297-230B1D0BD13D}"/>
              </a:ext>
            </a:extLst>
          </p:cNvPr>
          <p:cNvSpPr/>
          <p:nvPr/>
        </p:nvSpPr>
        <p:spPr>
          <a:xfrm rot="723761">
            <a:off x="929095" y="2238641"/>
            <a:ext cx="2695353" cy="111257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CC3EF0-59DB-49ED-AAE2-E8EFB0DADA23}"/>
              </a:ext>
            </a:extLst>
          </p:cNvPr>
          <p:cNvSpPr/>
          <p:nvPr/>
        </p:nvSpPr>
        <p:spPr>
          <a:xfrm>
            <a:off x="1766914" y="252499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6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/>
              <a:t>Topic name</a:t>
            </a:r>
            <a:endParaRPr lang="en-US" altLang="ja-JP" sz="2400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>
                <a:solidFill>
                  <a:srgbClr val="FFFFFF"/>
                </a:solidFill>
              </a:rPr>
              <a:t>2</a:t>
            </a:r>
            <a:r>
              <a:rPr kumimoji="0" lang="en-US" altLang="vi-V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/6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948339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Benefit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time, cost ?$/Y</a:t>
            </a: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time, cost ?$/Y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E9E12-2354-4CC6-B289-3B2838738257}"/>
              </a:ext>
            </a:extLst>
          </p:cNvPr>
          <p:cNvGrpSpPr/>
          <p:nvPr/>
        </p:nvGrpSpPr>
        <p:grpSpPr>
          <a:xfrm>
            <a:off x="52634" y="931825"/>
            <a:ext cx="6119566" cy="321492"/>
            <a:chOff x="52634" y="931825"/>
            <a:chExt cx="6119566" cy="321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315FB-AA16-4931-AD00-186957B9449E}"/>
                </a:ext>
              </a:extLst>
            </p:cNvPr>
            <p:cNvGrpSpPr/>
            <p:nvPr/>
          </p:nvGrpSpPr>
          <p:grpSpPr>
            <a:xfrm>
              <a:off x="52634" y="931825"/>
              <a:ext cx="6119566" cy="321492"/>
              <a:chOff x="2107078" y="961572"/>
              <a:chExt cx="4676487" cy="274320"/>
            </a:xfrm>
          </p:grpSpPr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6D51908F-EF05-4D65-B13B-F44BDFFB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78" y="962132"/>
                <a:ext cx="1856644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Developer</a:t>
                </a: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: </a:t>
                </a:r>
                <a:r>
                  <a:rPr kumimoji="1" lang="en-US" altLang="ja-JP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/>
                    <a:ea typeface="ＭＳ Ｐゴシック" panose="020B0600070205080204" pitchFamily="34" charset="-128"/>
                    <a:sym typeface="Wingdings" pitchFamily="2" charset="2"/>
                  </a:rPr>
                  <a:t>Infrateam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DDF6A9E-3A0C-4018-947B-3D3BD39F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851" y="961572"/>
                <a:ext cx="1037714" cy="27432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Expense: 0 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</p:grp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AF45FE8A-7925-45FA-BA93-C22C4827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1" y="931825"/>
              <a:ext cx="2267269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Apply: </a:t>
              </a:r>
              <a:r>
                <a:rPr kumimoji="1" lang="en-US" altLang="ja-JP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Jun,</a:t>
              </a: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2021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9610DD-DF4B-4DEE-8CD3-A0E3B1177013}"/>
              </a:ext>
            </a:extLst>
          </p:cNvPr>
          <p:cNvGrpSpPr/>
          <p:nvPr/>
        </p:nvGrpSpPr>
        <p:grpSpPr>
          <a:xfrm>
            <a:off x="5471750" y="2102012"/>
            <a:ext cx="2695353" cy="1215296"/>
            <a:chOff x="1142999" y="4710224"/>
            <a:chExt cx="2695353" cy="1215296"/>
          </a:xfrm>
        </p:grpSpPr>
        <p:sp>
          <p:nvSpPr>
            <p:cNvPr id="36" name="Explosion: 14 Points 35">
              <a:extLst>
                <a:ext uri="{FF2B5EF4-FFF2-40B4-BE49-F238E27FC236}">
                  <a16:creationId xmlns:a16="http://schemas.microsoft.com/office/drawing/2014/main" id="{B8D053E7-F79D-4980-844D-6BF22D88D81E}"/>
                </a:ext>
              </a:extLst>
            </p:cNvPr>
            <p:cNvSpPr/>
            <p:nvPr/>
          </p:nvSpPr>
          <p:spPr>
            <a:xfrm rot="634395">
              <a:off x="1142999" y="4710224"/>
              <a:ext cx="2695353" cy="1215296"/>
            </a:xfrm>
            <a:prstGeom prst="irregularSeal2">
              <a:avLst/>
            </a:prstGeom>
            <a:solidFill>
              <a:srgbClr val="1717F7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D40727-E051-473B-B2AE-B553B63F7E22}"/>
                </a:ext>
              </a:extLst>
            </p:cNvPr>
            <p:cNvSpPr/>
            <p:nvPr/>
          </p:nvSpPr>
          <p:spPr>
            <a:xfrm>
              <a:off x="1811658" y="5033811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6C2F0-6910-45D0-BC07-194FDAB20AF5}"/>
              </a:ext>
            </a:extLst>
          </p:cNvPr>
          <p:cNvSpPr/>
          <p:nvPr/>
        </p:nvSpPr>
        <p:spPr>
          <a:xfrm>
            <a:off x="974284" y="5192330"/>
            <a:ext cx="260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Delete manually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2C504-A3BD-476A-BB60-2CBE36348D72}"/>
              </a:ext>
            </a:extLst>
          </p:cNvPr>
          <p:cNvGrpSpPr/>
          <p:nvPr/>
        </p:nvGrpSpPr>
        <p:grpSpPr>
          <a:xfrm>
            <a:off x="35368" y="501724"/>
            <a:ext cx="9055998" cy="751685"/>
            <a:chOff x="35368" y="501724"/>
            <a:chExt cx="9055998" cy="751685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8A65B3F-E5CA-49E9-BA5C-37458441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" y="501724"/>
              <a:ext cx="9055998" cy="39064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ja-JP" sz="14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 description </a:t>
              </a:r>
              <a:endParaRPr lang="en-US" sz="1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7E28BD8B-8580-47C2-BB79-E8BF1FA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96" y="932872"/>
              <a:ext cx="2886770" cy="3205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GB" altLang="ja-JP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rPr>
                <a:t>Save : </a:t>
              </a:r>
              <a:r>
                <a:rPr kumimoji="1" lang="en-US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Wingdings" panose="05000000000000000000" pitchFamily="2" charset="2"/>
                </a:rPr>
                <a:t>$/Y</a:t>
              </a:r>
              <a:endParaRPr kumimoji="1" lang="en-US" altLang="ja-JP" sz="1400" b="1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4BCA9685-CC7B-4152-8297-230B1D0BD13D}"/>
              </a:ext>
            </a:extLst>
          </p:cNvPr>
          <p:cNvSpPr/>
          <p:nvPr/>
        </p:nvSpPr>
        <p:spPr>
          <a:xfrm rot="723761">
            <a:off x="929095" y="2238641"/>
            <a:ext cx="2695353" cy="111257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CC3EF0-59DB-49ED-AAE2-E8EFB0DADA23}"/>
              </a:ext>
            </a:extLst>
          </p:cNvPr>
          <p:cNvSpPr/>
          <p:nvPr/>
        </p:nvSpPr>
        <p:spPr>
          <a:xfrm>
            <a:off x="1766914" y="252499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4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/>
              <a:t>Topic name</a:t>
            </a:r>
            <a:endParaRPr lang="en-US" altLang="ja-JP" sz="2400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3/6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948339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Benefit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time, cost ?$/Y</a:t>
            </a: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time, cost ?$/Y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E9E12-2354-4CC6-B289-3B2838738257}"/>
              </a:ext>
            </a:extLst>
          </p:cNvPr>
          <p:cNvGrpSpPr/>
          <p:nvPr/>
        </p:nvGrpSpPr>
        <p:grpSpPr>
          <a:xfrm>
            <a:off x="52634" y="931825"/>
            <a:ext cx="6119566" cy="321492"/>
            <a:chOff x="52634" y="931825"/>
            <a:chExt cx="6119566" cy="321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315FB-AA16-4931-AD00-186957B9449E}"/>
                </a:ext>
              </a:extLst>
            </p:cNvPr>
            <p:cNvGrpSpPr/>
            <p:nvPr/>
          </p:nvGrpSpPr>
          <p:grpSpPr>
            <a:xfrm>
              <a:off x="52634" y="931825"/>
              <a:ext cx="6119566" cy="321492"/>
              <a:chOff x="2107078" y="961572"/>
              <a:chExt cx="4676487" cy="274320"/>
            </a:xfrm>
          </p:grpSpPr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6D51908F-EF05-4D65-B13B-F44BDFFB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78" y="962132"/>
                <a:ext cx="1856644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Developer</a:t>
                </a: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: </a:t>
                </a:r>
                <a:r>
                  <a:rPr kumimoji="1" lang="en-US" altLang="ja-JP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/>
                    <a:ea typeface="ＭＳ Ｐゴシック" panose="020B0600070205080204" pitchFamily="34" charset="-128"/>
                    <a:sym typeface="Wingdings" pitchFamily="2" charset="2"/>
                  </a:rPr>
                  <a:t>Infrateam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DDF6A9E-3A0C-4018-947B-3D3BD39F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851" y="961572"/>
                <a:ext cx="1037714" cy="27432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Expense: 0 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</p:grp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AF45FE8A-7925-45FA-BA93-C22C4827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1" y="931825"/>
              <a:ext cx="2267269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Apply: </a:t>
              </a:r>
              <a:r>
                <a:rPr kumimoji="1" lang="en-US" altLang="ja-JP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Jun,</a:t>
              </a: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2021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9610DD-DF4B-4DEE-8CD3-A0E3B1177013}"/>
              </a:ext>
            </a:extLst>
          </p:cNvPr>
          <p:cNvGrpSpPr/>
          <p:nvPr/>
        </p:nvGrpSpPr>
        <p:grpSpPr>
          <a:xfrm>
            <a:off x="5471750" y="2102012"/>
            <a:ext cx="2695353" cy="1215296"/>
            <a:chOff x="1142999" y="4710224"/>
            <a:chExt cx="2695353" cy="1215296"/>
          </a:xfrm>
        </p:grpSpPr>
        <p:sp>
          <p:nvSpPr>
            <p:cNvPr id="36" name="Explosion: 14 Points 35">
              <a:extLst>
                <a:ext uri="{FF2B5EF4-FFF2-40B4-BE49-F238E27FC236}">
                  <a16:creationId xmlns:a16="http://schemas.microsoft.com/office/drawing/2014/main" id="{B8D053E7-F79D-4980-844D-6BF22D88D81E}"/>
                </a:ext>
              </a:extLst>
            </p:cNvPr>
            <p:cNvSpPr/>
            <p:nvPr/>
          </p:nvSpPr>
          <p:spPr>
            <a:xfrm rot="634395">
              <a:off x="1142999" y="4710224"/>
              <a:ext cx="2695353" cy="1215296"/>
            </a:xfrm>
            <a:prstGeom prst="irregularSeal2">
              <a:avLst/>
            </a:prstGeom>
            <a:solidFill>
              <a:srgbClr val="1717F7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D40727-E051-473B-B2AE-B553B63F7E22}"/>
                </a:ext>
              </a:extLst>
            </p:cNvPr>
            <p:cNvSpPr/>
            <p:nvPr/>
          </p:nvSpPr>
          <p:spPr>
            <a:xfrm>
              <a:off x="1811658" y="5033811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6C2F0-6910-45D0-BC07-194FDAB20AF5}"/>
              </a:ext>
            </a:extLst>
          </p:cNvPr>
          <p:cNvSpPr/>
          <p:nvPr/>
        </p:nvSpPr>
        <p:spPr>
          <a:xfrm>
            <a:off x="974284" y="5192330"/>
            <a:ext cx="260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Delete manually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2C504-A3BD-476A-BB60-2CBE36348D72}"/>
              </a:ext>
            </a:extLst>
          </p:cNvPr>
          <p:cNvGrpSpPr/>
          <p:nvPr/>
        </p:nvGrpSpPr>
        <p:grpSpPr>
          <a:xfrm>
            <a:off x="35368" y="501724"/>
            <a:ext cx="9055998" cy="751685"/>
            <a:chOff x="35368" y="501724"/>
            <a:chExt cx="9055998" cy="751685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8A65B3F-E5CA-49E9-BA5C-37458441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" y="501724"/>
              <a:ext cx="9055998" cy="39064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ja-JP" sz="14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 description </a:t>
              </a:r>
              <a:endParaRPr lang="en-US" sz="1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7E28BD8B-8580-47C2-BB79-E8BF1FA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96" y="932872"/>
              <a:ext cx="2886770" cy="3205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GB" altLang="ja-JP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rPr>
                <a:t>Save : </a:t>
              </a:r>
              <a:r>
                <a:rPr kumimoji="1" lang="en-US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Wingdings" panose="05000000000000000000" pitchFamily="2" charset="2"/>
                </a:rPr>
                <a:t>$/Y</a:t>
              </a:r>
              <a:endParaRPr kumimoji="1" lang="en-US" altLang="ja-JP" sz="1400" b="1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4BCA9685-CC7B-4152-8297-230B1D0BD13D}"/>
              </a:ext>
            </a:extLst>
          </p:cNvPr>
          <p:cNvSpPr/>
          <p:nvPr/>
        </p:nvSpPr>
        <p:spPr>
          <a:xfrm rot="723761">
            <a:off x="929095" y="2238641"/>
            <a:ext cx="2695353" cy="111257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CC3EF0-59DB-49ED-AAE2-E8EFB0DADA23}"/>
              </a:ext>
            </a:extLst>
          </p:cNvPr>
          <p:cNvSpPr/>
          <p:nvPr/>
        </p:nvSpPr>
        <p:spPr>
          <a:xfrm>
            <a:off x="1766914" y="252499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/>
              <a:t>Topic name</a:t>
            </a:r>
            <a:endParaRPr lang="en-US" altLang="ja-JP" sz="2400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>
                <a:solidFill>
                  <a:srgbClr val="FFFFFF"/>
                </a:solidFill>
              </a:rPr>
              <a:t>4</a:t>
            </a:r>
            <a:r>
              <a:rPr kumimoji="0" lang="en-US" altLang="vi-V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/6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948339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Benefit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time, cost ?$/Y</a:t>
            </a: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time, cost ?$/Y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E9E12-2354-4CC6-B289-3B2838738257}"/>
              </a:ext>
            </a:extLst>
          </p:cNvPr>
          <p:cNvGrpSpPr/>
          <p:nvPr/>
        </p:nvGrpSpPr>
        <p:grpSpPr>
          <a:xfrm>
            <a:off x="52634" y="931825"/>
            <a:ext cx="6119566" cy="321492"/>
            <a:chOff x="52634" y="931825"/>
            <a:chExt cx="6119566" cy="321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315FB-AA16-4931-AD00-186957B9449E}"/>
                </a:ext>
              </a:extLst>
            </p:cNvPr>
            <p:cNvGrpSpPr/>
            <p:nvPr/>
          </p:nvGrpSpPr>
          <p:grpSpPr>
            <a:xfrm>
              <a:off x="52634" y="931825"/>
              <a:ext cx="6119566" cy="321492"/>
              <a:chOff x="2107078" y="961572"/>
              <a:chExt cx="4676487" cy="274320"/>
            </a:xfrm>
          </p:grpSpPr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6D51908F-EF05-4D65-B13B-F44BDFFB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78" y="962132"/>
                <a:ext cx="1856644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Developer</a:t>
                </a: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: </a:t>
                </a:r>
                <a:r>
                  <a:rPr kumimoji="1" lang="en-US" altLang="ja-JP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/>
                    <a:ea typeface="ＭＳ Ｐゴシック" panose="020B0600070205080204" pitchFamily="34" charset="-128"/>
                    <a:sym typeface="Wingdings" pitchFamily="2" charset="2"/>
                  </a:rPr>
                  <a:t>Infrateam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DDF6A9E-3A0C-4018-947B-3D3BD39F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851" y="961572"/>
                <a:ext cx="1037714" cy="27432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Expense: 0 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</p:grp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AF45FE8A-7925-45FA-BA93-C22C4827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1" y="931825"/>
              <a:ext cx="2267269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Apply: </a:t>
              </a:r>
              <a:r>
                <a:rPr kumimoji="1" lang="en-US" altLang="ja-JP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Jun,</a:t>
              </a: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2021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9610DD-DF4B-4DEE-8CD3-A0E3B1177013}"/>
              </a:ext>
            </a:extLst>
          </p:cNvPr>
          <p:cNvGrpSpPr/>
          <p:nvPr/>
        </p:nvGrpSpPr>
        <p:grpSpPr>
          <a:xfrm>
            <a:off x="5471750" y="2102012"/>
            <a:ext cx="2695353" cy="1215296"/>
            <a:chOff x="1142999" y="4710224"/>
            <a:chExt cx="2695353" cy="1215296"/>
          </a:xfrm>
        </p:grpSpPr>
        <p:sp>
          <p:nvSpPr>
            <p:cNvPr id="36" name="Explosion: 14 Points 35">
              <a:extLst>
                <a:ext uri="{FF2B5EF4-FFF2-40B4-BE49-F238E27FC236}">
                  <a16:creationId xmlns:a16="http://schemas.microsoft.com/office/drawing/2014/main" id="{B8D053E7-F79D-4980-844D-6BF22D88D81E}"/>
                </a:ext>
              </a:extLst>
            </p:cNvPr>
            <p:cNvSpPr/>
            <p:nvPr/>
          </p:nvSpPr>
          <p:spPr>
            <a:xfrm rot="634395">
              <a:off x="1142999" y="4710224"/>
              <a:ext cx="2695353" cy="1215296"/>
            </a:xfrm>
            <a:prstGeom prst="irregularSeal2">
              <a:avLst/>
            </a:prstGeom>
            <a:solidFill>
              <a:srgbClr val="1717F7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D40727-E051-473B-B2AE-B553B63F7E22}"/>
                </a:ext>
              </a:extLst>
            </p:cNvPr>
            <p:cNvSpPr/>
            <p:nvPr/>
          </p:nvSpPr>
          <p:spPr>
            <a:xfrm>
              <a:off x="1811658" y="5033811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6C2F0-6910-45D0-BC07-194FDAB20AF5}"/>
              </a:ext>
            </a:extLst>
          </p:cNvPr>
          <p:cNvSpPr/>
          <p:nvPr/>
        </p:nvSpPr>
        <p:spPr>
          <a:xfrm>
            <a:off x="974284" y="5192330"/>
            <a:ext cx="260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Delete manually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2C504-A3BD-476A-BB60-2CBE36348D72}"/>
              </a:ext>
            </a:extLst>
          </p:cNvPr>
          <p:cNvGrpSpPr/>
          <p:nvPr/>
        </p:nvGrpSpPr>
        <p:grpSpPr>
          <a:xfrm>
            <a:off x="35368" y="501724"/>
            <a:ext cx="9055998" cy="751685"/>
            <a:chOff x="35368" y="501724"/>
            <a:chExt cx="9055998" cy="751685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8A65B3F-E5CA-49E9-BA5C-37458441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" y="501724"/>
              <a:ext cx="9055998" cy="39064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ja-JP" sz="14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 description </a:t>
              </a:r>
              <a:endParaRPr lang="en-US" sz="1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7E28BD8B-8580-47C2-BB79-E8BF1FA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96" y="932872"/>
              <a:ext cx="2886770" cy="3205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GB" altLang="ja-JP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rPr>
                <a:t>Save : </a:t>
              </a:r>
              <a:r>
                <a:rPr kumimoji="1" lang="en-US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Wingdings" panose="05000000000000000000" pitchFamily="2" charset="2"/>
                </a:rPr>
                <a:t>$/Y</a:t>
              </a:r>
              <a:endParaRPr kumimoji="1" lang="en-US" altLang="ja-JP" sz="1400" b="1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4BCA9685-CC7B-4152-8297-230B1D0BD13D}"/>
              </a:ext>
            </a:extLst>
          </p:cNvPr>
          <p:cNvSpPr/>
          <p:nvPr/>
        </p:nvSpPr>
        <p:spPr>
          <a:xfrm rot="723761">
            <a:off x="929095" y="2238641"/>
            <a:ext cx="2695353" cy="111257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CC3EF0-59DB-49ED-AAE2-E8EFB0DADA23}"/>
              </a:ext>
            </a:extLst>
          </p:cNvPr>
          <p:cNvSpPr/>
          <p:nvPr/>
        </p:nvSpPr>
        <p:spPr>
          <a:xfrm>
            <a:off x="1766914" y="252499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/>
              <a:t>Topic name</a:t>
            </a:r>
            <a:endParaRPr lang="en-US" altLang="ja-JP" sz="2400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>
                <a:solidFill>
                  <a:srgbClr val="FFFFFF"/>
                </a:solidFill>
              </a:rPr>
              <a:t>5</a:t>
            </a:r>
            <a:r>
              <a:rPr kumimoji="0" lang="en-US" altLang="vi-V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/6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948339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Benefit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time, cost ?$/Y</a:t>
            </a: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time, cost ?$/Y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E9E12-2354-4CC6-B289-3B2838738257}"/>
              </a:ext>
            </a:extLst>
          </p:cNvPr>
          <p:cNvGrpSpPr/>
          <p:nvPr/>
        </p:nvGrpSpPr>
        <p:grpSpPr>
          <a:xfrm>
            <a:off x="52634" y="931825"/>
            <a:ext cx="6119566" cy="321492"/>
            <a:chOff x="52634" y="931825"/>
            <a:chExt cx="6119566" cy="321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315FB-AA16-4931-AD00-186957B9449E}"/>
                </a:ext>
              </a:extLst>
            </p:cNvPr>
            <p:cNvGrpSpPr/>
            <p:nvPr/>
          </p:nvGrpSpPr>
          <p:grpSpPr>
            <a:xfrm>
              <a:off x="52634" y="931825"/>
              <a:ext cx="6119566" cy="321492"/>
              <a:chOff x="2107078" y="961572"/>
              <a:chExt cx="4676487" cy="274320"/>
            </a:xfrm>
          </p:grpSpPr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6D51908F-EF05-4D65-B13B-F44BDFFB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78" y="962132"/>
                <a:ext cx="1856644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Developer</a:t>
                </a: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: </a:t>
                </a:r>
                <a:r>
                  <a:rPr kumimoji="1" lang="en-US" altLang="ja-JP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/>
                    <a:ea typeface="ＭＳ Ｐゴシック" panose="020B0600070205080204" pitchFamily="34" charset="-128"/>
                    <a:sym typeface="Wingdings" pitchFamily="2" charset="2"/>
                  </a:rPr>
                  <a:t>Infrateam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DDF6A9E-3A0C-4018-947B-3D3BD39F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851" y="961572"/>
                <a:ext cx="1037714" cy="27432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Expense: 0 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</p:grp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AF45FE8A-7925-45FA-BA93-C22C4827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1" y="931825"/>
              <a:ext cx="2267269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Apply: </a:t>
              </a:r>
              <a:r>
                <a:rPr kumimoji="1" lang="en-US" altLang="ja-JP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Jun,</a:t>
              </a: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2021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9610DD-DF4B-4DEE-8CD3-A0E3B1177013}"/>
              </a:ext>
            </a:extLst>
          </p:cNvPr>
          <p:cNvGrpSpPr/>
          <p:nvPr/>
        </p:nvGrpSpPr>
        <p:grpSpPr>
          <a:xfrm>
            <a:off x="5471750" y="2102012"/>
            <a:ext cx="2695353" cy="1215296"/>
            <a:chOff x="1142999" y="4710224"/>
            <a:chExt cx="2695353" cy="1215296"/>
          </a:xfrm>
        </p:grpSpPr>
        <p:sp>
          <p:nvSpPr>
            <p:cNvPr id="36" name="Explosion: 14 Points 35">
              <a:extLst>
                <a:ext uri="{FF2B5EF4-FFF2-40B4-BE49-F238E27FC236}">
                  <a16:creationId xmlns:a16="http://schemas.microsoft.com/office/drawing/2014/main" id="{B8D053E7-F79D-4980-844D-6BF22D88D81E}"/>
                </a:ext>
              </a:extLst>
            </p:cNvPr>
            <p:cNvSpPr/>
            <p:nvPr/>
          </p:nvSpPr>
          <p:spPr>
            <a:xfrm rot="634395">
              <a:off x="1142999" y="4710224"/>
              <a:ext cx="2695353" cy="1215296"/>
            </a:xfrm>
            <a:prstGeom prst="irregularSeal2">
              <a:avLst/>
            </a:prstGeom>
            <a:solidFill>
              <a:srgbClr val="1717F7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D40727-E051-473B-B2AE-B553B63F7E22}"/>
                </a:ext>
              </a:extLst>
            </p:cNvPr>
            <p:cNvSpPr/>
            <p:nvPr/>
          </p:nvSpPr>
          <p:spPr>
            <a:xfrm>
              <a:off x="1811658" y="5033811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6C2F0-6910-45D0-BC07-194FDAB20AF5}"/>
              </a:ext>
            </a:extLst>
          </p:cNvPr>
          <p:cNvSpPr/>
          <p:nvPr/>
        </p:nvSpPr>
        <p:spPr>
          <a:xfrm>
            <a:off x="974284" y="5192330"/>
            <a:ext cx="260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Delete manually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2C504-A3BD-476A-BB60-2CBE36348D72}"/>
              </a:ext>
            </a:extLst>
          </p:cNvPr>
          <p:cNvGrpSpPr/>
          <p:nvPr/>
        </p:nvGrpSpPr>
        <p:grpSpPr>
          <a:xfrm>
            <a:off x="35368" y="501724"/>
            <a:ext cx="9055998" cy="751685"/>
            <a:chOff x="35368" y="501724"/>
            <a:chExt cx="9055998" cy="751685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8A65B3F-E5CA-49E9-BA5C-37458441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" y="501724"/>
              <a:ext cx="9055998" cy="39064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ja-JP" sz="14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 description </a:t>
              </a:r>
              <a:endParaRPr lang="en-US" sz="1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7E28BD8B-8580-47C2-BB79-E8BF1FA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96" y="932872"/>
              <a:ext cx="2886770" cy="3205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GB" altLang="ja-JP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rPr>
                <a:t>Save : </a:t>
              </a:r>
              <a:r>
                <a:rPr kumimoji="1" lang="en-US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Wingdings" panose="05000000000000000000" pitchFamily="2" charset="2"/>
                </a:rPr>
                <a:t>$/Y</a:t>
              </a:r>
              <a:endParaRPr kumimoji="1" lang="en-US" altLang="ja-JP" sz="1400" b="1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4BCA9685-CC7B-4152-8297-230B1D0BD13D}"/>
              </a:ext>
            </a:extLst>
          </p:cNvPr>
          <p:cNvSpPr/>
          <p:nvPr/>
        </p:nvSpPr>
        <p:spPr>
          <a:xfrm rot="723761">
            <a:off x="929095" y="2238641"/>
            <a:ext cx="2695353" cy="111257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CC3EF0-59DB-49ED-AAE2-E8EFB0DADA23}"/>
              </a:ext>
            </a:extLst>
          </p:cNvPr>
          <p:cNvSpPr/>
          <p:nvPr/>
        </p:nvSpPr>
        <p:spPr>
          <a:xfrm>
            <a:off x="1766914" y="252499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/>
              <a:t>Topic name</a:t>
            </a:r>
            <a:endParaRPr lang="en-US" altLang="ja-JP" sz="2400"/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6/6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948339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Benefit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time, cost ?$/Y</a:t>
            </a: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time, cost ?$/Y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4E9E12-2354-4CC6-B289-3B2838738257}"/>
              </a:ext>
            </a:extLst>
          </p:cNvPr>
          <p:cNvGrpSpPr/>
          <p:nvPr/>
        </p:nvGrpSpPr>
        <p:grpSpPr>
          <a:xfrm>
            <a:off x="52634" y="931825"/>
            <a:ext cx="6119566" cy="321492"/>
            <a:chOff x="52634" y="931825"/>
            <a:chExt cx="6119566" cy="321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315FB-AA16-4931-AD00-186957B9449E}"/>
                </a:ext>
              </a:extLst>
            </p:cNvPr>
            <p:cNvGrpSpPr/>
            <p:nvPr/>
          </p:nvGrpSpPr>
          <p:grpSpPr>
            <a:xfrm>
              <a:off x="52634" y="931825"/>
              <a:ext cx="6119566" cy="321492"/>
              <a:chOff x="2107078" y="961572"/>
              <a:chExt cx="4676487" cy="274320"/>
            </a:xfrm>
          </p:grpSpPr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6D51908F-EF05-4D65-B13B-F44BDFFB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78" y="962132"/>
                <a:ext cx="1856644" cy="27376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Developer</a:t>
                </a: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: </a:t>
                </a:r>
                <a:r>
                  <a:rPr kumimoji="1" lang="en-US" altLang="ja-JP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/>
                    <a:ea typeface="ＭＳ Ｐゴシック" panose="020B0600070205080204" pitchFamily="34" charset="-128"/>
                    <a:sym typeface="Wingdings" pitchFamily="2" charset="2"/>
                  </a:rPr>
                  <a:t>Infrateam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ADDF6A9E-3A0C-4018-947B-3D3BD39F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851" y="961572"/>
                <a:ext cx="1037714" cy="27432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Expense: 0 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endParaRPr>
              </a:p>
            </p:txBody>
          </p:sp>
        </p:grp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AF45FE8A-7925-45FA-BA93-C22C4827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1" y="931825"/>
              <a:ext cx="2267269" cy="32149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Apply: </a:t>
              </a:r>
              <a:r>
                <a:rPr kumimoji="1" lang="en-US" altLang="ja-JP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Jun,</a:t>
              </a: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2021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9610DD-DF4B-4DEE-8CD3-A0E3B1177013}"/>
              </a:ext>
            </a:extLst>
          </p:cNvPr>
          <p:cNvGrpSpPr/>
          <p:nvPr/>
        </p:nvGrpSpPr>
        <p:grpSpPr>
          <a:xfrm>
            <a:off x="5471750" y="2102012"/>
            <a:ext cx="2695353" cy="1215296"/>
            <a:chOff x="1142999" y="4710224"/>
            <a:chExt cx="2695353" cy="1215296"/>
          </a:xfrm>
        </p:grpSpPr>
        <p:sp>
          <p:nvSpPr>
            <p:cNvPr id="36" name="Explosion: 14 Points 35">
              <a:extLst>
                <a:ext uri="{FF2B5EF4-FFF2-40B4-BE49-F238E27FC236}">
                  <a16:creationId xmlns:a16="http://schemas.microsoft.com/office/drawing/2014/main" id="{B8D053E7-F79D-4980-844D-6BF22D88D81E}"/>
                </a:ext>
              </a:extLst>
            </p:cNvPr>
            <p:cNvSpPr/>
            <p:nvPr/>
          </p:nvSpPr>
          <p:spPr>
            <a:xfrm rot="634395">
              <a:off x="1142999" y="4710224"/>
              <a:ext cx="2695353" cy="1215296"/>
            </a:xfrm>
            <a:prstGeom prst="irregularSeal2">
              <a:avLst/>
            </a:prstGeom>
            <a:solidFill>
              <a:srgbClr val="1717F7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D40727-E051-473B-B2AE-B553B63F7E22}"/>
                </a:ext>
              </a:extLst>
            </p:cNvPr>
            <p:cNvSpPr/>
            <p:nvPr/>
          </p:nvSpPr>
          <p:spPr>
            <a:xfrm>
              <a:off x="1811658" y="5033811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C6C2F0-6910-45D0-BC07-194FDAB20AF5}"/>
              </a:ext>
            </a:extLst>
          </p:cNvPr>
          <p:cNvSpPr/>
          <p:nvPr/>
        </p:nvSpPr>
        <p:spPr>
          <a:xfrm>
            <a:off x="974284" y="5192330"/>
            <a:ext cx="260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Delete manually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2C504-A3BD-476A-BB60-2CBE36348D72}"/>
              </a:ext>
            </a:extLst>
          </p:cNvPr>
          <p:cNvGrpSpPr/>
          <p:nvPr/>
        </p:nvGrpSpPr>
        <p:grpSpPr>
          <a:xfrm>
            <a:off x="35368" y="501724"/>
            <a:ext cx="9055998" cy="751685"/>
            <a:chOff x="35368" y="501724"/>
            <a:chExt cx="9055998" cy="751685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8A65B3F-E5CA-49E9-BA5C-37458441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8" y="501724"/>
              <a:ext cx="9055998" cy="39064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ja-JP" sz="14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 description </a:t>
              </a:r>
              <a:endParaRPr lang="en-US" sz="1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7E28BD8B-8580-47C2-BB79-E8BF1FA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96" y="932872"/>
              <a:ext cx="2886770" cy="32053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GB" altLang="ja-JP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rPr>
                <a:t>Save : </a:t>
              </a:r>
              <a:r>
                <a:rPr kumimoji="1" lang="en-US" sz="1400" b="1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Wingdings" panose="05000000000000000000" pitchFamily="2" charset="2"/>
                </a:rPr>
                <a:t>$/Y</a:t>
              </a:r>
              <a:endParaRPr kumimoji="1" lang="en-US" altLang="ja-JP" sz="1400" b="1">
                <a:solidFill>
                  <a:srgbClr val="00CC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4BCA9685-CC7B-4152-8297-230B1D0BD13D}"/>
              </a:ext>
            </a:extLst>
          </p:cNvPr>
          <p:cNvSpPr/>
          <p:nvPr/>
        </p:nvSpPr>
        <p:spPr>
          <a:xfrm rot="723761">
            <a:off x="929095" y="2238641"/>
            <a:ext cx="2695353" cy="111257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CC3EF0-59DB-49ED-AAE2-E8EFB0DADA23}"/>
              </a:ext>
            </a:extLst>
          </p:cNvPr>
          <p:cNvSpPr/>
          <p:nvPr/>
        </p:nvSpPr>
        <p:spPr>
          <a:xfrm>
            <a:off x="1766914" y="252499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6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3F858C397DE54D9423F8D643250E0F" ma:contentTypeVersion="13" ma:contentTypeDescription="新しいドキュメントを作成します。" ma:contentTypeScope="" ma:versionID="a9aea4af3c49878c30dea797b0452ef3">
  <xsd:schema xmlns:xsd="http://www.w3.org/2001/XMLSchema" xmlns:xs="http://www.w3.org/2001/XMLSchema" xmlns:p="http://schemas.microsoft.com/office/2006/metadata/properties" xmlns:ns3="eac0b448-5034-49ab-ab38-af6095ba48da" xmlns:ns4="c3f29d59-efe7-4d90-80b5-3931792e23e7" targetNamespace="http://schemas.microsoft.com/office/2006/metadata/properties" ma:root="true" ma:fieldsID="ca9db950e70472b336f94f8b502ca090" ns3:_="" ns4:_="">
    <xsd:import namespace="eac0b448-5034-49ab-ab38-af6095ba48da"/>
    <xsd:import namespace="c3f29d59-efe7-4d90-80b5-3931792e23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0b448-5034-49ab-ab38-af6095ba4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29d59-efe7-4d90-80b5-3931792e23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581090-380F-4BAE-A833-AAD003E80E59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c3f29d59-efe7-4d90-80b5-3931792e23e7"/>
    <ds:schemaRef ds:uri="http://purl.org/dc/dcmitype/"/>
    <ds:schemaRef ds:uri="http://purl.org/dc/elements/1.1/"/>
    <ds:schemaRef ds:uri="http://schemas.openxmlformats.org/package/2006/metadata/core-properties"/>
    <ds:schemaRef ds:uri="eac0b448-5034-49ab-ab38-af6095ba48d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94F3250-C278-4F0A-A3C8-388691A6C6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30842-4E82-41BF-AF33-F34A70A4F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0b448-5034-49ab-ab38-af6095ba48da"/>
    <ds:schemaRef ds:uri="c3f29d59-efe7-4d90-80b5-3931792e2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8271</TotalTime>
  <Words>277</Words>
  <Application>Microsoft Office PowerPoint</Application>
  <PresentationFormat>On-screen Show (4:3)</PresentationFormat>
  <Paragraphs>116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HGP創英角ｺﾞｼｯｸUB</vt:lpstr>
      <vt:lpstr>ＭＳ Ｐゴシック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CHUNG1 NGUYEN VAN</cp:lastModifiedBy>
  <cp:revision>1390</cp:revision>
  <cp:lastPrinted>2019-05-27T02:21:44Z</cp:lastPrinted>
  <dcterms:created xsi:type="dcterms:W3CDTF">2015-08-13T02:08:13Z</dcterms:created>
  <dcterms:modified xsi:type="dcterms:W3CDTF">2021-06-22T02:29:52Z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0x010100973F858C397DE54D9423F8D643250E0F</vt:lpwstr>
  </property>
</Properties>
</file>