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9" r:id="rId2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7F7"/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035" autoAdjust="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FDAE4-23AC-4CFA-B113-160B738E51D5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E447FEAB-6D4D-41B1-B9CF-924CB13B943D}">
      <dgm:prSet phldrT="[Text]" custT="1"/>
      <dgm:spPr>
        <a:xfrm>
          <a:off x="263" y="0"/>
          <a:ext cx="1910436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0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Collect data</a:t>
          </a:r>
        </a:p>
      </dgm:t>
    </dgm:pt>
    <dgm:pt modelId="{84D27EE7-9764-4F54-95FD-8E80B0E35242}" type="parTrans" cxnId="{28008F94-01DA-487B-8629-C4C794E8C06E}">
      <dgm:prSet/>
      <dgm:spPr/>
      <dgm:t>
        <a:bodyPr/>
        <a:lstStyle/>
        <a:p>
          <a:endParaRPr lang="en-US" sz="1000"/>
        </a:p>
      </dgm:t>
    </dgm:pt>
    <dgm:pt modelId="{1862C38F-3BCD-41F6-9CB0-716902EB3B05}" type="sibTrans" cxnId="{28008F94-01DA-487B-8629-C4C794E8C06E}">
      <dgm:prSet/>
      <dgm:spPr/>
      <dgm:t>
        <a:bodyPr/>
        <a:lstStyle/>
        <a:p>
          <a:endParaRPr lang="en-US" sz="1000"/>
        </a:p>
      </dgm:t>
    </dgm:pt>
    <dgm:pt modelId="{C8253BB0-BE41-44A1-8CC2-91D6034B9E2E}">
      <dgm:prSet phldrT="[Text]" custT="1"/>
      <dgm:spPr>
        <a:xfrm>
          <a:off x="1784192" y="0"/>
          <a:ext cx="930817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0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Upload</a:t>
          </a:r>
        </a:p>
      </dgm:t>
    </dgm:pt>
    <dgm:pt modelId="{384AA9AF-0184-4001-B58A-73C28330A0B1}" type="parTrans" cxnId="{D005C43B-B6F1-414C-87B0-F1F998A8AF12}">
      <dgm:prSet/>
      <dgm:spPr/>
      <dgm:t>
        <a:bodyPr/>
        <a:lstStyle/>
        <a:p>
          <a:endParaRPr lang="en-US" sz="1000"/>
        </a:p>
      </dgm:t>
    </dgm:pt>
    <dgm:pt modelId="{EFB1A23F-B92C-4CCD-ABB3-107197C313B5}" type="sibTrans" cxnId="{D005C43B-B6F1-414C-87B0-F1F998A8AF12}">
      <dgm:prSet/>
      <dgm:spPr/>
      <dgm:t>
        <a:bodyPr/>
        <a:lstStyle/>
        <a:p>
          <a:endParaRPr lang="en-US" sz="1000"/>
        </a:p>
      </dgm:t>
    </dgm:pt>
    <dgm:pt modelId="{45E9185C-DE09-49C0-BCC3-B8725387654C}">
      <dgm:prSet phldrT="[Text]" custT="1"/>
      <dgm:spPr>
        <a:xfrm>
          <a:off x="2560792" y="0"/>
          <a:ext cx="930817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0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Process</a:t>
          </a:r>
        </a:p>
      </dgm:t>
    </dgm:pt>
    <dgm:pt modelId="{0A77F76F-0B52-4B5B-BC01-2BEAB36D99ED}" type="parTrans" cxnId="{367CB6DE-276E-4175-AE9C-85DB543778FF}">
      <dgm:prSet/>
      <dgm:spPr/>
      <dgm:t>
        <a:bodyPr/>
        <a:lstStyle/>
        <a:p>
          <a:endParaRPr lang="en-US" sz="1000"/>
        </a:p>
      </dgm:t>
    </dgm:pt>
    <dgm:pt modelId="{16E89AC4-6832-42BF-896A-975064D3B14C}" type="sibTrans" cxnId="{367CB6DE-276E-4175-AE9C-85DB543778FF}">
      <dgm:prSet/>
      <dgm:spPr/>
      <dgm:t>
        <a:bodyPr/>
        <a:lstStyle/>
        <a:p>
          <a:endParaRPr lang="en-US" sz="1000"/>
        </a:p>
      </dgm:t>
    </dgm:pt>
    <dgm:pt modelId="{4F91715A-A19F-4088-A3CC-2689B6714959}">
      <dgm:prSet phldrT="[Text]" custT="1"/>
      <dgm:spPr>
        <a:xfrm>
          <a:off x="3289985" y="0"/>
          <a:ext cx="790496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0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Export</a:t>
          </a:r>
        </a:p>
      </dgm:t>
    </dgm:pt>
    <dgm:pt modelId="{4F95AFCD-5EED-442C-962D-5EC36604A5A0}" type="parTrans" cxnId="{C618031B-8784-4674-AF12-FE575A225B32}">
      <dgm:prSet/>
      <dgm:spPr/>
      <dgm:t>
        <a:bodyPr/>
        <a:lstStyle/>
        <a:p>
          <a:endParaRPr lang="en-US" sz="1000"/>
        </a:p>
      </dgm:t>
    </dgm:pt>
    <dgm:pt modelId="{A26F849E-0F5B-4AFB-A834-EEE579A7EC57}" type="sibTrans" cxnId="{C618031B-8784-4674-AF12-FE575A225B32}">
      <dgm:prSet/>
      <dgm:spPr/>
      <dgm:t>
        <a:bodyPr/>
        <a:lstStyle/>
        <a:p>
          <a:endParaRPr lang="en-US" sz="1000"/>
        </a:p>
      </dgm:t>
    </dgm:pt>
    <dgm:pt modelId="{55895F83-56D0-43F6-AB9A-6997D4DA498E}" type="pres">
      <dgm:prSet presAssocID="{F12FDAE4-23AC-4CFA-B113-160B738E51D5}" presName="Name0" presStyleCnt="0">
        <dgm:presLayoutVars>
          <dgm:dir/>
          <dgm:animLvl val="lvl"/>
          <dgm:resizeHandles val="exact"/>
        </dgm:presLayoutVars>
      </dgm:prSet>
      <dgm:spPr/>
    </dgm:pt>
    <dgm:pt modelId="{8B823E1A-3317-4E0E-B0F4-88162F38AB6B}" type="pres">
      <dgm:prSet presAssocID="{E447FEAB-6D4D-41B1-B9CF-924CB13B943D}" presName="parTxOnly" presStyleLbl="node1" presStyleIdx="0" presStyleCnt="4" custScaleX="205243">
        <dgm:presLayoutVars>
          <dgm:chMax val="0"/>
          <dgm:chPref val="0"/>
          <dgm:bulletEnabled val="1"/>
        </dgm:presLayoutVars>
      </dgm:prSet>
      <dgm:spPr/>
    </dgm:pt>
    <dgm:pt modelId="{DFEEF05F-F388-452F-8E8E-FD8486CAB54A}" type="pres">
      <dgm:prSet presAssocID="{1862C38F-3BCD-41F6-9CB0-716902EB3B05}" presName="parTxOnlySpace" presStyleCnt="0"/>
      <dgm:spPr/>
    </dgm:pt>
    <dgm:pt modelId="{7A780C91-E083-4F42-AF3B-DAD9ED22FBDB}" type="pres">
      <dgm:prSet presAssocID="{C8253BB0-BE41-44A1-8CC2-91D6034B9E2E}" presName="parTxOnly" presStyleLbl="node1" presStyleIdx="1" presStyleCnt="4" custLinFactNeighborX="-35911" custLinFactNeighborY="0">
        <dgm:presLayoutVars>
          <dgm:chMax val="0"/>
          <dgm:chPref val="0"/>
          <dgm:bulletEnabled val="1"/>
        </dgm:presLayoutVars>
      </dgm:prSet>
      <dgm:spPr/>
    </dgm:pt>
    <dgm:pt modelId="{078C48DF-A6C7-401A-BDB3-88092996DDD2}" type="pres">
      <dgm:prSet presAssocID="{EFB1A23F-B92C-4CCD-ABB3-107197C313B5}" presName="parTxOnlySpace" presStyleCnt="0"/>
      <dgm:spPr/>
    </dgm:pt>
    <dgm:pt modelId="{89777FE5-D19C-4A98-94A1-CD492D581B18}" type="pres">
      <dgm:prSet presAssocID="{45E9185C-DE09-49C0-BCC3-B8725387654C}" presName="parTxOnly" presStyleLbl="node1" presStyleIdx="2" presStyleCnt="4" custLinFactX="-159" custLinFactNeighborX="-100000" custLinFactNeighborY="-2112">
        <dgm:presLayoutVars>
          <dgm:chMax val="0"/>
          <dgm:chPref val="0"/>
          <dgm:bulletEnabled val="1"/>
        </dgm:presLayoutVars>
      </dgm:prSet>
      <dgm:spPr/>
    </dgm:pt>
    <dgm:pt modelId="{20C5AB22-DFEF-4F6D-98F4-622A69CCF991}" type="pres">
      <dgm:prSet presAssocID="{16E89AC4-6832-42BF-896A-975064D3B14C}" presName="parTxOnlySpace" presStyleCnt="0"/>
      <dgm:spPr/>
    </dgm:pt>
    <dgm:pt modelId="{1FE4A502-78B1-4FCE-A5C9-9C371B7923B3}" type="pres">
      <dgm:prSet presAssocID="{4F91715A-A19F-4088-A3CC-2689B6714959}" presName="parTxOnly" presStyleLbl="node1" presStyleIdx="3" presStyleCnt="4" custScaleX="84925" custLinFactX="-11820" custLinFactNeighborX="-100000" custLinFactNeighborY="16242">
        <dgm:presLayoutVars>
          <dgm:chMax val="0"/>
          <dgm:chPref val="0"/>
          <dgm:bulletEnabled val="1"/>
        </dgm:presLayoutVars>
      </dgm:prSet>
      <dgm:spPr/>
    </dgm:pt>
  </dgm:ptLst>
  <dgm:cxnLst>
    <dgm:cxn modelId="{C618031B-8784-4674-AF12-FE575A225B32}" srcId="{F12FDAE4-23AC-4CFA-B113-160B738E51D5}" destId="{4F91715A-A19F-4088-A3CC-2689B6714959}" srcOrd="3" destOrd="0" parTransId="{4F95AFCD-5EED-442C-962D-5EC36604A5A0}" sibTransId="{A26F849E-0F5B-4AFB-A834-EEE579A7EC57}"/>
    <dgm:cxn modelId="{D005C43B-B6F1-414C-87B0-F1F998A8AF12}" srcId="{F12FDAE4-23AC-4CFA-B113-160B738E51D5}" destId="{C8253BB0-BE41-44A1-8CC2-91D6034B9E2E}" srcOrd="1" destOrd="0" parTransId="{384AA9AF-0184-4001-B58A-73C28330A0B1}" sibTransId="{EFB1A23F-B92C-4CCD-ABB3-107197C313B5}"/>
    <dgm:cxn modelId="{96AD875F-C5F5-498B-A68D-F1CE9BDB8B9C}" type="presOf" srcId="{F12FDAE4-23AC-4CFA-B113-160B738E51D5}" destId="{55895F83-56D0-43F6-AB9A-6997D4DA498E}" srcOrd="0" destOrd="0" presId="urn:microsoft.com/office/officeart/2005/8/layout/chevron1"/>
    <dgm:cxn modelId="{25E1CF66-A6BC-4473-84B7-134DED8CC55A}" type="presOf" srcId="{4F91715A-A19F-4088-A3CC-2689B6714959}" destId="{1FE4A502-78B1-4FCE-A5C9-9C371B7923B3}" srcOrd="0" destOrd="0" presId="urn:microsoft.com/office/officeart/2005/8/layout/chevron1"/>
    <dgm:cxn modelId="{64F37779-E959-4C25-BA7D-7F6B52C9B700}" type="presOf" srcId="{E447FEAB-6D4D-41B1-B9CF-924CB13B943D}" destId="{8B823E1A-3317-4E0E-B0F4-88162F38AB6B}" srcOrd="0" destOrd="0" presId="urn:microsoft.com/office/officeart/2005/8/layout/chevron1"/>
    <dgm:cxn modelId="{28008F94-01DA-487B-8629-C4C794E8C06E}" srcId="{F12FDAE4-23AC-4CFA-B113-160B738E51D5}" destId="{E447FEAB-6D4D-41B1-B9CF-924CB13B943D}" srcOrd="0" destOrd="0" parTransId="{84D27EE7-9764-4F54-95FD-8E80B0E35242}" sibTransId="{1862C38F-3BCD-41F6-9CB0-716902EB3B05}"/>
    <dgm:cxn modelId="{A6B7B7BA-178A-4589-99B0-818C015203FD}" type="presOf" srcId="{C8253BB0-BE41-44A1-8CC2-91D6034B9E2E}" destId="{7A780C91-E083-4F42-AF3B-DAD9ED22FBDB}" srcOrd="0" destOrd="0" presId="urn:microsoft.com/office/officeart/2005/8/layout/chevron1"/>
    <dgm:cxn modelId="{EC3827BF-3F89-4400-A69A-45644A8AEAD2}" type="presOf" srcId="{45E9185C-DE09-49C0-BCC3-B8725387654C}" destId="{89777FE5-D19C-4A98-94A1-CD492D581B18}" srcOrd="0" destOrd="0" presId="urn:microsoft.com/office/officeart/2005/8/layout/chevron1"/>
    <dgm:cxn modelId="{367CB6DE-276E-4175-AE9C-85DB543778FF}" srcId="{F12FDAE4-23AC-4CFA-B113-160B738E51D5}" destId="{45E9185C-DE09-49C0-BCC3-B8725387654C}" srcOrd="2" destOrd="0" parTransId="{0A77F76F-0B52-4B5B-BC01-2BEAB36D99ED}" sibTransId="{16E89AC4-6832-42BF-896A-975064D3B14C}"/>
    <dgm:cxn modelId="{A2FBBD6A-5B6E-43AE-9EAB-6E5A28DB0C5C}" type="presParOf" srcId="{55895F83-56D0-43F6-AB9A-6997D4DA498E}" destId="{8B823E1A-3317-4E0E-B0F4-88162F38AB6B}" srcOrd="0" destOrd="0" presId="urn:microsoft.com/office/officeart/2005/8/layout/chevron1"/>
    <dgm:cxn modelId="{79FC6518-B6A4-4A23-921D-3FA87FFEE3B2}" type="presParOf" srcId="{55895F83-56D0-43F6-AB9A-6997D4DA498E}" destId="{DFEEF05F-F388-452F-8E8E-FD8486CAB54A}" srcOrd="1" destOrd="0" presId="urn:microsoft.com/office/officeart/2005/8/layout/chevron1"/>
    <dgm:cxn modelId="{5B23E089-606C-4D42-97E5-7E838617C59F}" type="presParOf" srcId="{55895F83-56D0-43F6-AB9A-6997D4DA498E}" destId="{7A780C91-E083-4F42-AF3B-DAD9ED22FBDB}" srcOrd="2" destOrd="0" presId="urn:microsoft.com/office/officeart/2005/8/layout/chevron1"/>
    <dgm:cxn modelId="{81FA531C-A16E-4426-9AD2-3F6BE6D056C4}" type="presParOf" srcId="{55895F83-56D0-43F6-AB9A-6997D4DA498E}" destId="{078C48DF-A6C7-401A-BDB3-88092996DDD2}" srcOrd="3" destOrd="0" presId="urn:microsoft.com/office/officeart/2005/8/layout/chevron1"/>
    <dgm:cxn modelId="{7FEDC57B-A02D-4EAF-8944-32E743B1CF9E}" type="presParOf" srcId="{55895F83-56D0-43F6-AB9A-6997D4DA498E}" destId="{89777FE5-D19C-4A98-94A1-CD492D581B18}" srcOrd="4" destOrd="0" presId="urn:microsoft.com/office/officeart/2005/8/layout/chevron1"/>
    <dgm:cxn modelId="{1296858C-9B7A-41C8-A641-1D5E7D85ED8B}" type="presParOf" srcId="{55895F83-56D0-43F6-AB9A-6997D4DA498E}" destId="{20C5AB22-DFEF-4F6D-98F4-622A69CCF991}" srcOrd="5" destOrd="0" presId="urn:microsoft.com/office/officeart/2005/8/layout/chevron1"/>
    <dgm:cxn modelId="{6680682E-F3C0-4108-917A-1A81B773C4C9}" type="presParOf" srcId="{55895F83-56D0-43F6-AB9A-6997D4DA498E}" destId="{1FE4A502-78B1-4FCE-A5C9-9C371B7923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23E1A-3317-4E0E-B0F4-88162F38AB6B}">
      <dsp:nvSpPr>
        <dsp:cNvPr id="0" name=""/>
        <dsp:cNvSpPr/>
      </dsp:nvSpPr>
      <dsp:spPr>
        <a:xfrm>
          <a:off x="263" y="0"/>
          <a:ext cx="1910436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Collect data</a:t>
          </a:r>
        </a:p>
      </dsp:txBody>
      <dsp:txXfrm>
        <a:off x="161197" y="0"/>
        <a:ext cx="1588569" cy="321867"/>
      </dsp:txXfrm>
    </dsp:sp>
    <dsp:sp modelId="{7A780C91-E083-4F42-AF3B-DAD9ED22FBDB}">
      <dsp:nvSpPr>
        <dsp:cNvPr id="0" name=""/>
        <dsp:cNvSpPr/>
      </dsp:nvSpPr>
      <dsp:spPr>
        <a:xfrm>
          <a:off x="1784192" y="0"/>
          <a:ext cx="930817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Upload</a:t>
          </a:r>
        </a:p>
      </dsp:txBody>
      <dsp:txXfrm>
        <a:off x="1945126" y="0"/>
        <a:ext cx="608950" cy="321867"/>
      </dsp:txXfrm>
    </dsp:sp>
    <dsp:sp modelId="{89777FE5-D19C-4A98-94A1-CD492D581B18}">
      <dsp:nvSpPr>
        <dsp:cNvPr id="0" name=""/>
        <dsp:cNvSpPr/>
      </dsp:nvSpPr>
      <dsp:spPr>
        <a:xfrm>
          <a:off x="2560792" y="0"/>
          <a:ext cx="930817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Process</a:t>
          </a:r>
        </a:p>
      </dsp:txBody>
      <dsp:txXfrm>
        <a:off x="2721726" y="0"/>
        <a:ext cx="608950" cy="321867"/>
      </dsp:txXfrm>
    </dsp:sp>
    <dsp:sp modelId="{1FE4A502-78B1-4FCE-A5C9-9C371B7923B3}">
      <dsp:nvSpPr>
        <dsp:cNvPr id="0" name=""/>
        <dsp:cNvSpPr/>
      </dsp:nvSpPr>
      <dsp:spPr>
        <a:xfrm>
          <a:off x="3289985" y="0"/>
          <a:ext cx="790496" cy="321867"/>
        </a:xfrm>
        <a:prstGeom prst="chevron">
          <a:avLst/>
        </a:prstGeom>
        <a:solidFill>
          <a:srgbClr val="3333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rial"/>
              <a:ea typeface="ＭＳ Ｐゴシック"/>
              <a:cs typeface="+mn-cs"/>
            </a:rPr>
            <a:t>Export</a:t>
          </a:r>
        </a:p>
      </dsp:txBody>
      <dsp:txXfrm>
        <a:off x="3450919" y="0"/>
        <a:ext cx="468629" cy="32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7053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7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90" tIns="66445" rIns="132890" bIns="664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90" tIns="66445" rIns="132890" bIns="664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7053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90" tIns="66445" rIns="132890" bIns="66445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  <a:latin typeface="Calibri"/>
              </a:rPr>
              <a:pPr defTabSz="132889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6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wmf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114F2F42-AB6F-4A6A-AE1E-F9F91D69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62" y="5076668"/>
            <a:ext cx="1373805" cy="8471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509498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39"/>
            <a:ext cx="4576516" cy="4509499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Ha Minh Khuong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2pax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Oct.2020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sz="1600" dirty="0">
                <a:solidFill>
                  <a:schemeClr val="bg1"/>
                </a:solidFill>
                <a:cs typeface="Times New Roman" pitchFamily="18" charset="0"/>
              </a:rPr>
              <a:t>AUTOMATIC MAKING JUST TRANSFER FILES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1/1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ja-JP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just transfer file upload automatically.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6056402"/>
            <a:ext cx="4552950" cy="7107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GB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PCS just need input data, output just transfer file automatically by SAP.</a:t>
            </a:r>
          </a:p>
          <a:p>
            <a:pPr>
              <a:defRPr/>
            </a:pPr>
            <a:r>
              <a:rPr lang="en-GB" sz="1200" dirty="0">
                <a:solidFill>
                  <a:srgbClr val="130BB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	Reduce 2 PIC</a:t>
            </a:r>
            <a:endParaRPr lang="en-GB" sz="1200" dirty="0">
              <a:solidFill>
                <a:srgbClr val="13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6056402"/>
            <a:ext cx="4343399" cy="7253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>
              <a:buFont typeface="Wingdings" pitchFamily="2" charset="2"/>
              <a:buChar char="q"/>
              <a:defRPr/>
            </a:pPr>
            <a:r>
              <a:rPr lang="en-GB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Daily 4 PIC PCS manually make JT file for all categories</a:t>
            </a:r>
            <a:endParaRPr lang="en-GB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0F9A8-5789-49B1-A9E9-9C7D2BE0520E}"/>
              </a:ext>
            </a:extLst>
          </p:cNvPr>
          <p:cNvSpPr txBox="1"/>
          <p:nvPr/>
        </p:nvSpPr>
        <p:spPr>
          <a:xfrm>
            <a:off x="261080" y="1778801"/>
            <a:ext cx="3962400" cy="307777"/>
          </a:xfrm>
          <a:prstGeom prst="rect">
            <a:avLst/>
          </a:prstGeom>
          <a:solidFill>
            <a:srgbClr val="2D2D8A">
              <a:lumMod val="75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35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rPr>
              <a:t>PCS collect data , analyse &amp; adjust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3BD97E-5D7C-42DC-BBB5-346AC86EB3E6}"/>
              </a:ext>
            </a:extLst>
          </p:cNvPr>
          <p:cNvGrpSpPr/>
          <p:nvPr/>
        </p:nvGrpSpPr>
        <p:grpSpPr>
          <a:xfrm>
            <a:off x="152400" y="2141781"/>
            <a:ext cx="4207954" cy="2133989"/>
            <a:chOff x="2088299" y="778013"/>
            <a:chExt cx="4207954" cy="213399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A576C0-98C3-4C6A-BF89-A1F033C82086}"/>
                </a:ext>
              </a:extLst>
            </p:cNvPr>
            <p:cNvSpPr/>
            <p:nvPr/>
          </p:nvSpPr>
          <p:spPr>
            <a:xfrm>
              <a:off x="2088299" y="1252497"/>
              <a:ext cx="1219200" cy="418948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FA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Shift arrange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029E6E-F5A9-4D68-B220-A9C91CAB101D}"/>
                </a:ext>
              </a:extLst>
            </p:cNvPr>
            <p:cNvSpPr/>
            <p:nvPr/>
          </p:nvSpPr>
          <p:spPr>
            <a:xfrm>
              <a:off x="2088299" y="1935462"/>
              <a:ext cx="1219200" cy="481880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FE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ECN, New model, trial schedule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7368C0-BF24-45F8-B653-8D6B1BFA1DF1}"/>
                </a:ext>
              </a:extLst>
            </p:cNvPr>
            <p:cNvSpPr/>
            <p:nvPr/>
          </p:nvSpPr>
          <p:spPr>
            <a:xfrm>
              <a:off x="4743334" y="778013"/>
              <a:ext cx="1209267" cy="440832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Actual ETD 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D59256-B2F1-4764-BD7B-CC63FDCFA2C8}"/>
                </a:ext>
              </a:extLst>
            </p:cNvPr>
            <p:cNvSpPr/>
            <p:nvPr/>
          </p:nvSpPr>
          <p:spPr>
            <a:xfrm>
              <a:off x="4414112" y="2446232"/>
              <a:ext cx="1284150" cy="465771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COS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LCD dummy/leaflet stock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F035E96-1F05-4F02-B508-559BBCD11FF9}"/>
                </a:ext>
              </a:extLst>
            </p:cNvPr>
            <p:cNvSpPr/>
            <p:nvPr/>
          </p:nvSpPr>
          <p:spPr>
            <a:xfrm>
              <a:off x="5105879" y="1288954"/>
              <a:ext cx="1186089" cy="502552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RF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SP order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47404F-4193-42C4-91E5-AF7829CD6729}"/>
                </a:ext>
              </a:extLst>
            </p:cNvPr>
            <p:cNvSpPr/>
            <p:nvPr/>
          </p:nvSpPr>
          <p:spPr>
            <a:xfrm>
              <a:off x="2751619" y="2446233"/>
              <a:ext cx="1284150" cy="465770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PUS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NG material schedule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4E0C1B-2D9F-4AD2-B741-905F76217ECD}"/>
                </a:ext>
              </a:extLst>
            </p:cNvPr>
            <p:cNvSpPr/>
            <p:nvPr/>
          </p:nvSpPr>
          <p:spPr>
            <a:xfrm>
              <a:off x="5002485" y="1935462"/>
              <a:ext cx="1293768" cy="481880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PMS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BOM change/revise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1E6B8E-CB39-4A09-BCE1-B055CA3F5647}"/>
                </a:ext>
              </a:extLst>
            </p:cNvPr>
            <p:cNvSpPr/>
            <p:nvPr/>
          </p:nvSpPr>
          <p:spPr>
            <a:xfrm>
              <a:off x="2528133" y="782479"/>
              <a:ext cx="1219200" cy="418948"/>
            </a:xfrm>
            <a:prstGeom prst="ellipse">
              <a:avLst/>
            </a:pr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Machine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9E5A5B-26AD-45F7-BE78-F1F23DD3D69F}"/>
                </a:ext>
              </a:extLst>
            </p:cNvPr>
            <p:cNvGrpSpPr/>
            <p:nvPr/>
          </p:nvGrpSpPr>
          <p:grpSpPr>
            <a:xfrm>
              <a:off x="3495966" y="1343757"/>
              <a:ext cx="1284150" cy="947299"/>
              <a:chOff x="3495966" y="1343757"/>
              <a:chExt cx="1284150" cy="947299"/>
            </a:xfrm>
          </p:grpSpPr>
          <p:pic>
            <p:nvPicPr>
              <p:cNvPr id="32" name="Picture 16" descr="j0261790">
                <a:extLst>
                  <a:ext uri="{FF2B5EF4-FFF2-40B4-BE49-F238E27FC236}">
                    <a16:creationId xmlns:a16="http://schemas.microsoft.com/office/drawing/2014/main" id="{C2E546F3-052C-4EF3-93BB-F6904B96D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5966" y="1343757"/>
                <a:ext cx="1284150" cy="947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B7A053-14B4-4319-AEC7-931BAB79930F}"/>
                  </a:ext>
                </a:extLst>
              </p:cNvPr>
              <p:cNvSpPr/>
              <p:nvPr/>
            </p:nvSpPr>
            <p:spPr>
              <a:xfrm>
                <a:off x="3920053" y="1438245"/>
                <a:ext cx="609600" cy="27428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PCS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732D95-C143-4284-B393-77BB6736D755}"/>
              </a:ext>
            </a:extLst>
          </p:cNvPr>
          <p:cNvGrpSpPr/>
          <p:nvPr/>
        </p:nvGrpSpPr>
        <p:grpSpPr>
          <a:xfrm>
            <a:off x="1268290" y="2457526"/>
            <a:ext cx="1846148" cy="1428587"/>
            <a:chOff x="1268290" y="2457526"/>
            <a:chExt cx="1846148" cy="1428587"/>
          </a:xfrm>
        </p:grpSpPr>
        <p:sp>
          <p:nvSpPr>
            <p:cNvPr id="35" name="Left Arrow 122">
              <a:extLst>
                <a:ext uri="{FF2B5EF4-FFF2-40B4-BE49-F238E27FC236}">
                  <a16:creationId xmlns:a16="http://schemas.microsoft.com/office/drawing/2014/main" id="{60CEAFC2-B219-4A1E-BFA4-E6235BD256F0}"/>
                </a:ext>
              </a:extLst>
            </p:cNvPr>
            <p:cNvSpPr/>
            <p:nvPr/>
          </p:nvSpPr>
          <p:spPr>
            <a:xfrm rot="13033275">
              <a:off x="1590711" y="2479095"/>
              <a:ext cx="296148" cy="311415"/>
            </a:xfrm>
            <a:prstGeom prst="leftArrow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6" name="Left Arrow 123">
              <a:extLst>
                <a:ext uri="{FF2B5EF4-FFF2-40B4-BE49-F238E27FC236}">
                  <a16:creationId xmlns:a16="http://schemas.microsoft.com/office/drawing/2014/main" id="{C7527BD9-B35F-4D6C-B0B3-1C6C76A77A9E}"/>
                </a:ext>
              </a:extLst>
            </p:cNvPr>
            <p:cNvSpPr/>
            <p:nvPr/>
          </p:nvSpPr>
          <p:spPr>
            <a:xfrm rot="8413246">
              <a:off x="1750009" y="3571047"/>
              <a:ext cx="319812" cy="315066"/>
            </a:xfrm>
            <a:prstGeom prst="leftArrow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7" name="Left Arrow 124">
              <a:extLst>
                <a:ext uri="{FF2B5EF4-FFF2-40B4-BE49-F238E27FC236}">
                  <a16:creationId xmlns:a16="http://schemas.microsoft.com/office/drawing/2014/main" id="{96B32BB6-C3CF-4F86-829F-84C4B4AE206C}"/>
                </a:ext>
              </a:extLst>
            </p:cNvPr>
            <p:cNvSpPr/>
            <p:nvPr/>
          </p:nvSpPr>
          <p:spPr>
            <a:xfrm>
              <a:off x="2786993" y="2848793"/>
              <a:ext cx="305041" cy="340668"/>
            </a:xfrm>
            <a:prstGeom prst="leftArrow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8" name="Left Arrow 125">
              <a:extLst>
                <a:ext uri="{FF2B5EF4-FFF2-40B4-BE49-F238E27FC236}">
                  <a16:creationId xmlns:a16="http://schemas.microsoft.com/office/drawing/2014/main" id="{C534F5FC-3687-4A98-9B48-26D36908425D}"/>
                </a:ext>
              </a:extLst>
            </p:cNvPr>
            <p:cNvSpPr/>
            <p:nvPr/>
          </p:nvSpPr>
          <p:spPr>
            <a:xfrm rot="2739880">
              <a:off x="2617498" y="3568082"/>
              <a:ext cx="296194" cy="285886"/>
            </a:xfrm>
            <a:prstGeom prst="leftArrow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9" name="Left Arrow 126">
              <a:extLst>
                <a:ext uri="{FF2B5EF4-FFF2-40B4-BE49-F238E27FC236}">
                  <a16:creationId xmlns:a16="http://schemas.microsoft.com/office/drawing/2014/main" id="{78A460D2-0C70-4C73-897E-A09289D2533A}"/>
                </a:ext>
              </a:extLst>
            </p:cNvPr>
            <p:cNvSpPr/>
            <p:nvPr/>
          </p:nvSpPr>
          <p:spPr>
            <a:xfrm rot="18860120" flipV="1">
              <a:off x="2633559" y="2462680"/>
              <a:ext cx="296194" cy="285886"/>
            </a:xfrm>
            <a:prstGeom prst="leftArrow">
              <a:avLst>
                <a:gd name="adj1" fmla="val 49999"/>
                <a:gd name="adj2" fmla="val 50000"/>
              </a:avLst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1" name="Left Arrow 127">
              <a:extLst>
                <a:ext uri="{FF2B5EF4-FFF2-40B4-BE49-F238E27FC236}">
                  <a16:creationId xmlns:a16="http://schemas.microsoft.com/office/drawing/2014/main" id="{D609B67B-F3D5-4A0D-8C78-862D3B3D2DFD}"/>
                </a:ext>
              </a:extLst>
            </p:cNvPr>
            <p:cNvSpPr/>
            <p:nvPr/>
          </p:nvSpPr>
          <p:spPr>
            <a:xfrm flipH="1">
              <a:off x="1370528" y="2778689"/>
              <a:ext cx="305041" cy="340668"/>
            </a:xfrm>
            <a:prstGeom prst="leftArrow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5" name="Left Arrow 128">
              <a:extLst>
                <a:ext uri="{FF2B5EF4-FFF2-40B4-BE49-F238E27FC236}">
                  <a16:creationId xmlns:a16="http://schemas.microsoft.com/office/drawing/2014/main" id="{3C01B0AA-048F-41D5-B148-DB1B2476B3C3}"/>
                </a:ext>
              </a:extLst>
            </p:cNvPr>
            <p:cNvSpPr/>
            <p:nvPr/>
          </p:nvSpPr>
          <p:spPr>
            <a:xfrm>
              <a:off x="2809397" y="3263727"/>
              <a:ext cx="305041" cy="340668"/>
            </a:xfrm>
            <a:prstGeom prst="leftArrow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6" name="Left Arrow 129">
              <a:extLst>
                <a:ext uri="{FF2B5EF4-FFF2-40B4-BE49-F238E27FC236}">
                  <a16:creationId xmlns:a16="http://schemas.microsoft.com/office/drawing/2014/main" id="{CE4E26C5-653C-45B7-BFEF-F6F222D5C890}"/>
                </a:ext>
              </a:extLst>
            </p:cNvPr>
            <p:cNvSpPr/>
            <p:nvPr/>
          </p:nvSpPr>
          <p:spPr>
            <a:xfrm flipH="1">
              <a:off x="1268290" y="3323092"/>
              <a:ext cx="305041" cy="340668"/>
            </a:xfrm>
            <a:prstGeom prst="leftArrow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80A3A30-B39E-44B8-8EC8-6A2CE8E415AD}"/>
              </a:ext>
            </a:extLst>
          </p:cNvPr>
          <p:cNvSpPr/>
          <p:nvPr/>
        </p:nvSpPr>
        <p:spPr>
          <a:xfrm>
            <a:off x="308774" y="4384840"/>
            <a:ext cx="3786735" cy="979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❶ Update Sub-model list</a:t>
            </a:r>
          </a:p>
          <a:p>
            <a:r>
              <a:rPr lang="en-GB" sz="1200" dirty="0">
                <a:solidFill>
                  <a:schemeClr val="tx1"/>
                </a:solidFill>
              </a:rPr>
              <a:t>❷ Input models into correct lines</a:t>
            </a:r>
          </a:p>
          <a:p>
            <a:r>
              <a:rPr lang="en-GB" sz="1200" dirty="0">
                <a:solidFill>
                  <a:schemeClr val="tx1"/>
                </a:solidFill>
              </a:rPr>
              <a:t>❸ Divide into hour capacity in lines </a:t>
            </a:r>
          </a:p>
          <a:p>
            <a:r>
              <a:rPr lang="en-GB" sz="1200" dirty="0">
                <a:solidFill>
                  <a:schemeClr val="tx1"/>
                </a:solidFill>
              </a:rPr>
              <a:t>❹ Arrange production order based on information from    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   FA,FE.PUS,COS,PMS,RF,SCM,PE</a:t>
            </a:r>
          </a:p>
        </p:txBody>
      </p:sp>
      <p:sp>
        <p:nvSpPr>
          <p:cNvPr id="48" name="Down Arrow 131">
            <a:extLst>
              <a:ext uri="{FF2B5EF4-FFF2-40B4-BE49-F238E27FC236}">
                <a16:creationId xmlns:a16="http://schemas.microsoft.com/office/drawing/2014/main" id="{156D2416-E1D9-4A77-9777-E911B72B706B}"/>
              </a:ext>
            </a:extLst>
          </p:cNvPr>
          <p:cNvSpPr/>
          <p:nvPr/>
        </p:nvSpPr>
        <p:spPr>
          <a:xfrm>
            <a:off x="1966214" y="5437207"/>
            <a:ext cx="471853" cy="80437"/>
          </a:xfrm>
          <a:prstGeom prst="downArrow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76DFFB-D3A9-4AE2-9C0B-5B411B46D8C7}"/>
              </a:ext>
            </a:extLst>
          </p:cNvPr>
          <p:cNvSpPr/>
          <p:nvPr/>
        </p:nvSpPr>
        <p:spPr>
          <a:xfrm>
            <a:off x="303890" y="5573099"/>
            <a:ext cx="3805342" cy="370502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MAKE JUST TRANSFER EXCEL/CSV FILE TO SECTIONS/SAP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1BDBF6-300F-4113-BF81-C63B5C73945E}"/>
              </a:ext>
            </a:extLst>
          </p:cNvPr>
          <p:cNvSpPr txBox="1"/>
          <p:nvPr/>
        </p:nvSpPr>
        <p:spPr>
          <a:xfrm>
            <a:off x="4914427" y="1778800"/>
            <a:ext cx="3810000" cy="30777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35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GB" sz="1400" dirty="0">
                <a:solidFill>
                  <a:srgbClr val="FFFFFF">
                    <a:lumMod val="95000"/>
                  </a:srgbClr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AUTOMATIC OUTPUT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91E4F7-D45B-4870-838D-4CEA69CA6524}"/>
              </a:ext>
            </a:extLst>
          </p:cNvPr>
          <p:cNvSpPr/>
          <p:nvPr/>
        </p:nvSpPr>
        <p:spPr>
          <a:xfrm>
            <a:off x="4798699" y="2371545"/>
            <a:ext cx="2214115" cy="23662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1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.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Internal Daily Plan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D8609-6F95-4730-A12E-444A96C157FA}"/>
              </a:ext>
            </a:extLst>
          </p:cNvPr>
          <p:cNvSpPr/>
          <p:nvPr/>
        </p:nvSpPr>
        <p:spPr>
          <a:xfrm>
            <a:off x="4801558" y="2709570"/>
            <a:ext cx="2236991" cy="236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2.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Production Model/Line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5883D7-DAF2-4198-B22D-34C7B92BC289}"/>
              </a:ext>
            </a:extLst>
          </p:cNvPr>
          <p:cNvSpPr/>
          <p:nvPr/>
        </p:nvSpPr>
        <p:spPr>
          <a:xfrm>
            <a:off x="4801004" y="3116161"/>
            <a:ext cx="676415" cy="32362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/Line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228E76-D0CD-4981-89D3-2BCE42BB4F31}"/>
              </a:ext>
            </a:extLst>
          </p:cNvPr>
          <p:cNvSpPr/>
          <p:nvPr/>
        </p:nvSpPr>
        <p:spPr>
          <a:xfrm>
            <a:off x="5561708" y="3108835"/>
            <a:ext cx="676415" cy="32362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Standard packing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83BA16-F3F4-4BD4-894C-65BAB952C42E}"/>
              </a:ext>
            </a:extLst>
          </p:cNvPr>
          <p:cNvSpPr/>
          <p:nvPr/>
        </p:nvSpPr>
        <p:spPr>
          <a:xfrm>
            <a:off x="6329970" y="3105472"/>
            <a:ext cx="676415" cy="32362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Capacity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6DF6F6-532D-45AF-AF8F-A0528CBD186A}"/>
              </a:ext>
            </a:extLst>
          </p:cNvPr>
          <p:cNvSpPr/>
          <p:nvPr/>
        </p:nvSpPr>
        <p:spPr>
          <a:xfrm>
            <a:off x="5554230" y="3947800"/>
            <a:ext cx="719238" cy="32362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Breaking time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5A8B15-3D19-4BC4-B1F2-650A145E4D58}"/>
              </a:ext>
            </a:extLst>
          </p:cNvPr>
          <p:cNvSpPr/>
          <p:nvPr/>
        </p:nvSpPr>
        <p:spPr>
          <a:xfrm>
            <a:off x="4764023" y="3943600"/>
            <a:ext cx="719238" cy="32362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Shift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/Standard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7E9A2-CF01-4243-B31C-1685BA1B2AAD}"/>
              </a:ext>
            </a:extLst>
          </p:cNvPr>
          <p:cNvSpPr/>
          <p:nvPr/>
        </p:nvSpPr>
        <p:spPr>
          <a:xfrm>
            <a:off x="4764023" y="4440507"/>
            <a:ext cx="2227817" cy="236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4</a:t>
            </a:r>
            <a:r>
              <a:rPr kumimoji="0" lang="en-US" sz="13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.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 Special setting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C909A5-B985-4550-9386-4D460B97836F}"/>
              </a:ext>
            </a:extLst>
          </p:cNvPr>
          <p:cNvCxnSpPr/>
          <p:nvPr/>
        </p:nvCxnSpPr>
        <p:spPr>
          <a:xfrm>
            <a:off x="5123642" y="4694949"/>
            <a:ext cx="0" cy="15350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399BA5B-5A1C-4EBD-B8E9-9019AE79B2E3}"/>
              </a:ext>
            </a:extLst>
          </p:cNvPr>
          <p:cNvSpPr/>
          <p:nvPr/>
        </p:nvSpPr>
        <p:spPr>
          <a:xfrm>
            <a:off x="5545079" y="4827392"/>
            <a:ext cx="673262" cy="32362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Special Line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085746-A881-4900-9FD1-48F9CB578E96}"/>
              </a:ext>
            </a:extLst>
          </p:cNvPr>
          <p:cNvSpPr/>
          <p:nvPr/>
        </p:nvSpPr>
        <p:spPr>
          <a:xfrm>
            <a:off x="4648200" y="5172610"/>
            <a:ext cx="1357552" cy="74606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Priority: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1. Required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(running 1</a:t>
            </a:r>
            <a:r>
              <a:rPr kumimoji="0" lang="en-US" sz="9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st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, 2</a:t>
            </a:r>
            <a:r>
              <a:rPr kumimoji="0" lang="en-US" sz="9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nd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 …)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2. Last model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3. Next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8C8100-6196-461A-AF73-A65D431799FB}"/>
              </a:ext>
            </a:extLst>
          </p:cNvPr>
          <p:cNvSpPr/>
          <p:nvPr/>
        </p:nvSpPr>
        <p:spPr>
          <a:xfrm>
            <a:off x="5638190" y="5215740"/>
            <a:ext cx="774650" cy="74148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Duplicate Line, Merge Line,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Service Part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5DD804-A939-4B6F-9355-5FBCB3F40B6F}"/>
              </a:ext>
            </a:extLst>
          </p:cNvPr>
          <p:cNvSpPr/>
          <p:nvPr/>
        </p:nvSpPr>
        <p:spPr>
          <a:xfrm>
            <a:off x="6361217" y="5172610"/>
            <a:ext cx="690559" cy="84719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Cut off time,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Change model,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Add time/lot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"/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D74C59-B30A-43DE-89C0-00E49CD07949}"/>
              </a:ext>
            </a:extLst>
          </p:cNvPr>
          <p:cNvSpPr/>
          <p:nvPr/>
        </p:nvSpPr>
        <p:spPr>
          <a:xfrm>
            <a:off x="6319756" y="3940206"/>
            <a:ext cx="689379" cy="35019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"/>
                <a:cs typeface="Arial" pitchFamily="34" charset="0"/>
              </a:rPr>
              <a:t>Start/End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9B3BCB2-4883-4729-AC2A-08EC44BB1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864" y="2691225"/>
            <a:ext cx="847725" cy="8191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52D3BDF-B30A-4980-AC97-56940446A9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78" t="5894"/>
          <a:stretch/>
        </p:blipFill>
        <p:spPr>
          <a:xfrm>
            <a:off x="7373485" y="3676970"/>
            <a:ext cx="1380919" cy="13068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8C4867-25BE-4A3C-88E5-4CBA084C907E}"/>
              </a:ext>
            </a:extLst>
          </p:cNvPr>
          <p:cNvCxnSpPr>
            <a:cxnSpLocks/>
          </p:cNvCxnSpPr>
          <p:nvPr/>
        </p:nvCxnSpPr>
        <p:spPr>
          <a:xfrm flipH="1">
            <a:off x="7127123" y="2471081"/>
            <a:ext cx="20519" cy="206318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5AA5A49-7B8E-444F-832F-EBB257A939BF}"/>
              </a:ext>
            </a:extLst>
          </p:cNvPr>
          <p:cNvCxnSpPr>
            <a:cxnSpLocks/>
          </p:cNvCxnSpPr>
          <p:nvPr/>
        </p:nvCxnSpPr>
        <p:spPr>
          <a:xfrm flipV="1">
            <a:off x="7154131" y="2719255"/>
            <a:ext cx="1024451" cy="333264"/>
          </a:xfrm>
          <a:prstGeom prst="bentConnector4">
            <a:avLst>
              <a:gd name="adj1" fmla="val 9372"/>
              <a:gd name="adj2" fmla="val 168594"/>
            </a:avLst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54798852-F50E-4952-BABF-24F7E35EF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160651"/>
              </p:ext>
            </p:extLst>
          </p:nvPr>
        </p:nvGraphicFramePr>
        <p:xfrm>
          <a:off x="4756029" y="2031562"/>
          <a:ext cx="4283850" cy="321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E9B27A8-9D35-42C7-A2CF-2E331E437B13}"/>
              </a:ext>
            </a:extLst>
          </p:cNvPr>
          <p:cNvSpPr txBox="1"/>
          <p:nvPr/>
        </p:nvSpPr>
        <p:spPr>
          <a:xfrm>
            <a:off x="7448021" y="5273040"/>
            <a:ext cx="137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Arial"/>
                <a:ea typeface="ＭＳ Ｐゴシック"/>
              </a:rPr>
              <a:t>Record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0C58E6-9A77-4618-8B89-A1135DDA6743}"/>
              </a:ext>
            </a:extLst>
          </p:cNvPr>
          <p:cNvSpPr/>
          <p:nvPr/>
        </p:nvSpPr>
        <p:spPr>
          <a:xfrm>
            <a:off x="4798699" y="3552590"/>
            <a:ext cx="2227817" cy="236626"/>
          </a:xfrm>
          <a:prstGeom prst="rect">
            <a:avLst/>
          </a:prstGeom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  <a:ea typeface="MEIRYO"/>
                <a:cs typeface="Arial" pitchFamily="34" charset="0"/>
              </a:rPr>
              <a:t>3</a:t>
            </a:r>
            <a:r>
              <a:rPr lang="en-US" sz="1300" b="1" u="sng" dirty="0">
                <a:solidFill>
                  <a:schemeClr val="tx1"/>
                </a:solidFill>
                <a:ea typeface="MEIRYO"/>
                <a:cs typeface="Arial" pitchFamily="34" charset="0"/>
              </a:rPr>
              <a:t>. </a:t>
            </a:r>
            <a:r>
              <a:rPr lang="en-US" sz="1300" b="1" dirty="0">
                <a:solidFill>
                  <a:schemeClr val="tx1"/>
                </a:solidFill>
                <a:ea typeface="MEIRYO"/>
                <a:cs typeface="Arial" pitchFamily="34" charset="0"/>
              </a:rPr>
              <a:t> Working Time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CB8754-5F76-4B3A-8CB5-35B46DAE48D3}"/>
              </a:ext>
            </a:extLst>
          </p:cNvPr>
          <p:cNvCxnSpPr/>
          <p:nvPr/>
        </p:nvCxnSpPr>
        <p:spPr>
          <a:xfrm>
            <a:off x="5122240" y="3793994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215FA2-60A0-4223-84D0-F4985BEC3A95}"/>
              </a:ext>
            </a:extLst>
          </p:cNvPr>
          <p:cNvCxnSpPr/>
          <p:nvPr/>
        </p:nvCxnSpPr>
        <p:spPr>
          <a:xfrm>
            <a:off x="5936316" y="3800321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71118F-902A-4C27-9665-B665D81818F0}"/>
              </a:ext>
            </a:extLst>
          </p:cNvPr>
          <p:cNvCxnSpPr/>
          <p:nvPr/>
        </p:nvCxnSpPr>
        <p:spPr>
          <a:xfrm>
            <a:off x="6629400" y="3808900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DA60F2-58CA-4564-BEA7-CE39B15F6D25}"/>
              </a:ext>
            </a:extLst>
          </p:cNvPr>
          <p:cNvCxnSpPr/>
          <p:nvPr/>
        </p:nvCxnSpPr>
        <p:spPr>
          <a:xfrm>
            <a:off x="5122240" y="4648200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13598A-D824-45E3-A5C1-6410C4358F40}"/>
              </a:ext>
            </a:extLst>
          </p:cNvPr>
          <p:cNvCxnSpPr/>
          <p:nvPr/>
        </p:nvCxnSpPr>
        <p:spPr>
          <a:xfrm>
            <a:off x="5936316" y="4648200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86EBE8-4C40-4BE2-8C29-819D4F88AF93}"/>
              </a:ext>
            </a:extLst>
          </p:cNvPr>
          <p:cNvCxnSpPr/>
          <p:nvPr/>
        </p:nvCxnSpPr>
        <p:spPr>
          <a:xfrm>
            <a:off x="6629400" y="4663106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93AD88A-4B34-44D6-A186-C887AE36C969}"/>
              </a:ext>
            </a:extLst>
          </p:cNvPr>
          <p:cNvSpPr/>
          <p:nvPr/>
        </p:nvSpPr>
        <p:spPr>
          <a:xfrm>
            <a:off x="4808955" y="4823181"/>
            <a:ext cx="673262" cy="323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MEIRYO"/>
                <a:cs typeface="Arial" pitchFamily="34" charset="0"/>
              </a:rPr>
              <a:t>Special Model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94A2CA-90CD-4D62-A945-17E76BDCDF85}"/>
              </a:ext>
            </a:extLst>
          </p:cNvPr>
          <p:cNvSpPr/>
          <p:nvPr/>
        </p:nvSpPr>
        <p:spPr>
          <a:xfrm>
            <a:off x="6363261" y="4823180"/>
            <a:ext cx="673262" cy="323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MEIRYO"/>
                <a:cs typeface="Arial" pitchFamily="34" charset="0"/>
              </a:rPr>
              <a:t>Special Time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7B7BB5E-711C-42D7-846D-372080C96530}"/>
              </a:ext>
            </a:extLst>
          </p:cNvPr>
          <p:cNvCxnSpPr/>
          <p:nvPr/>
        </p:nvCxnSpPr>
        <p:spPr>
          <a:xfrm>
            <a:off x="5096342" y="2951569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F4D1DEA-7B27-4001-BAD8-A8F33780DEC4}"/>
              </a:ext>
            </a:extLst>
          </p:cNvPr>
          <p:cNvCxnSpPr/>
          <p:nvPr/>
        </p:nvCxnSpPr>
        <p:spPr>
          <a:xfrm>
            <a:off x="5910418" y="2957896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DEB70E-31E5-4F90-ABA1-8C85E7F870F2}"/>
              </a:ext>
            </a:extLst>
          </p:cNvPr>
          <p:cNvCxnSpPr/>
          <p:nvPr/>
        </p:nvCxnSpPr>
        <p:spPr>
          <a:xfrm>
            <a:off x="6603502" y="2966475"/>
            <a:ext cx="0" cy="153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2E5A52-40FC-41C5-80CC-6FA551D6F2F2}"/>
              </a:ext>
            </a:extLst>
          </p:cNvPr>
          <p:cNvCxnSpPr>
            <a:cxnSpLocks/>
          </p:cNvCxnSpPr>
          <p:nvPr/>
        </p:nvCxnSpPr>
        <p:spPr>
          <a:xfrm>
            <a:off x="7012401" y="4534262"/>
            <a:ext cx="11472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A81E3E-6282-4BE9-BA67-4A90EFEF3067}"/>
              </a:ext>
            </a:extLst>
          </p:cNvPr>
          <p:cNvCxnSpPr>
            <a:cxnSpLocks/>
          </p:cNvCxnSpPr>
          <p:nvPr/>
        </p:nvCxnSpPr>
        <p:spPr>
          <a:xfrm>
            <a:off x="7048078" y="2819400"/>
            <a:ext cx="11472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14FADC-C7CB-403D-A6EC-21C34DF5677D}"/>
              </a:ext>
            </a:extLst>
          </p:cNvPr>
          <p:cNvCxnSpPr>
            <a:cxnSpLocks/>
          </p:cNvCxnSpPr>
          <p:nvPr/>
        </p:nvCxnSpPr>
        <p:spPr>
          <a:xfrm>
            <a:off x="7012814" y="2480748"/>
            <a:ext cx="11472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B4E7DDE-59DF-4179-9F97-96D5C775636E}"/>
              </a:ext>
            </a:extLst>
          </p:cNvPr>
          <p:cNvSpPr txBox="1"/>
          <p:nvPr/>
        </p:nvSpPr>
        <p:spPr>
          <a:xfrm>
            <a:off x="7484604" y="3991917"/>
            <a:ext cx="1404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Get approval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36935C-6D62-4B41-85B3-FD61D25CAB8A}"/>
              </a:ext>
            </a:extLst>
          </p:cNvPr>
          <p:cNvCxnSpPr>
            <a:cxnSpLocks/>
          </p:cNvCxnSpPr>
          <p:nvPr/>
        </p:nvCxnSpPr>
        <p:spPr>
          <a:xfrm>
            <a:off x="7010400" y="3657600"/>
            <a:ext cx="11472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8342</TotalTime>
  <Words>242</Words>
  <Application>Microsoft Office PowerPoint</Application>
  <PresentationFormat>On-screen Show (4:3)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MEIRYO</vt:lpstr>
      <vt:lpstr>ＭＳ Ｐゴシック</vt:lpstr>
      <vt:lpstr>Arial</vt:lpstr>
      <vt:lpstr>Calibri</vt:lpstr>
      <vt:lpstr>Tahoma</vt:lpstr>
      <vt:lpstr>Times New Roman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Hien Nguyen Van</cp:lastModifiedBy>
  <cp:revision>1203</cp:revision>
  <cp:lastPrinted>2020-12-17T06:11:12Z</cp:lastPrinted>
  <dcterms:created xsi:type="dcterms:W3CDTF">2015-08-13T02:08:13Z</dcterms:created>
  <dcterms:modified xsi:type="dcterms:W3CDTF">2020-12-17T06:19:41Z</dcterms:modified>
</cp:coreProperties>
</file>