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5" r:id="rId2"/>
    <p:sldId id="325" r:id="rId3"/>
    <p:sldId id="324" r:id="rId4"/>
    <p:sldId id="322" r:id="rId5"/>
    <p:sldId id="326" r:id="rId6"/>
    <p:sldId id="328" r:id="rId7"/>
    <p:sldId id="303" r:id="rId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F7"/>
    <a:srgbClr val="0000FF"/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82452" autoAdjust="0"/>
  </p:normalViewPr>
  <p:slideViewPr>
    <p:cSldViewPr>
      <p:cViewPr varScale="1">
        <p:scale>
          <a:sx n="60" d="100"/>
          <a:sy n="60" d="100"/>
        </p:scale>
        <p:origin x="7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53CD5-01E7-4F93-903E-08DBBADFB1A6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2FC71E8-321A-45A4-8BBF-FF3FD526E5F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711C972-42B7-4A48-B3AB-E220512CDB85}" type="parTrans" cxnId="{179605D9-F0C3-42CB-AB34-5CA3A3C0D318}">
      <dgm:prSet/>
      <dgm:spPr/>
      <dgm:t>
        <a:bodyPr/>
        <a:lstStyle/>
        <a:p>
          <a:endParaRPr lang="en-US"/>
        </a:p>
      </dgm:t>
    </dgm:pt>
    <dgm:pt modelId="{D1805DED-AA0D-46C5-8C21-5B3F197A1787}" type="sibTrans" cxnId="{179605D9-F0C3-42CB-AB34-5CA3A3C0D318}">
      <dgm:prSet/>
      <dgm:spPr/>
      <dgm:t>
        <a:bodyPr/>
        <a:lstStyle/>
        <a:p>
          <a:endParaRPr lang="en-US"/>
        </a:p>
      </dgm:t>
    </dgm:pt>
    <dgm:pt modelId="{ADD1436B-A910-4EC0-BE88-3075CA97E8FE}">
      <dgm:prSet phldrT="[Text]" custT="1"/>
      <dgm:spPr/>
      <dgm:t>
        <a:bodyPr/>
        <a:lstStyle/>
        <a:p>
          <a:r>
            <a:rPr lang="en-US" sz="1600" b="1" dirty="0"/>
            <a:t>PI creation (SAP)</a:t>
          </a:r>
          <a:endParaRPr lang="en-US" sz="1600" dirty="0"/>
        </a:p>
      </dgm:t>
    </dgm:pt>
    <dgm:pt modelId="{92EB73E2-A6A5-477F-AB4C-FD905D5B7BD8}" type="parTrans" cxnId="{99533610-156F-4DB0-AA05-7F7CBAE3908C}">
      <dgm:prSet/>
      <dgm:spPr/>
      <dgm:t>
        <a:bodyPr/>
        <a:lstStyle/>
        <a:p>
          <a:endParaRPr lang="en-US"/>
        </a:p>
      </dgm:t>
    </dgm:pt>
    <dgm:pt modelId="{36EE9FB4-C694-4B20-B1DB-7244F9711C4F}" type="sibTrans" cxnId="{99533610-156F-4DB0-AA05-7F7CBAE3908C}">
      <dgm:prSet/>
      <dgm:spPr/>
      <dgm:t>
        <a:bodyPr/>
        <a:lstStyle/>
        <a:p>
          <a:endParaRPr lang="en-US"/>
        </a:p>
      </dgm:t>
    </dgm:pt>
    <dgm:pt modelId="{0B9C3CD8-855E-4F77-BEBA-D583CC754E2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EA0822F-24AE-44BC-8340-1C907A7BAC23}" type="parTrans" cxnId="{FEB9FC26-81FF-4F60-B06C-A1ADAB71BAB5}">
      <dgm:prSet/>
      <dgm:spPr/>
      <dgm:t>
        <a:bodyPr/>
        <a:lstStyle/>
        <a:p>
          <a:endParaRPr lang="en-US"/>
        </a:p>
      </dgm:t>
    </dgm:pt>
    <dgm:pt modelId="{21120E6C-52B4-4A5B-9920-2AF295280FD2}" type="sibTrans" cxnId="{FEB9FC26-81FF-4F60-B06C-A1ADAB71BAB5}">
      <dgm:prSet/>
      <dgm:spPr/>
      <dgm:t>
        <a:bodyPr/>
        <a:lstStyle/>
        <a:p>
          <a:endParaRPr lang="en-US"/>
        </a:p>
      </dgm:t>
    </dgm:pt>
    <dgm:pt modelId="{9957A779-7D28-4C36-93D9-649A7B5527C9}">
      <dgm:prSet phldrT="[Text]" custT="1"/>
      <dgm:spPr/>
      <dgm:t>
        <a:bodyPr/>
        <a:lstStyle/>
        <a:p>
          <a:r>
            <a:rPr lang="en-US" sz="1600" dirty="0"/>
            <a:t>Download current stock (SAP)</a:t>
          </a:r>
        </a:p>
      </dgm:t>
    </dgm:pt>
    <dgm:pt modelId="{34FEF336-5377-449E-B88B-4BA984D51819}" type="parTrans" cxnId="{DEF8075A-67F5-4FBD-85E8-7054C76024A1}">
      <dgm:prSet/>
      <dgm:spPr/>
      <dgm:t>
        <a:bodyPr/>
        <a:lstStyle/>
        <a:p>
          <a:endParaRPr lang="en-US"/>
        </a:p>
      </dgm:t>
    </dgm:pt>
    <dgm:pt modelId="{5E88AB34-C81D-403C-875B-0CB63F0D7BCE}" type="sibTrans" cxnId="{DEF8075A-67F5-4FBD-85E8-7054C76024A1}">
      <dgm:prSet/>
      <dgm:spPr/>
      <dgm:t>
        <a:bodyPr/>
        <a:lstStyle/>
        <a:p>
          <a:endParaRPr lang="en-US"/>
        </a:p>
      </dgm:t>
    </dgm:pt>
    <dgm:pt modelId="{E6067079-DB29-4C40-B9A5-6A9A53FDD78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3CD03CE-8E05-424D-8757-A508D4D99F29}" type="parTrans" cxnId="{F5BB9CE2-B6BB-46B5-A338-DA42C33E18A6}">
      <dgm:prSet/>
      <dgm:spPr/>
      <dgm:t>
        <a:bodyPr/>
        <a:lstStyle/>
        <a:p>
          <a:endParaRPr lang="en-US"/>
        </a:p>
      </dgm:t>
    </dgm:pt>
    <dgm:pt modelId="{C133FCF0-A10A-4495-8C3E-FE1AC39A01E3}" type="sibTrans" cxnId="{F5BB9CE2-B6BB-46B5-A338-DA42C33E18A6}">
      <dgm:prSet/>
      <dgm:spPr/>
      <dgm:t>
        <a:bodyPr/>
        <a:lstStyle/>
        <a:p>
          <a:endParaRPr lang="en-US"/>
        </a:p>
      </dgm:t>
    </dgm:pt>
    <dgm:pt modelId="{3968792D-B9D9-4336-B5B0-8F763D4A9A5F}">
      <dgm:prSet phldrT="[Text]" custT="1"/>
      <dgm:spPr/>
      <dgm:t>
        <a:bodyPr/>
        <a:lstStyle/>
        <a:p>
          <a:r>
            <a:rPr lang="en-US" sz="1600" b="1" dirty="0"/>
            <a:t>Download &amp; Upload Physical SAP</a:t>
          </a:r>
          <a:endParaRPr lang="en-US" sz="1600" dirty="0"/>
        </a:p>
      </dgm:t>
    </dgm:pt>
    <dgm:pt modelId="{CC5CFD4E-2C6F-455A-A01F-89575941E196}" type="parTrans" cxnId="{4532AE66-5B6F-4986-97B3-C71036B90EBF}">
      <dgm:prSet/>
      <dgm:spPr/>
      <dgm:t>
        <a:bodyPr/>
        <a:lstStyle/>
        <a:p>
          <a:endParaRPr lang="en-US"/>
        </a:p>
      </dgm:t>
    </dgm:pt>
    <dgm:pt modelId="{41A7C584-79A5-45AF-9CCB-6EA3B04B8C61}" type="sibTrans" cxnId="{4532AE66-5B6F-4986-97B3-C71036B90EBF}">
      <dgm:prSet/>
      <dgm:spPr/>
      <dgm:t>
        <a:bodyPr/>
        <a:lstStyle/>
        <a:p>
          <a:endParaRPr lang="en-US"/>
        </a:p>
      </dgm:t>
    </dgm:pt>
    <dgm:pt modelId="{363869E5-A369-4BE9-9C90-389840006C38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29D532A2-93CF-443D-9A15-028430FD7458}" type="parTrans" cxnId="{0437E897-4113-43C0-8D78-5A65B32520D8}">
      <dgm:prSet/>
      <dgm:spPr/>
      <dgm:t>
        <a:bodyPr/>
        <a:lstStyle/>
        <a:p>
          <a:endParaRPr lang="en-US"/>
        </a:p>
      </dgm:t>
    </dgm:pt>
    <dgm:pt modelId="{0CE9A44F-6497-4695-9E65-F6E04B61A02E}" type="sibTrans" cxnId="{0437E897-4113-43C0-8D78-5A65B32520D8}">
      <dgm:prSet/>
      <dgm:spPr/>
      <dgm:t>
        <a:bodyPr/>
        <a:lstStyle/>
        <a:p>
          <a:endParaRPr lang="en-US"/>
        </a:p>
      </dgm:t>
    </dgm:pt>
    <dgm:pt modelId="{F32D78A7-C0A7-4744-840C-B1139246C8A0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A028460-C944-4C99-A83E-3153C955E264}" type="parTrans" cxnId="{B1BA7A83-80C7-48F4-8C2F-695142E63713}">
      <dgm:prSet/>
      <dgm:spPr/>
      <dgm:t>
        <a:bodyPr/>
        <a:lstStyle/>
        <a:p>
          <a:endParaRPr lang="en-US"/>
        </a:p>
      </dgm:t>
    </dgm:pt>
    <dgm:pt modelId="{D70D0F2F-5BF5-4454-803C-B0D78B6568D7}" type="sibTrans" cxnId="{B1BA7A83-80C7-48F4-8C2F-695142E63713}">
      <dgm:prSet/>
      <dgm:spPr/>
      <dgm:t>
        <a:bodyPr/>
        <a:lstStyle/>
        <a:p>
          <a:endParaRPr lang="en-US"/>
        </a:p>
      </dgm:t>
    </dgm:pt>
    <dgm:pt modelId="{1844BF81-9330-48FC-95E5-00B95CBF44A5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43694754-FA58-424A-B058-FC521A39A392}" type="parTrans" cxnId="{C544DCD8-C771-423E-82A8-FBF9341F0760}">
      <dgm:prSet/>
      <dgm:spPr/>
      <dgm:t>
        <a:bodyPr/>
        <a:lstStyle/>
        <a:p>
          <a:endParaRPr lang="en-US"/>
        </a:p>
      </dgm:t>
    </dgm:pt>
    <dgm:pt modelId="{46E6869F-A51A-42DE-A361-9172E88DD597}" type="sibTrans" cxnId="{C544DCD8-C771-423E-82A8-FBF9341F0760}">
      <dgm:prSet/>
      <dgm:spPr/>
      <dgm:t>
        <a:bodyPr/>
        <a:lstStyle/>
        <a:p>
          <a:endParaRPr lang="en-US"/>
        </a:p>
      </dgm:t>
    </dgm:pt>
    <dgm:pt modelId="{4C38209D-705B-4BC3-9AA6-05ED732724DC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EDB68C94-92CE-4EB7-AC3E-EDA5E0F57953}" type="parTrans" cxnId="{B37D1ADC-1813-4B69-89F5-E19AB350ED7C}">
      <dgm:prSet/>
      <dgm:spPr/>
      <dgm:t>
        <a:bodyPr/>
        <a:lstStyle/>
        <a:p>
          <a:endParaRPr lang="en-US"/>
        </a:p>
      </dgm:t>
    </dgm:pt>
    <dgm:pt modelId="{F6666B65-35CC-434E-9823-8FA8B960A93A}" type="sibTrans" cxnId="{B37D1ADC-1813-4B69-89F5-E19AB350ED7C}">
      <dgm:prSet/>
      <dgm:spPr/>
      <dgm:t>
        <a:bodyPr/>
        <a:lstStyle/>
        <a:p>
          <a:endParaRPr lang="en-US"/>
        </a:p>
      </dgm:t>
    </dgm:pt>
    <dgm:pt modelId="{CF0757E7-CE11-4E87-AB7F-BB7A9381916F}">
      <dgm:prSet custT="1"/>
      <dgm:spPr/>
      <dgm:t>
        <a:bodyPr/>
        <a:lstStyle/>
        <a:p>
          <a:r>
            <a:rPr lang="en-US" sz="1600" b="1" dirty="0"/>
            <a:t>Download PI list (SAP)</a:t>
          </a:r>
          <a:endParaRPr lang="en-US" sz="1600" dirty="0"/>
        </a:p>
      </dgm:t>
    </dgm:pt>
    <dgm:pt modelId="{7E51FCBD-40FB-4238-9F97-2092DF339CF8}" type="parTrans" cxnId="{D0F40D89-89C8-4741-9A5A-0829A2C37AC7}">
      <dgm:prSet/>
      <dgm:spPr/>
      <dgm:t>
        <a:bodyPr/>
        <a:lstStyle/>
        <a:p>
          <a:endParaRPr lang="en-US"/>
        </a:p>
      </dgm:t>
    </dgm:pt>
    <dgm:pt modelId="{04D19EB1-B555-44BF-B8C9-F376ED944C27}" type="sibTrans" cxnId="{D0F40D89-89C8-4741-9A5A-0829A2C37AC7}">
      <dgm:prSet/>
      <dgm:spPr/>
      <dgm:t>
        <a:bodyPr/>
        <a:lstStyle/>
        <a:p>
          <a:endParaRPr lang="en-US"/>
        </a:p>
      </dgm:t>
    </dgm:pt>
    <dgm:pt modelId="{52753158-0759-478D-9B14-ECD194FA78C7}">
      <dgm:prSet custT="1"/>
      <dgm:spPr/>
      <dgm:t>
        <a:bodyPr/>
        <a:lstStyle/>
        <a:p>
          <a:r>
            <a:rPr lang="en-US" sz="1600" dirty="0"/>
            <a:t>Save </a:t>
          </a:r>
          <a:r>
            <a:rPr lang="en-US" sz="1600" b="1" dirty="0"/>
            <a:t>Stock Master (SAP and Excel)</a:t>
          </a:r>
          <a:endParaRPr lang="en-US" sz="1600" dirty="0"/>
        </a:p>
      </dgm:t>
    </dgm:pt>
    <dgm:pt modelId="{D6055376-5AF4-4978-A0B6-F66EE844A12F}" type="parTrans" cxnId="{CBC2AF07-08C1-4085-832B-6B88706B356C}">
      <dgm:prSet/>
      <dgm:spPr/>
      <dgm:t>
        <a:bodyPr/>
        <a:lstStyle/>
        <a:p>
          <a:endParaRPr lang="en-US"/>
        </a:p>
      </dgm:t>
    </dgm:pt>
    <dgm:pt modelId="{C1BF3D5E-9778-48DB-854A-AC73822AFBD7}" type="sibTrans" cxnId="{CBC2AF07-08C1-4085-832B-6B88706B356C}">
      <dgm:prSet/>
      <dgm:spPr/>
      <dgm:t>
        <a:bodyPr/>
        <a:lstStyle/>
        <a:p>
          <a:endParaRPr lang="en-US"/>
        </a:p>
      </dgm:t>
    </dgm:pt>
    <dgm:pt modelId="{B683FF53-2D67-4DF4-8934-1E8D33A468CD}">
      <dgm:prSet custT="1"/>
      <dgm:spPr/>
      <dgm:t>
        <a:bodyPr/>
        <a:lstStyle/>
        <a:p>
          <a:r>
            <a:rPr lang="en-US" sz="1600" b="1" dirty="0"/>
            <a:t>Input Stock Physical (Excel)</a:t>
          </a:r>
          <a:endParaRPr lang="en-US" sz="1600" dirty="0"/>
        </a:p>
      </dgm:t>
    </dgm:pt>
    <dgm:pt modelId="{EAD36B9D-3CD0-424D-ACFC-0B56942FAA1B}" type="parTrans" cxnId="{ED0DAA95-DB95-4F91-8516-19B14BE57AE6}">
      <dgm:prSet/>
      <dgm:spPr/>
      <dgm:t>
        <a:bodyPr/>
        <a:lstStyle/>
        <a:p>
          <a:endParaRPr lang="en-US"/>
        </a:p>
      </dgm:t>
    </dgm:pt>
    <dgm:pt modelId="{2E91E873-27F1-4839-9D98-286937D3F1D6}" type="sibTrans" cxnId="{ED0DAA95-DB95-4F91-8516-19B14BE57AE6}">
      <dgm:prSet/>
      <dgm:spPr/>
      <dgm:t>
        <a:bodyPr/>
        <a:lstStyle/>
        <a:p>
          <a:endParaRPr lang="en-US"/>
        </a:p>
      </dgm:t>
    </dgm:pt>
    <dgm:pt modelId="{DAEAB6C7-4A63-44FB-864F-8EA907FE3EC6}">
      <dgm:prSet custT="1"/>
      <dgm:spPr/>
      <dgm:t>
        <a:bodyPr/>
        <a:lstStyle/>
        <a:p>
          <a:r>
            <a:rPr lang="en-US" sz="1600" dirty="0"/>
            <a:t>Running </a:t>
          </a:r>
          <a:r>
            <a:rPr lang="en-US" sz="1600" b="1" dirty="0"/>
            <a:t>Store Management System </a:t>
          </a:r>
          <a:r>
            <a:rPr lang="en-US" sz="1600" dirty="0"/>
            <a:t>(SQL server, Excel)</a:t>
          </a:r>
        </a:p>
      </dgm:t>
    </dgm:pt>
    <dgm:pt modelId="{EC53D019-FE6B-465A-AFF0-6775C8F4758B}" type="parTrans" cxnId="{97F0E69E-20EB-41AC-980B-A7F095C3E5BE}">
      <dgm:prSet/>
      <dgm:spPr/>
      <dgm:t>
        <a:bodyPr/>
        <a:lstStyle/>
        <a:p>
          <a:endParaRPr lang="en-US"/>
        </a:p>
      </dgm:t>
    </dgm:pt>
    <dgm:pt modelId="{489925DD-F703-4EC9-A3D7-7AA2192585FB}" type="sibTrans" cxnId="{97F0E69E-20EB-41AC-980B-A7F095C3E5BE}">
      <dgm:prSet/>
      <dgm:spPr/>
      <dgm:t>
        <a:bodyPr/>
        <a:lstStyle/>
        <a:p>
          <a:endParaRPr lang="en-US"/>
        </a:p>
      </dgm:t>
    </dgm:pt>
    <dgm:pt modelId="{B920D7B9-EE9D-41A8-B53A-2AE4441ED8E9}" type="pres">
      <dgm:prSet presAssocID="{7B253CD5-01E7-4F93-903E-08DBBADFB1A6}" presName="linearFlow" presStyleCnt="0">
        <dgm:presLayoutVars>
          <dgm:dir/>
          <dgm:animLvl val="lvl"/>
          <dgm:resizeHandles val="exact"/>
        </dgm:presLayoutVars>
      </dgm:prSet>
      <dgm:spPr/>
    </dgm:pt>
    <dgm:pt modelId="{26B0FA25-6D99-445E-B354-BC36BD8E6D2C}" type="pres">
      <dgm:prSet presAssocID="{52FC71E8-321A-45A4-8BBF-FF3FD526E5F3}" presName="composite" presStyleCnt="0"/>
      <dgm:spPr/>
    </dgm:pt>
    <dgm:pt modelId="{B7439214-CE55-4A83-887A-BCFBF609CEB3}" type="pres">
      <dgm:prSet presAssocID="{52FC71E8-321A-45A4-8BBF-FF3FD526E5F3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32E12C18-020B-47FC-B1DA-04449D666AAD}" type="pres">
      <dgm:prSet presAssocID="{52FC71E8-321A-45A4-8BBF-FF3FD526E5F3}" presName="descendantText" presStyleLbl="alignAcc1" presStyleIdx="0" presStyleCnt="7">
        <dgm:presLayoutVars>
          <dgm:bulletEnabled val="1"/>
        </dgm:presLayoutVars>
      </dgm:prSet>
      <dgm:spPr/>
    </dgm:pt>
    <dgm:pt modelId="{91EC8E3F-D021-4D40-8AF5-6B52CF61E950}" type="pres">
      <dgm:prSet presAssocID="{D1805DED-AA0D-46C5-8C21-5B3F197A1787}" presName="sp" presStyleCnt="0"/>
      <dgm:spPr/>
    </dgm:pt>
    <dgm:pt modelId="{EC59BEE7-9782-4CF5-ACB0-4AFACCE15F3D}" type="pres">
      <dgm:prSet presAssocID="{0B9C3CD8-855E-4F77-BEBA-D583CC754E20}" presName="composite" presStyleCnt="0"/>
      <dgm:spPr/>
    </dgm:pt>
    <dgm:pt modelId="{847910F2-B699-4172-8332-D7A8D091777B}" type="pres">
      <dgm:prSet presAssocID="{0B9C3CD8-855E-4F77-BEBA-D583CC754E20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832C5697-626C-4124-A5F6-F9921BED3075}" type="pres">
      <dgm:prSet presAssocID="{0B9C3CD8-855E-4F77-BEBA-D583CC754E20}" presName="descendantText" presStyleLbl="alignAcc1" presStyleIdx="1" presStyleCnt="7">
        <dgm:presLayoutVars>
          <dgm:bulletEnabled val="1"/>
        </dgm:presLayoutVars>
      </dgm:prSet>
      <dgm:spPr/>
    </dgm:pt>
    <dgm:pt modelId="{ABA873AC-7B28-4C8E-BC11-264B7583EE0D}" type="pres">
      <dgm:prSet presAssocID="{21120E6C-52B4-4A5B-9920-2AF295280FD2}" presName="sp" presStyleCnt="0"/>
      <dgm:spPr/>
    </dgm:pt>
    <dgm:pt modelId="{2706BDC3-B56A-4F6F-ACED-291B7C0D86D0}" type="pres">
      <dgm:prSet presAssocID="{E6067079-DB29-4C40-B9A5-6A9A53FDD781}" presName="composite" presStyleCnt="0"/>
      <dgm:spPr/>
    </dgm:pt>
    <dgm:pt modelId="{22D05A3A-F4FB-4E2F-BDF1-DE1CECAA7350}" type="pres">
      <dgm:prSet presAssocID="{E6067079-DB29-4C40-B9A5-6A9A53FDD781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E5298523-70F4-44C3-8C28-34BF0C1E9AD5}" type="pres">
      <dgm:prSet presAssocID="{E6067079-DB29-4C40-B9A5-6A9A53FDD781}" presName="descendantText" presStyleLbl="alignAcc1" presStyleIdx="2" presStyleCnt="7">
        <dgm:presLayoutVars>
          <dgm:bulletEnabled val="1"/>
        </dgm:presLayoutVars>
      </dgm:prSet>
      <dgm:spPr/>
    </dgm:pt>
    <dgm:pt modelId="{ABC10F06-539F-48E9-9F7E-DD8CC27050D4}" type="pres">
      <dgm:prSet presAssocID="{C133FCF0-A10A-4495-8C3E-FE1AC39A01E3}" presName="sp" presStyleCnt="0"/>
      <dgm:spPr/>
    </dgm:pt>
    <dgm:pt modelId="{99E5B8A6-CED0-4982-98B4-4B046DAEFE2D}" type="pres">
      <dgm:prSet presAssocID="{F32D78A7-C0A7-4744-840C-B1139246C8A0}" presName="composite" presStyleCnt="0"/>
      <dgm:spPr/>
    </dgm:pt>
    <dgm:pt modelId="{6E202C7C-9BB3-4D7F-85FE-5628D7DEB467}" type="pres">
      <dgm:prSet presAssocID="{F32D78A7-C0A7-4744-840C-B1139246C8A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4F1FE460-5E50-4F32-B090-87ED19BBF5C2}" type="pres">
      <dgm:prSet presAssocID="{F32D78A7-C0A7-4744-840C-B1139246C8A0}" presName="descendantText" presStyleLbl="alignAcc1" presStyleIdx="3" presStyleCnt="7">
        <dgm:presLayoutVars>
          <dgm:bulletEnabled val="1"/>
        </dgm:presLayoutVars>
      </dgm:prSet>
      <dgm:spPr/>
    </dgm:pt>
    <dgm:pt modelId="{E164C565-5E01-4DED-9D85-F1775E809300}" type="pres">
      <dgm:prSet presAssocID="{D70D0F2F-5BF5-4454-803C-B0D78B6568D7}" presName="sp" presStyleCnt="0"/>
      <dgm:spPr/>
    </dgm:pt>
    <dgm:pt modelId="{C12FF797-1AE3-4561-9CE8-DE14A3174DE8}" type="pres">
      <dgm:prSet presAssocID="{1844BF81-9330-48FC-95E5-00B95CBF44A5}" presName="composite" presStyleCnt="0"/>
      <dgm:spPr/>
    </dgm:pt>
    <dgm:pt modelId="{1CD18CCC-3B60-445B-BED1-929F0E0A207C}" type="pres">
      <dgm:prSet presAssocID="{1844BF81-9330-48FC-95E5-00B95CBF44A5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6CEEB1FE-498D-49D7-A3BD-8AB51D0677CD}" type="pres">
      <dgm:prSet presAssocID="{1844BF81-9330-48FC-95E5-00B95CBF44A5}" presName="descendantText" presStyleLbl="alignAcc1" presStyleIdx="4" presStyleCnt="7">
        <dgm:presLayoutVars>
          <dgm:bulletEnabled val="1"/>
        </dgm:presLayoutVars>
      </dgm:prSet>
      <dgm:spPr/>
    </dgm:pt>
    <dgm:pt modelId="{EC2DDD3F-F698-4B11-B320-5EA2283B043D}" type="pres">
      <dgm:prSet presAssocID="{46E6869F-A51A-42DE-A361-9172E88DD597}" presName="sp" presStyleCnt="0"/>
      <dgm:spPr/>
    </dgm:pt>
    <dgm:pt modelId="{BB0F9A38-4F08-49A8-B169-E53C6844982D}" type="pres">
      <dgm:prSet presAssocID="{4C38209D-705B-4BC3-9AA6-05ED732724DC}" presName="composite" presStyleCnt="0"/>
      <dgm:spPr/>
    </dgm:pt>
    <dgm:pt modelId="{E40FCBBE-68F9-4B6B-8F2A-F066F0312676}" type="pres">
      <dgm:prSet presAssocID="{4C38209D-705B-4BC3-9AA6-05ED732724DC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8D2C3B22-CFEB-4C4C-9037-4BA046A74C56}" type="pres">
      <dgm:prSet presAssocID="{4C38209D-705B-4BC3-9AA6-05ED732724DC}" presName="descendantText" presStyleLbl="alignAcc1" presStyleIdx="5" presStyleCnt="7">
        <dgm:presLayoutVars>
          <dgm:bulletEnabled val="1"/>
        </dgm:presLayoutVars>
      </dgm:prSet>
      <dgm:spPr/>
    </dgm:pt>
    <dgm:pt modelId="{1B4FB0A4-DE2A-4E64-BDFC-64243A6215F7}" type="pres">
      <dgm:prSet presAssocID="{F6666B65-35CC-434E-9823-8FA8B960A93A}" presName="sp" presStyleCnt="0"/>
      <dgm:spPr/>
    </dgm:pt>
    <dgm:pt modelId="{4EFFFCBD-325A-4281-9B96-AC7FC40EE437}" type="pres">
      <dgm:prSet presAssocID="{363869E5-A369-4BE9-9C90-389840006C38}" presName="composite" presStyleCnt="0"/>
      <dgm:spPr/>
    </dgm:pt>
    <dgm:pt modelId="{B44B706E-C027-4D53-B488-BB26B8038D1F}" type="pres">
      <dgm:prSet presAssocID="{363869E5-A369-4BE9-9C90-389840006C38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4574537-64CA-4D8C-A326-86CD6196720F}" type="pres">
      <dgm:prSet presAssocID="{363869E5-A369-4BE9-9C90-389840006C38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CBC2AF07-08C1-4085-832B-6B88706B356C}" srcId="{F32D78A7-C0A7-4744-840C-B1139246C8A0}" destId="{52753158-0759-478D-9B14-ECD194FA78C7}" srcOrd="0" destOrd="0" parTransId="{D6055376-5AF4-4978-A0B6-F66EE844A12F}" sibTransId="{C1BF3D5E-9778-48DB-854A-AC73822AFBD7}"/>
    <dgm:cxn modelId="{407D1D08-DAC2-4CD1-B471-653EBECAFFAB}" type="presOf" srcId="{B683FF53-2D67-4DF4-8934-1E8D33A468CD}" destId="{6CEEB1FE-498D-49D7-A3BD-8AB51D0677CD}" srcOrd="0" destOrd="0" presId="urn:microsoft.com/office/officeart/2005/8/layout/chevron2"/>
    <dgm:cxn modelId="{E15FB40E-2653-4E6D-AF2F-1E81A5867EE0}" type="presOf" srcId="{0B9C3CD8-855E-4F77-BEBA-D583CC754E20}" destId="{847910F2-B699-4172-8332-D7A8D091777B}" srcOrd="0" destOrd="0" presId="urn:microsoft.com/office/officeart/2005/8/layout/chevron2"/>
    <dgm:cxn modelId="{99533610-156F-4DB0-AA05-7F7CBAE3908C}" srcId="{52FC71E8-321A-45A4-8BBF-FF3FD526E5F3}" destId="{ADD1436B-A910-4EC0-BE88-3075CA97E8FE}" srcOrd="0" destOrd="0" parTransId="{92EB73E2-A6A5-477F-AB4C-FD905D5B7BD8}" sibTransId="{36EE9FB4-C694-4B20-B1DB-7244F9711C4F}"/>
    <dgm:cxn modelId="{FEB9FC26-81FF-4F60-B06C-A1ADAB71BAB5}" srcId="{7B253CD5-01E7-4F93-903E-08DBBADFB1A6}" destId="{0B9C3CD8-855E-4F77-BEBA-D583CC754E20}" srcOrd="1" destOrd="0" parTransId="{4EA0822F-24AE-44BC-8340-1C907A7BAC23}" sibTransId="{21120E6C-52B4-4A5B-9920-2AF295280FD2}"/>
    <dgm:cxn modelId="{6F488B34-2BA8-46C6-9C3C-0DCF2F19D953}" type="presOf" srcId="{9957A779-7D28-4C36-93D9-649A7B5527C9}" destId="{832C5697-626C-4124-A5F6-F9921BED3075}" srcOrd="0" destOrd="0" presId="urn:microsoft.com/office/officeart/2005/8/layout/chevron2"/>
    <dgm:cxn modelId="{3BB9635C-D75C-4AA5-A25D-052ACEFECBE0}" type="presOf" srcId="{E6067079-DB29-4C40-B9A5-6A9A53FDD781}" destId="{22D05A3A-F4FB-4E2F-BDF1-DE1CECAA7350}" srcOrd="0" destOrd="0" presId="urn:microsoft.com/office/officeart/2005/8/layout/chevron2"/>
    <dgm:cxn modelId="{C7D5775C-8C9E-4E9B-A305-B46AC45AC57B}" type="presOf" srcId="{ADD1436B-A910-4EC0-BE88-3075CA97E8FE}" destId="{32E12C18-020B-47FC-B1DA-04449D666AAD}" srcOrd="0" destOrd="0" presId="urn:microsoft.com/office/officeart/2005/8/layout/chevron2"/>
    <dgm:cxn modelId="{DCB26B63-3E87-4E55-A594-3434BF4726C2}" type="presOf" srcId="{1844BF81-9330-48FC-95E5-00B95CBF44A5}" destId="{1CD18CCC-3B60-445B-BED1-929F0E0A207C}" srcOrd="0" destOrd="0" presId="urn:microsoft.com/office/officeart/2005/8/layout/chevron2"/>
    <dgm:cxn modelId="{4532AE66-5B6F-4986-97B3-C71036B90EBF}" srcId="{363869E5-A369-4BE9-9C90-389840006C38}" destId="{3968792D-B9D9-4336-B5B0-8F763D4A9A5F}" srcOrd="0" destOrd="0" parTransId="{CC5CFD4E-2C6F-455A-A01F-89575941E196}" sibTransId="{41A7C584-79A5-45AF-9CCB-6EA3B04B8C61}"/>
    <dgm:cxn modelId="{93C4304E-FCB0-447A-9D13-BA0BDB776149}" type="presOf" srcId="{363869E5-A369-4BE9-9C90-389840006C38}" destId="{B44B706E-C027-4D53-B488-BB26B8038D1F}" srcOrd="0" destOrd="0" presId="urn:microsoft.com/office/officeart/2005/8/layout/chevron2"/>
    <dgm:cxn modelId="{DEF8075A-67F5-4FBD-85E8-7054C76024A1}" srcId="{0B9C3CD8-855E-4F77-BEBA-D583CC754E20}" destId="{9957A779-7D28-4C36-93D9-649A7B5527C9}" srcOrd="0" destOrd="0" parTransId="{34FEF336-5377-449E-B88B-4BA984D51819}" sibTransId="{5E88AB34-C81D-403C-875B-0CB63F0D7BCE}"/>
    <dgm:cxn modelId="{B1BA7A83-80C7-48F4-8C2F-695142E63713}" srcId="{7B253CD5-01E7-4F93-903E-08DBBADFB1A6}" destId="{F32D78A7-C0A7-4744-840C-B1139246C8A0}" srcOrd="3" destOrd="0" parTransId="{AA028460-C944-4C99-A83E-3153C955E264}" sibTransId="{D70D0F2F-5BF5-4454-803C-B0D78B6568D7}"/>
    <dgm:cxn modelId="{D0F40D89-89C8-4741-9A5A-0829A2C37AC7}" srcId="{E6067079-DB29-4C40-B9A5-6A9A53FDD781}" destId="{CF0757E7-CE11-4E87-AB7F-BB7A9381916F}" srcOrd="0" destOrd="0" parTransId="{7E51FCBD-40FB-4238-9F97-2092DF339CF8}" sibTransId="{04D19EB1-B555-44BF-B8C9-F376ED944C27}"/>
    <dgm:cxn modelId="{ED0DAA95-DB95-4F91-8516-19B14BE57AE6}" srcId="{1844BF81-9330-48FC-95E5-00B95CBF44A5}" destId="{B683FF53-2D67-4DF4-8934-1E8D33A468CD}" srcOrd="0" destOrd="0" parTransId="{EAD36B9D-3CD0-424D-ACFC-0B56942FAA1B}" sibTransId="{2E91E873-27F1-4839-9D98-286937D3F1D6}"/>
    <dgm:cxn modelId="{0437E897-4113-43C0-8D78-5A65B32520D8}" srcId="{7B253CD5-01E7-4F93-903E-08DBBADFB1A6}" destId="{363869E5-A369-4BE9-9C90-389840006C38}" srcOrd="6" destOrd="0" parTransId="{29D532A2-93CF-443D-9A15-028430FD7458}" sibTransId="{0CE9A44F-6497-4695-9E65-F6E04B61A02E}"/>
    <dgm:cxn modelId="{97F0E69E-20EB-41AC-980B-A7F095C3E5BE}" srcId="{4C38209D-705B-4BC3-9AA6-05ED732724DC}" destId="{DAEAB6C7-4A63-44FB-864F-8EA907FE3EC6}" srcOrd="0" destOrd="0" parTransId="{EC53D019-FE6B-465A-AFF0-6775C8F4758B}" sibTransId="{489925DD-F703-4EC9-A3D7-7AA2192585FB}"/>
    <dgm:cxn modelId="{D0408CB2-785B-4196-8041-EF985F4840A0}" type="presOf" srcId="{52FC71E8-321A-45A4-8BBF-FF3FD526E5F3}" destId="{B7439214-CE55-4A83-887A-BCFBF609CEB3}" srcOrd="0" destOrd="0" presId="urn:microsoft.com/office/officeart/2005/8/layout/chevron2"/>
    <dgm:cxn modelId="{29EA53C0-F282-4BE0-BB70-53DEB6436830}" type="presOf" srcId="{4C38209D-705B-4BC3-9AA6-05ED732724DC}" destId="{E40FCBBE-68F9-4B6B-8F2A-F066F0312676}" srcOrd="0" destOrd="0" presId="urn:microsoft.com/office/officeart/2005/8/layout/chevron2"/>
    <dgm:cxn modelId="{148F42C7-B35D-4AAE-A716-0726587686A6}" type="presOf" srcId="{3968792D-B9D9-4336-B5B0-8F763D4A9A5F}" destId="{34574537-64CA-4D8C-A326-86CD6196720F}" srcOrd="0" destOrd="0" presId="urn:microsoft.com/office/officeart/2005/8/layout/chevron2"/>
    <dgm:cxn modelId="{C544DCD8-C771-423E-82A8-FBF9341F0760}" srcId="{7B253CD5-01E7-4F93-903E-08DBBADFB1A6}" destId="{1844BF81-9330-48FC-95E5-00B95CBF44A5}" srcOrd="4" destOrd="0" parTransId="{43694754-FA58-424A-B058-FC521A39A392}" sibTransId="{46E6869F-A51A-42DE-A361-9172E88DD597}"/>
    <dgm:cxn modelId="{179605D9-F0C3-42CB-AB34-5CA3A3C0D318}" srcId="{7B253CD5-01E7-4F93-903E-08DBBADFB1A6}" destId="{52FC71E8-321A-45A4-8BBF-FF3FD526E5F3}" srcOrd="0" destOrd="0" parTransId="{D711C972-42B7-4A48-B3AB-E220512CDB85}" sibTransId="{D1805DED-AA0D-46C5-8C21-5B3F197A1787}"/>
    <dgm:cxn modelId="{B37D1ADC-1813-4B69-89F5-E19AB350ED7C}" srcId="{7B253CD5-01E7-4F93-903E-08DBBADFB1A6}" destId="{4C38209D-705B-4BC3-9AA6-05ED732724DC}" srcOrd="5" destOrd="0" parTransId="{EDB68C94-92CE-4EB7-AC3E-EDA5E0F57953}" sibTransId="{F6666B65-35CC-434E-9823-8FA8B960A93A}"/>
    <dgm:cxn modelId="{3804C1DE-59CF-4D12-B623-2B298F9586F1}" type="presOf" srcId="{CF0757E7-CE11-4E87-AB7F-BB7A9381916F}" destId="{E5298523-70F4-44C3-8C28-34BF0C1E9AD5}" srcOrd="0" destOrd="0" presId="urn:microsoft.com/office/officeart/2005/8/layout/chevron2"/>
    <dgm:cxn modelId="{F5BB9CE2-B6BB-46B5-A338-DA42C33E18A6}" srcId="{7B253CD5-01E7-4F93-903E-08DBBADFB1A6}" destId="{E6067079-DB29-4C40-B9A5-6A9A53FDD781}" srcOrd="2" destOrd="0" parTransId="{E3CD03CE-8E05-424D-8757-A508D4D99F29}" sibTransId="{C133FCF0-A10A-4495-8C3E-FE1AC39A01E3}"/>
    <dgm:cxn modelId="{ACDAEEE7-2694-461C-BD6A-405F10B14E88}" type="presOf" srcId="{7B253CD5-01E7-4F93-903E-08DBBADFB1A6}" destId="{B920D7B9-EE9D-41A8-B53A-2AE4441ED8E9}" srcOrd="0" destOrd="0" presId="urn:microsoft.com/office/officeart/2005/8/layout/chevron2"/>
    <dgm:cxn modelId="{880264EA-208C-4F10-9D0D-D7924FA3ACD6}" type="presOf" srcId="{F32D78A7-C0A7-4744-840C-B1139246C8A0}" destId="{6E202C7C-9BB3-4D7F-85FE-5628D7DEB467}" srcOrd="0" destOrd="0" presId="urn:microsoft.com/office/officeart/2005/8/layout/chevron2"/>
    <dgm:cxn modelId="{B609CCF6-46E2-4C72-B9A6-574F5463668B}" type="presOf" srcId="{52753158-0759-478D-9B14-ECD194FA78C7}" destId="{4F1FE460-5E50-4F32-B090-87ED19BBF5C2}" srcOrd="0" destOrd="0" presId="urn:microsoft.com/office/officeart/2005/8/layout/chevron2"/>
    <dgm:cxn modelId="{352ADFFA-E4B6-4F7C-8A93-642AAB8FC39E}" type="presOf" srcId="{DAEAB6C7-4A63-44FB-864F-8EA907FE3EC6}" destId="{8D2C3B22-CFEB-4C4C-9037-4BA046A74C56}" srcOrd="0" destOrd="0" presId="urn:microsoft.com/office/officeart/2005/8/layout/chevron2"/>
    <dgm:cxn modelId="{3114D69E-FF97-45BB-8AB2-E4842F29A823}" type="presParOf" srcId="{B920D7B9-EE9D-41A8-B53A-2AE4441ED8E9}" destId="{26B0FA25-6D99-445E-B354-BC36BD8E6D2C}" srcOrd="0" destOrd="0" presId="urn:microsoft.com/office/officeart/2005/8/layout/chevron2"/>
    <dgm:cxn modelId="{AB30DD4E-15F8-4AE5-8816-53F28EA32E84}" type="presParOf" srcId="{26B0FA25-6D99-445E-B354-BC36BD8E6D2C}" destId="{B7439214-CE55-4A83-887A-BCFBF609CEB3}" srcOrd="0" destOrd="0" presId="urn:microsoft.com/office/officeart/2005/8/layout/chevron2"/>
    <dgm:cxn modelId="{5EB592ED-16E0-4C2A-A51A-9381A5EEF5F9}" type="presParOf" srcId="{26B0FA25-6D99-445E-B354-BC36BD8E6D2C}" destId="{32E12C18-020B-47FC-B1DA-04449D666AAD}" srcOrd="1" destOrd="0" presId="urn:microsoft.com/office/officeart/2005/8/layout/chevron2"/>
    <dgm:cxn modelId="{670002C3-7DCD-4DCD-BE37-A9E567AF1C03}" type="presParOf" srcId="{B920D7B9-EE9D-41A8-B53A-2AE4441ED8E9}" destId="{91EC8E3F-D021-4D40-8AF5-6B52CF61E950}" srcOrd="1" destOrd="0" presId="urn:microsoft.com/office/officeart/2005/8/layout/chevron2"/>
    <dgm:cxn modelId="{F2C2C736-8821-442E-B20E-9183B4AD79F8}" type="presParOf" srcId="{B920D7B9-EE9D-41A8-B53A-2AE4441ED8E9}" destId="{EC59BEE7-9782-4CF5-ACB0-4AFACCE15F3D}" srcOrd="2" destOrd="0" presId="urn:microsoft.com/office/officeart/2005/8/layout/chevron2"/>
    <dgm:cxn modelId="{8FCCA895-0779-4D11-BECA-796FE0F740FA}" type="presParOf" srcId="{EC59BEE7-9782-4CF5-ACB0-4AFACCE15F3D}" destId="{847910F2-B699-4172-8332-D7A8D091777B}" srcOrd="0" destOrd="0" presId="urn:microsoft.com/office/officeart/2005/8/layout/chevron2"/>
    <dgm:cxn modelId="{EB022962-6ECF-4CF6-AD7B-36D6CD8863A9}" type="presParOf" srcId="{EC59BEE7-9782-4CF5-ACB0-4AFACCE15F3D}" destId="{832C5697-626C-4124-A5F6-F9921BED3075}" srcOrd="1" destOrd="0" presId="urn:microsoft.com/office/officeart/2005/8/layout/chevron2"/>
    <dgm:cxn modelId="{D3956757-2A41-43C5-B0CC-831E167796F7}" type="presParOf" srcId="{B920D7B9-EE9D-41A8-B53A-2AE4441ED8E9}" destId="{ABA873AC-7B28-4C8E-BC11-264B7583EE0D}" srcOrd="3" destOrd="0" presId="urn:microsoft.com/office/officeart/2005/8/layout/chevron2"/>
    <dgm:cxn modelId="{193AE869-F1F0-4FAB-94E4-F4D122B47DF1}" type="presParOf" srcId="{B920D7B9-EE9D-41A8-B53A-2AE4441ED8E9}" destId="{2706BDC3-B56A-4F6F-ACED-291B7C0D86D0}" srcOrd="4" destOrd="0" presId="urn:microsoft.com/office/officeart/2005/8/layout/chevron2"/>
    <dgm:cxn modelId="{C4D54A58-2C94-4D1E-8BE7-80EC5E404671}" type="presParOf" srcId="{2706BDC3-B56A-4F6F-ACED-291B7C0D86D0}" destId="{22D05A3A-F4FB-4E2F-BDF1-DE1CECAA7350}" srcOrd="0" destOrd="0" presId="urn:microsoft.com/office/officeart/2005/8/layout/chevron2"/>
    <dgm:cxn modelId="{6BB1BFF7-8B1C-4193-8AB7-F230EFB21746}" type="presParOf" srcId="{2706BDC3-B56A-4F6F-ACED-291B7C0D86D0}" destId="{E5298523-70F4-44C3-8C28-34BF0C1E9AD5}" srcOrd="1" destOrd="0" presId="urn:microsoft.com/office/officeart/2005/8/layout/chevron2"/>
    <dgm:cxn modelId="{FB5EE38F-A496-4ABB-84E3-22AE1A2369C5}" type="presParOf" srcId="{B920D7B9-EE9D-41A8-B53A-2AE4441ED8E9}" destId="{ABC10F06-539F-48E9-9F7E-DD8CC27050D4}" srcOrd="5" destOrd="0" presId="urn:microsoft.com/office/officeart/2005/8/layout/chevron2"/>
    <dgm:cxn modelId="{E7BAC814-1A58-412C-951F-2E6560DFE86F}" type="presParOf" srcId="{B920D7B9-EE9D-41A8-B53A-2AE4441ED8E9}" destId="{99E5B8A6-CED0-4982-98B4-4B046DAEFE2D}" srcOrd="6" destOrd="0" presId="urn:microsoft.com/office/officeart/2005/8/layout/chevron2"/>
    <dgm:cxn modelId="{1FA32FD6-D2E1-47EB-BBE9-5499B1E3C2BE}" type="presParOf" srcId="{99E5B8A6-CED0-4982-98B4-4B046DAEFE2D}" destId="{6E202C7C-9BB3-4D7F-85FE-5628D7DEB467}" srcOrd="0" destOrd="0" presId="urn:microsoft.com/office/officeart/2005/8/layout/chevron2"/>
    <dgm:cxn modelId="{024FD65B-010B-4C61-A114-DB2408D19F31}" type="presParOf" srcId="{99E5B8A6-CED0-4982-98B4-4B046DAEFE2D}" destId="{4F1FE460-5E50-4F32-B090-87ED19BBF5C2}" srcOrd="1" destOrd="0" presId="urn:microsoft.com/office/officeart/2005/8/layout/chevron2"/>
    <dgm:cxn modelId="{77AD0040-9BFD-428F-889A-F0EA08DE4601}" type="presParOf" srcId="{B920D7B9-EE9D-41A8-B53A-2AE4441ED8E9}" destId="{E164C565-5E01-4DED-9D85-F1775E809300}" srcOrd="7" destOrd="0" presId="urn:microsoft.com/office/officeart/2005/8/layout/chevron2"/>
    <dgm:cxn modelId="{5A9939BA-2AD4-48AD-8089-E9748EFE16F7}" type="presParOf" srcId="{B920D7B9-EE9D-41A8-B53A-2AE4441ED8E9}" destId="{C12FF797-1AE3-4561-9CE8-DE14A3174DE8}" srcOrd="8" destOrd="0" presId="urn:microsoft.com/office/officeart/2005/8/layout/chevron2"/>
    <dgm:cxn modelId="{B226801D-3CCA-4A25-B1B5-2494F9084E6B}" type="presParOf" srcId="{C12FF797-1AE3-4561-9CE8-DE14A3174DE8}" destId="{1CD18CCC-3B60-445B-BED1-929F0E0A207C}" srcOrd="0" destOrd="0" presId="urn:microsoft.com/office/officeart/2005/8/layout/chevron2"/>
    <dgm:cxn modelId="{D5731B34-DB22-48AA-931D-E2FE593DD6AF}" type="presParOf" srcId="{C12FF797-1AE3-4561-9CE8-DE14A3174DE8}" destId="{6CEEB1FE-498D-49D7-A3BD-8AB51D0677CD}" srcOrd="1" destOrd="0" presId="urn:microsoft.com/office/officeart/2005/8/layout/chevron2"/>
    <dgm:cxn modelId="{13EEC140-796A-42AF-A290-4043E597C18B}" type="presParOf" srcId="{B920D7B9-EE9D-41A8-B53A-2AE4441ED8E9}" destId="{EC2DDD3F-F698-4B11-B320-5EA2283B043D}" srcOrd="9" destOrd="0" presId="urn:microsoft.com/office/officeart/2005/8/layout/chevron2"/>
    <dgm:cxn modelId="{273BEAB0-FA22-4EAC-88F6-535B12D6D82D}" type="presParOf" srcId="{B920D7B9-EE9D-41A8-B53A-2AE4441ED8E9}" destId="{BB0F9A38-4F08-49A8-B169-E53C6844982D}" srcOrd="10" destOrd="0" presId="urn:microsoft.com/office/officeart/2005/8/layout/chevron2"/>
    <dgm:cxn modelId="{8BD822EC-831B-41EF-BABB-23A93CED8875}" type="presParOf" srcId="{BB0F9A38-4F08-49A8-B169-E53C6844982D}" destId="{E40FCBBE-68F9-4B6B-8F2A-F066F0312676}" srcOrd="0" destOrd="0" presId="urn:microsoft.com/office/officeart/2005/8/layout/chevron2"/>
    <dgm:cxn modelId="{689C71CB-8FB2-47F6-80C6-249CB20D258B}" type="presParOf" srcId="{BB0F9A38-4F08-49A8-B169-E53C6844982D}" destId="{8D2C3B22-CFEB-4C4C-9037-4BA046A74C56}" srcOrd="1" destOrd="0" presId="urn:microsoft.com/office/officeart/2005/8/layout/chevron2"/>
    <dgm:cxn modelId="{5BD16961-50CF-41AF-A2AC-B500070167E0}" type="presParOf" srcId="{B920D7B9-EE9D-41A8-B53A-2AE4441ED8E9}" destId="{1B4FB0A4-DE2A-4E64-BDFC-64243A6215F7}" srcOrd="11" destOrd="0" presId="urn:microsoft.com/office/officeart/2005/8/layout/chevron2"/>
    <dgm:cxn modelId="{AC833A9C-3E58-4803-B0FB-F16FFBC448EA}" type="presParOf" srcId="{B920D7B9-EE9D-41A8-B53A-2AE4441ED8E9}" destId="{4EFFFCBD-325A-4281-9B96-AC7FC40EE437}" srcOrd="12" destOrd="0" presId="urn:microsoft.com/office/officeart/2005/8/layout/chevron2"/>
    <dgm:cxn modelId="{DBFBE2CF-988F-42C4-B0BD-D0AD4D6B834A}" type="presParOf" srcId="{4EFFFCBD-325A-4281-9B96-AC7FC40EE437}" destId="{B44B706E-C027-4D53-B488-BB26B8038D1F}" srcOrd="0" destOrd="0" presId="urn:microsoft.com/office/officeart/2005/8/layout/chevron2"/>
    <dgm:cxn modelId="{7123195A-14E5-4C2A-A23D-FC808D1BB3C8}" type="presParOf" srcId="{4EFFFCBD-325A-4281-9B96-AC7FC40EE437}" destId="{34574537-64CA-4D8C-A326-86CD619672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53CD5-01E7-4F93-903E-08DBBADFB1A6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2FC71E8-321A-45A4-8BBF-FF3FD526E5F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711C972-42B7-4A48-B3AB-E220512CDB85}" type="parTrans" cxnId="{179605D9-F0C3-42CB-AB34-5CA3A3C0D318}">
      <dgm:prSet/>
      <dgm:spPr/>
      <dgm:t>
        <a:bodyPr/>
        <a:lstStyle/>
        <a:p>
          <a:endParaRPr lang="en-US"/>
        </a:p>
      </dgm:t>
    </dgm:pt>
    <dgm:pt modelId="{D1805DED-AA0D-46C5-8C21-5B3F197A1787}" type="sibTrans" cxnId="{179605D9-F0C3-42CB-AB34-5CA3A3C0D318}">
      <dgm:prSet/>
      <dgm:spPr/>
      <dgm:t>
        <a:bodyPr/>
        <a:lstStyle/>
        <a:p>
          <a:endParaRPr lang="en-US"/>
        </a:p>
      </dgm:t>
    </dgm:pt>
    <dgm:pt modelId="{ADD1436B-A910-4EC0-BE88-3075CA97E8FE}">
      <dgm:prSet phldrT="[Text]" custT="1"/>
      <dgm:spPr/>
      <dgm:t>
        <a:bodyPr/>
        <a:lstStyle/>
        <a:p>
          <a:r>
            <a:rPr lang="en-US" sz="1600" b="1" dirty="0"/>
            <a:t>PI creation (SAP)</a:t>
          </a:r>
          <a:endParaRPr lang="en-US" sz="1600" dirty="0"/>
        </a:p>
      </dgm:t>
    </dgm:pt>
    <dgm:pt modelId="{92EB73E2-A6A5-477F-AB4C-FD905D5B7BD8}" type="parTrans" cxnId="{99533610-156F-4DB0-AA05-7F7CBAE3908C}">
      <dgm:prSet/>
      <dgm:spPr/>
      <dgm:t>
        <a:bodyPr/>
        <a:lstStyle/>
        <a:p>
          <a:endParaRPr lang="en-US"/>
        </a:p>
      </dgm:t>
    </dgm:pt>
    <dgm:pt modelId="{36EE9FB4-C694-4B20-B1DB-7244F9711C4F}" type="sibTrans" cxnId="{99533610-156F-4DB0-AA05-7F7CBAE3908C}">
      <dgm:prSet/>
      <dgm:spPr/>
      <dgm:t>
        <a:bodyPr/>
        <a:lstStyle/>
        <a:p>
          <a:endParaRPr lang="en-US"/>
        </a:p>
      </dgm:t>
    </dgm:pt>
    <dgm:pt modelId="{0B9C3CD8-855E-4F77-BEBA-D583CC754E2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EA0822F-24AE-44BC-8340-1C907A7BAC23}" type="parTrans" cxnId="{FEB9FC26-81FF-4F60-B06C-A1ADAB71BAB5}">
      <dgm:prSet/>
      <dgm:spPr/>
      <dgm:t>
        <a:bodyPr/>
        <a:lstStyle/>
        <a:p>
          <a:endParaRPr lang="en-US"/>
        </a:p>
      </dgm:t>
    </dgm:pt>
    <dgm:pt modelId="{21120E6C-52B4-4A5B-9920-2AF295280FD2}" type="sibTrans" cxnId="{FEB9FC26-81FF-4F60-B06C-A1ADAB71BAB5}">
      <dgm:prSet/>
      <dgm:spPr/>
      <dgm:t>
        <a:bodyPr/>
        <a:lstStyle/>
        <a:p>
          <a:endParaRPr lang="en-US"/>
        </a:p>
      </dgm:t>
    </dgm:pt>
    <dgm:pt modelId="{9957A779-7D28-4C36-93D9-649A7B5527C9}">
      <dgm:prSet phldrT="[Text]" custT="1"/>
      <dgm:spPr/>
      <dgm:t>
        <a:bodyPr/>
        <a:lstStyle/>
        <a:p>
          <a:r>
            <a:rPr lang="en-US" sz="1600" dirty="0"/>
            <a:t>Download current stock (SAP)</a:t>
          </a:r>
        </a:p>
      </dgm:t>
    </dgm:pt>
    <dgm:pt modelId="{34FEF336-5377-449E-B88B-4BA984D51819}" type="parTrans" cxnId="{DEF8075A-67F5-4FBD-85E8-7054C76024A1}">
      <dgm:prSet/>
      <dgm:spPr/>
      <dgm:t>
        <a:bodyPr/>
        <a:lstStyle/>
        <a:p>
          <a:endParaRPr lang="en-US"/>
        </a:p>
      </dgm:t>
    </dgm:pt>
    <dgm:pt modelId="{5E88AB34-C81D-403C-875B-0CB63F0D7BCE}" type="sibTrans" cxnId="{DEF8075A-67F5-4FBD-85E8-7054C76024A1}">
      <dgm:prSet/>
      <dgm:spPr/>
      <dgm:t>
        <a:bodyPr/>
        <a:lstStyle/>
        <a:p>
          <a:endParaRPr lang="en-US"/>
        </a:p>
      </dgm:t>
    </dgm:pt>
    <dgm:pt modelId="{E6067079-DB29-4C40-B9A5-6A9A53FDD78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3CD03CE-8E05-424D-8757-A508D4D99F29}" type="parTrans" cxnId="{F5BB9CE2-B6BB-46B5-A338-DA42C33E18A6}">
      <dgm:prSet/>
      <dgm:spPr/>
      <dgm:t>
        <a:bodyPr/>
        <a:lstStyle/>
        <a:p>
          <a:endParaRPr lang="en-US"/>
        </a:p>
      </dgm:t>
    </dgm:pt>
    <dgm:pt modelId="{C133FCF0-A10A-4495-8C3E-FE1AC39A01E3}" type="sibTrans" cxnId="{F5BB9CE2-B6BB-46B5-A338-DA42C33E18A6}">
      <dgm:prSet/>
      <dgm:spPr/>
      <dgm:t>
        <a:bodyPr/>
        <a:lstStyle/>
        <a:p>
          <a:endParaRPr lang="en-US"/>
        </a:p>
      </dgm:t>
    </dgm:pt>
    <dgm:pt modelId="{3968792D-B9D9-4336-B5B0-8F763D4A9A5F}">
      <dgm:prSet phldrT="[Text]" custT="1"/>
      <dgm:spPr/>
      <dgm:t>
        <a:bodyPr/>
        <a:lstStyle/>
        <a:p>
          <a:r>
            <a:rPr lang="en-US" sz="1600" b="1" dirty="0"/>
            <a:t>Download &amp; Upload Physical SAP</a:t>
          </a:r>
          <a:endParaRPr lang="en-US" sz="1600" dirty="0"/>
        </a:p>
      </dgm:t>
    </dgm:pt>
    <dgm:pt modelId="{CC5CFD4E-2C6F-455A-A01F-89575941E196}" type="parTrans" cxnId="{4532AE66-5B6F-4986-97B3-C71036B90EBF}">
      <dgm:prSet/>
      <dgm:spPr/>
      <dgm:t>
        <a:bodyPr/>
        <a:lstStyle/>
        <a:p>
          <a:endParaRPr lang="en-US"/>
        </a:p>
      </dgm:t>
    </dgm:pt>
    <dgm:pt modelId="{41A7C584-79A5-45AF-9CCB-6EA3B04B8C61}" type="sibTrans" cxnId="{4532AE66-5B6F-4986-97B3-C71036B90EBF}">
      <dgm:prSet/>
      <dgm:spPr/>
      <dgm:t>
        <a:bodyPr/>
        <a:lstStyle/>
        <a:p>
          <a:endParaRPr lang="en-US"/>
        </a:p>
      </dgm:t>
    </dgm:pt>
    <dgm:pt modelId="{363869E5-A369-4BE9-9C90-389840006C38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29D532A2-93CF-443D-9A15-028430FD7458}" type="parTrans" cxnId="{0437E897-4113-43C0-8D78-5A65B32520D8}">
      <dgm:prSet/>
      <dgm:spPr/>
      <dgm:t>
        <a:bodyPr/>
        <a:lstStyle/>
        <a:p>
          <a:endParaRPr lang="en-US"/>
        </a:p>
      </dgm:t>
    </dgm:pt>
    <dgm:pt modelId="{0CE9A44F-6497-4695-9E65-F6E04B61A02E}" type="sibTrans" cxnId="{0437E897-4113-43C0-8D78-5A65B32520D8}">
      <dgm:prSet/>
      <dgm:spPr/>
      <dgm:t>
        <a:bodyPr/>
        <a:lstStyle/>
        <a:p>
          <a:endParaRPr lang="en-US"/>
        </a:p>
      </dgm:t>
    </dgm:pt>
    <dgm:pt modelId="{F32D78A7-C0A7-4744-840C-B1139246C8A0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A028460-C944-4C99-A83E-3153C955E264}" type="parTrans" cxnId="{B1BA7A83-80C7-48F4-8C2F-695142E63713}">
      <dgm:prSet/>
      <dgm:spPr/>
      <dgm:t>
        <a:bodyPr/>
        <a:lstStyle/>
        <a:p>
          <a:endParaRPr lang="en-US"/>
        </a:p>
      </dgm:t>
    </dgm:pt>
    <dgm:pt modelId="{D70D0F2F-5BF5-4454-803C-B0D78B6568D7}" type="sibTrans" cxnId="{B1BA7A83-80C7-48F4-8C2F-695142E63713}">
      <dgm:prSet/>
      <dgm:spPr/>
      <dgm:t>
        <a:bodyPr/>
        <a:lstStyle/>
        <a:p>
          <a:endParaRPr lang="en-US"/>
        </a:p>
      </dgm:t>
    </dgm:pt>
    <dgm:pt modelId="{1844BF81-9330-48FC-95E5-00B95CBF44A5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43694754-FA58-424A-B058-FC521A39A392}" type="parTrans" cxnId="{C544DCD8-C771-423E-82A8-FBF9341F0760}">
      <dgm:prSet/>
      <dgm:spPr/>
      <dgm:t>
        <a:bodyPr/>
        <a:lstStyle/>
        <a:p>
          <a:endParaRPr lang="en-US"/>
        </a:p>
      </dgm:t>
    </dgm:pt>
    <dgm:pt modelId="{46E6869F-A51A-42DE-A361-9172E88DD597}" type="sibTrans" cxnId="{C544DCD8-C771-423E-82A8-FBF9341F0760}">
      <dgm:prSet/>
      <dgm:spPr/>
      <dgm:t>
        <a:bodyPr/>
        <a:lstStyle/>
        <a:p>
          <a:endParaRPr lang="en-US"/>
        </a:p>
      </dgm:t>
    </dgm:pt>
    <dgm:pt modelId="{4C38209D-705B-4BC3-9AA6-05ED732724DC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EDB68C94-92CE-4EB7-AC3E-EDA5E0F57953}" type="parTrans" cxnId="{B37D1ADC-1813-4B69-89F5-E19AB350ED7C}">
      <dgm:prSet/>
      <dgm:spPr/>
      <dgm:t>
        <a:bodyPr/>
        <a:lstStyle/>
        <a:p>
          <a:endParaRPr lang="en-US"/>
        </a:p>
      </dgm:t>
    </dgm:pt>
    <dgm:pt modelId="{F6666B65-35CC-434E-9823-8FA8B960A93A}" type="sibTrans" cxnId="{B37D1ADC-1813-4B69-89F5-E19AB350ED7C}">
      <dgm:prSet/>
      <dgm:spPr/>
      <dgm:t>
        <a:bodyPr/>
        <a:lstStyle/>
        <a:p>
          <a:endParaRPr lang="en-US"/>
        </a:p>
      </dgm:t>
    </dgm:pt>
    <dgm:pt modelId="{CF0757E7-CE11-4E87-AB7F-BB7A9381916F}">
      <dgm:prSet custT="1"/>
      <dgm:spPr/>
      <dgm:t>
        <a:bodyPr/>
        <a:lstStyle/>
        <a:p>
          <a:endParaRPr lang="en-US" sz="1600" dirty="0"/>
        </a:p>
      </dgm:t>
    </dgm:pt>
    <dgm:pt modelId="{7E51FCBD-40FB-4238-9F97-2092DF339CF8}" type="parTrans" cxnId="{D0F40D89-89C8-4741-9A5A-0829A2C37AC7}">
      <dgm:prSet/>
      <dgm:spPr/>
      <dgm:t>
        <a:bodyPr/>
        <a:lstStyle/>
        <a:p>
          <a:endParaRPr lang="en-US"/>
        </a:p>
      </dgm:t>
    </dgm:pt>
    <dgm:pt modelId="{04D19EB1-B555-44BF-B8C9-F376ED944C27}" type="sibTrans" cxnId="{D0F40D89-89C8-4741-9A5A-0829A2C37AC7}">
      <dgm:prSet/>
      <dgm:spPr/>
      <dgm:t>
        <a:bodyPr/>
        <a:lstStyle/>
        <a:p>
          <a:endParaRPr lang="en-US"/>
        </a:p>
      </dgm:t>
    </dgm:pt>
    <dgm:pt modelId="{B683FF53-2D67-4DF4-8934-1E8D33A468CD}">
      <dgm:prSet custT="1"/>
      <dgm:spPr/>
      <dgm:t>
        <a:bodyPr/>
        <a:lstStyle/>
        <a:p>
          <a:endParaRPr lang="en-US" sz="1600" dirty="0"/>
        </a:p>
      </dgm:t>
    </dgm:pt>
    <dgm:pt modelId="{EAD36B9D-3CD0-424D-ACFC-0B56942FAA1B}" type="parTrans" cxnId="{ED0DAA95-DB95-4F91-8516-19B14BE57AE6}">
      <dgm:prSet/>
      <dgm:spPr/>
      <dgm:t>
        <a:bodyPr/>
        <a:lstStyle/>
        <a:p>
          <a:endParaRPr lang="en-US"/>
        </a:p>
      </dgm:t>
    </dgm:pt>
    <dgm:pt modelId="{2E91E873-27F1-4839-9D98-286937D3F1D6}" type="sibTrans" cxnId="{ED0DAA95-DB95-4F91-8516-19B14BE57AE6}">
      <dgm:prSet/>
      <dgm:spPr/>
      <dgm:t>
        <a:bodyPr/>
        <a:lstStyle/>
        <a:p>
          <a:endParaRPr lang="en-US"/>
        </a:p>
      </dgm:t>
    </dgm:pt>
    <dgm:pt modelId="{DAEAB6C7-4A63-44FB-864F-8EA907FE3EC6}">
      <dgm:prSet custT="1"/>
      <dgm:spPr/>
      <dgm:t>
        <a:bodyPr/>
        <a:lstStyle/>
        <a:p>
          <a:endParaRPr lang="en-US" sz="1600" dirty="0"/>
        </a:p>
      </dgm:t>
    </dgm:pt>
    <dgm:pt modelId="{EC53D019-FE6B-465A-AFF0-6775C8F4758B}" type="parTrans" cxnId="{97F0E69E-20EB-41AC-980B-A7F095C3E5BE}">
      <dgm:prSet/>
      <dgm:spPr/>
      <dgm:t>
        <a:bodyPr/>
        <a:lstStyle/>
        <a:p>
          <a:endParaRPr lang="en-US"/>
        </a:p>
      </dgm:t>
    </dgm:pt>
    <dgm:pt modelId="{489925DD-F703-4EC9-A3D7-7AA2192585FB}" type="sibTrans" cxnId="{97F0E69E-20EB-41AC-980B-A7F095C3E5BE}">
      <dgm:prSet/>
      <dgm:spPr/>
      <dgm:t>
        <a:bodyPr/>
        <a:lstStyle/>
        <a:p>
          <a:endParaRPr lang="en-US"/>
        </a:p>
      </dgm:t>
    </dgm:pt>
    <dgm:pt modelId="{B920D7B9-EE9D-41A8-B53A-2AE4441ED8E9}" type="pres">
      <dgm:prSet presAssocID="{7B253CD5-01E7-4F93-903E-08DBBADFB1A6}" presName="linearFlow" presStyleCnt="0">
        <dgm:presLayoutVars>
          <dgm:dir/>
          <dgm:animLvl val="lvl"/>
          <dgm:resizeHandles val="exact"/>
        </dgm:presLayoutVars>
      </dgm:prSet>
      <dgm:spPr/>
    </dgm:pt>
    <dgm:pt modelId="{26B0FA25-6D99-445E-B354-BC36BD8E6D2C}" type="pres">
      <dgm:prSet presAssocID="{52FC71E8-321A-45A4-8BBF-FF3FD526E5F3}" presName="composite" presStyleCnt="0"/>
      <dgm:spPr/>
    </dgm:pt>
    <dgm:pt modelId="{B7439214-CE55-4A83-887A-BCFBF609CEB3}" type="pres">
      <dgm:prSet presAssocID="{52FC71E8-321A-45A4-8BBF-FF3FD526E5F3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32E12C18-020B-47FC-B1DA-04449D666AAD}" type="pres">
      <dgm:prSet presAssocID="{52FC71E8-321A-45A4-8BBF-FF3FD526E5F3}" presName="descendantText" presStyleLbl="alignAcc1" presStyleIdx="0" presStyleCnt="7">
        <dgm:presLayoutVars>
          <dgm:bulletEnabled val="1"/>
        </dgm:presLayoutVars>
      </dgm:prSet>
      <dgm:spPr/>
    </dgm:pt>
    <dgm:pt modelId="{91EC8E3F-D021-4D40-8AF5-6B52CF61E950}" type="pres">
      <dgm:prSet presAssocID="{D1805DED-AA0D-46C5-8C21-5B3F197A1787}" presName="sp" presStyleCnt="0"/>
      <dgm:spPr/>
    </dgm:pt>
    <dgm:pt modelId="{EC59BEE7-9782-4CF5-ACB0-4AFACCE15F3D}" type="pres">
      <dgm:prSet presAssocID="{0B9C3CD8-855E-4F77-BEBA-D583CC754E20}" presName="composite" presStyleCnt="0"/>
      <dgm:spPr/>
    </dgm:pt>
    <dgm:pt modelId="{847910F2-B699-4172-8332-D7A8D091777B}" type="pres">
      <dgm:prSet presAssocID="{0B9C3CD8-855E-4F77-BEBA-D583CC754E20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832C5697-626C-4124-A5F6-F9921BED3075}" type="pres">
      <dgm:prSet presAssocID="{0B9C3CD8-855E-4F77-BEBA-D583CC754E20}" presName="descendantText" presStyleLbl="alignAcc1" presStyleIdx="1" presStyleCnt="7">
        <dgm:presLayoutVars>
          <dgm:bulletEnabled val="1"/>
        </dgm:presLayoutVars>
      </dgm:prSet>
      <dgm:spPr/>
    </dgm:pt>
    <dgm:pt modelId="{ABA873AC-7B28-4C8E-BC11-264B7583EE0D}" type="pres">
      <dgm:prSet presAssocID="{21120E6C-52B4-4A5B-9920-2AF295280FD2}" presName="sp" presStyleCnt="0"/>
      <dgm:spPr/>
    </dgm:pt>
    <dgm:pt modelId="{2706BDC3-B56A-4F6F-ACED-291B7C0D86D0}" type="pres">
      <dgm:prSet presAssocID="{E6067079-DB29-4C40-B9A5-6A9A53FDD781}" presName="composite" presStyleCnt="0"/>
      <dgm:spPr/>
    </dgm:pt>
    <dgm:pt modelId="{22D05A3A-F4FB-4E2F-BDF1-DE1CECAA7350}" type="pres">
      <dgm:prSet presAssocID="{E6067079-DB29-4C40-B9A5-6A9A53FDD781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E5298523-70F4-44C3-8C28-34BF0C1E9AD5}" type="pres">
      <dgm:prSet presAssocID="{E6067079-DB29-4C40-B9A5-6A9A53FDD781}" presName="descendantText" presStyleLbl="alignAcc1" presStyleIdx="2" presStyleCnt="7">
        <dgm:presLayoutVars>
          <dgm:bulletEnabled val="1"/>
        </dgm:presLayoutVars>
      </dgm:prSet>
      <dgm:spPr/>
    </dgm:pt>
    <dgm:pt modelId="{ABC10F06-539F-48E9-9F7E-DD8CC27050D4}" type="pres">
      <dgm:prSet presAssocID="{C133FCF0-A10A-4495-8C3E-FE1AC39A01E3}" presName="sp" presStyleCnt="0"/>
      <dgm:spPr/>
    </dgm:pt>
    <dgm:pt modelId="{99E5B8A6-CED0-4982-98B4-4B046DAEFE2D}" type="pres">
      <dgm:prSet presAssocID="{F32D78A7-C0A7-4744-840C-B1139246C8A0}" presName="composite" presStyleCnt="0"/>
      <dgm:spPr/>
    </dgm:pt>
    <dgm:pt modelId="{6E202C7C-9BB3-4D7F-85FE-5628D7DEB467}" type="pres">
      <dgm:prSet presAssocID="{F32D78A7-C0A7-4744-840C-B1139246C8A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4F1FE460-5E50-4F32-B090-87ED19BBF5C2}" type="pres">
      <dgm:prSet presAssocID="{F32D78A7-C0A7-4744-840C-B1139246C8A0}" presName="descendantText" presStyleLbl="alignAcc1" presStyleIdx="3" presStyleCnt="7">
        <dgm:presLayoutVars>
          <dgm:bulletEnabled val="1"/>
        </dgm:presLayoutVars>
      </dgm:prSet>
      <dgm:spPr/>
    </dgm:pt>
    <dgm:pt modelId="{E164C565-5E01-4DED-9D85-F1775E809300}" type="pres">
      <dgm:prSet presAssocID="{D70D0F2F-5BF5-4454-803C-B0D78B6568D7}" presName="sp" presStyleCnt="0"/>
      <dgm:spPr/>
    </dgm:pt>
    <dgm:pt modelId="{C12FF797-1AE3-4561-9CE8-DE14A3174DE8}" type="pres">
      <dgm:prSet presAssocID="{1844BF81-9330-48FC-95E5-00B95CBF44A5}" presName="composite" presStyleCnt="0"/>
      <dgm:spPr/>
    </dgm:pt>
    <dgm:pt modelId="{1CD18CCC-3B60-445B-BED1-929F0E0A207C}" type="pres">
      <dgm:prSet presAssocID="{1844BF81-9330-48FC-95E5-00B95CBF44A5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6CEEB1FE-498D-49D7-A3BD-8AB51D0677CD}" type="pres">
      <dgm:prSet presAssocID="{1844BF81-9330-48FC-95E5-00B95CBF44A5}" presName="descendantText" presStyleLbl="alignAcc1" presStyleIdx="4" presStyleCnt="7">
        <dgm:presLayoutVars>
          <dgm:bulletEnabled val="1"/>
        </dgm:presLayoutVars>
      </dgm:prSet>
      <dgm:spPr/>
    </dgm:pt>
    <dgm:pt modelId="{EC2DDD3F-F698-4B11-B320-5EA2283B043D}" type="pres">
      <dgm:prSet presAssocID="{46E6869F-A51A-42DE-A361-9172E88DD597}" presName="sp" presStyleCnt="0"/>
      <dgm:spPr/>
    </dgm:pt>
    <dgm:pt modelId="{BB0F9A38-4F08-49A8-B169-E53C6844982D}" type="pres">
      <dgm:prSet presAssocID="{4C38209D-705B-4BC3-9AA6-05ED732724DC}" presName="composite" presStyleCnt="0"/>
      <dgm:spPr/>
    </dgm:pt>
    <dgm:pt modelId="{E40FCBBE-68F9-4B6B-8F2A-F066F0312676}" type="pres">
      <dgm:prSet presAssocID="{4C38209D-705B-4BC3-9AA6-05ED732724DC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8D2C3B22-CFEB-4C4C-9037-4BA046A74C56}" type="pres">
      <dgm:prSet presAssocID="{4C38209D-705B-4BC3-9AA6-05ED732724DC}" presName="descendantText" presStyleLbl="alignAcc1" presStyleIdx="5" presStyleCnt="7">
        <dgm:presLayoutVars>
          <dgm:bulletEnabled val="1"/>
        </dgm:presLayoutVars>
      </dgm:prSet>
      <dgm:spPr/>
    </dgm:pt>
    <dgm:pt modelId="{1B4FB0A4-DE2A-4E64-BDFC-64243A6215F7}" type="pres">
      <dgm:prSet presAssocID="{F6666B65-35CC-434E-9823-8FA8B960A93A}" presName="sp" presStyleCnt="0"/>
      <dgm:spPr/>
    </dgm:pt>
    <dgm:pt modelId="{4EFFFCBD-325A-4281-9B96-AC7FC40EE437}" type="pres">
      <dgm:prSet presAssocID="{363869E5-A369-4BE9-9C90-389840006C38}" presName="composite" presStyleCnt="0"/>
      <dgm:spPr/>
    </dgm:pt>
    <dgm:pt modelId="{B44B706E-C027-4D53-B488-BB26B8038D1F}" type="pres">
      <dgm:prSet presAssocID="{363869E5-A369-4BE9-9C90-389840006C38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4574537-64CA-4D8C-A326-86CD6196720F}" type="pres">
      <dgm:prSet presAssocID="{363869E5-A369-4BE9-9C90-389840006C38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BAC5D802-63D8-4215-8D34-66F72C0944DC}" type="presOf" srcId="{3968792D-B9D9-4336-B5B0-8F763D4A9A5F}" destId="{34574537-64CA-4D8C-A326-86CD6196720F}" srcOrd="0" destOrd="0" presId="urn:microsoft.com/office/officeart/2005/8/layout/chevron2"/>
    <dgm:cxn modelId="{99533610-156F-4DB0-AA05-7F7CBAE3908C}" srcId="{52FC71E8-321A-45A4-8BBF-FF3FD526E5F3}" destId="{ADD1436B-A910-4EC0-BE88-3075CA97E8FE}" srcOrd="0" destOrd="0" parTransId="{92EB73E2-A6A5-477F-AB4C-FD905D5B7BD8}" sibTransId="{36EE9FB4-C694-4B20-B1DB-7244F9711C4F}"/>
    <dgm:cxn modelId="{2B1FFB13-2BF7-495C-B2B2-682C56695B87}" type="presOf" srcId="{CF0757E7-CE11-4E87-AB7F-BB7A9381916F}" destId="{E5298523-70F4-44C3-8C28-34BF0C1E9AD5}" srcOrd="0" destOrd="0" presId="urn:microsoft.com/office/officeart/2005/8/layout/chevron2"/>
    <dgm:cxn modelId="{FEB9FC26-81FF-4F60-B06C-A1ADAB71BAB5}" srcId="{7B253CD5-01E7-4F93-903E-08DBBADFB1A6}" destId="{0B9C3CD8-855E-4F77-BEBA-D583CC754E20}" srcOrd="1" destOrd="0" parTransId="{4EA0822F-24AE-44BC-8340-1C907A7BAC23}" sibTransId="{21120E6C-52B4-4A5B-9920-2AF295280FD2}"/>
    <dgm:cxn modelId="{4E21D330-4F0A-4A2D-A5FE-0A14E48CDD01}" type="presOf" srcId="{B683FF53-2D67-4DF4-8934-1E8D33A468CD}" destId="{6CEEB1FE-498D-49D7-A3BD-8AB51D0677CD}" srcOrd="0" destOrd="0" presId="urn:microsoft.com/office/officeart/2005/8/layout/chevron2"/>
    <dgm:cxn modelId="{F361B933-2B8B-4920-9E70-A567BAD4C024}" type="presOf" srcId="{7B253CD5-01E7-4F93-903E-08DBBADFB1A6}" destId="{B920D7B9-EE9D-41A8-B53A-2AE4441ED8E9}" srcOrd="0" destOrd="0" presId="urn:microsoft.com/office/officeart/2005/8/layout/chevron2"/>
    <dgm:cxn modelId="{A07FA95B-EBD7-49B1-8486-45B124771B73}" type="presOf" srcId="{52FC71E8-321A-45A4-8BBF-FF3FD526E5F3}" destId="{B7439214-CE55-4A83-887A-BCFBF609CEB3}" srcOrd="0" destOrd="0" presId="urn:microsoft.com/office/officeart/2005/8/layout/chevron2"/>
    <dgm:cxn modelId="{4532AE66-5B6F-4986-97B3-C71036B90EBF}" srcId="{363869E5-A369-4BE9-9C90-389840006C38}" destId="{3968792D-B9D9-4336-B5B0-8F763D4A9A5F}" srcOrd="0" destOrd="0" parTransId="{CC5CFD4E-2C6F-455A-A01F-89575941E196}" sibTransId="{41A7C584-79A5-45AF-9CCB-6EA3B04B8C61}"/>
    <dgm:cxn modelId="{DEF8075A-67F5-4FBD-85E8-7054C76024A1}" srcId="{0B9C3CD8-855E-4F77-BEBA-D583CC754E20}" destId="{9957A779-7D28-4C36-93D9-649A7B5527C9}" srcOrd="0" destOrd="0" parTransId="{34FEF336-5377-449E-B88B-4BA984D51819}" sibTransId="{5E88AB34-C81D-403C-875B-0CB63F0D7BCE}"/>
    <dgm:cxn modelId="{3400C282-4E97-45DC-8DE3-1410B91FCB45}" type="presOf" srcId="{0B9C3CD8-855E-4F77-BEBA-D583CC754E20}" destId="{847910F2-B699-4172-8332-D7A8D091777B}" srcOrd="0" destOrd="0" presId="urn:microsoft.com/office/officeart/2005/8/layout/chevron2"/>
    <dgm:cxn modelId="{B1BA7A83-80C7-48F4-8C2F-695142E63713}" srcId="{7B253CD5-01E7-4F93-903E-08DBBADFB1A6}" destId="{F32D78A7-C0A7-4744-840C-B1139246C8A0}" srcOrd="3" destOrd="0" parTransId="{AA028460-C944-4C99-A83E-3153C955E264}" sibTransId="{D70D0F2F-5BF5-4454-803C-B0D78B6568D7}"/>
    <dgm:cxn modelId="{D0F40D89-89C8-4741-9A5A-0829A2C37AC7}" srcId="{E6067079-DB29-4C40-B9A5-6A9A53FDD781}" destId="{CF0757E7-CE11-4E87-AB7F-BB7A9381916F}" srcOrd="0" destOrd="0" parTransId="{7E51FCBD-40FB-4238-9F97-2092DF339CF8}" sibTransId="{04D19EB1-B555-44BF-B8C9-F376ED944C27}"/>
    <dgm:cxn modelId="{ED0DAA95-DB95-4F91-8516-19B14BE57AE6}" srcId="{1844BF81-9330-48FC-95E5-00B95CBF44A5}" destId="{B683FF53-2D67-4DF4-8934-1E8D33A468CD}" srcOrd="0" destOrd="0" parTransId="{EAD36B9D-3CD0-424D-ACFC-0B56942FAA1B}" sibTransId="{2E91E873-27F1-4839-9D98-286937D3F1D6}"/>
    <dgm:cxn modelId="{0437E897-4113-43C0-8D78-5A65B32520D8}" srcId="{7B253CD5-01E7-4F93-903E-08DBBADFB1A6}" destId="{363869E5-A369-4BE9-9C90-389840006C38}" srcOrd="6" destOrd="0" parTransId="{29D532A2-93CF-443D-9A15-028430FD7458}" sibTransId="{0CE9A44F-6497-4695-9E65-F6E04B61A02E}"/>
    <dgm:cxn modelId="{97F0E69E-20EB-41AC-980B-A7F095C3E5BE}" srcId="{4C38209D-705B-4BC3-9AA6-05ED732724DC}" destId="{DAEAB6C7-4A63-44FB-864F-8EA907FE3EC6}" srcOrd="0" destOrd="0" parTransId="{EC53D019-FE6B-465A-AFF0-6775C8F4758B}" sibTransId="{489925DD-F703-4EC9-A3D7-7AA2192585FB}"/>
    <dgm:cxn modelId="{1E43E3A2-AEFE-4379-BAC0-A2DF7092181D}" type="presOf" srcId="{9957A779-7D28-4C36-93D9-649A7B5527C9}" destId="{832C5697-626C-4124-A5F6-F9921BED3075}" srcOrd="0" destOrd="0" presId="urn:microsoft.com/office/officeart/2005/8/layout/chevron2"/>
    <dgm:cxn modelId="{36B48CBA-2C96-4B00-90F0-3561AC7856F7}" type="presOf" srcId="{4C38209D-705B-4BC3-9AA6-05ED732724DC}" destId="{E40FCBBE-68F9-4B6B-8F2A-F066F0312676}" srcOrd="0" destOrd="0" presId="urn:microsoft.com/office/officeart/2005/8/layout/chevron2"/>
    <dgm:cxn modelId="{DD63B3CB-9C53-4E10-A1FD-307CC07AAFC3}" type="presOf" srcId="{ADD1436B-A910-4EC0-BE88-3075CA97E8FE}" destId="{32E12C18-020B-47FC-B1DA-04449D666AAD}" srcOrd="0" destOrd="0" presId="urn:microsoft.com/office/officeart/2005/8/layout/chevron2"/>
    <dgm:cxn modelId="{C544DCD8-C771-423E-82A8-FBF9341F0760}" srcId="{7B253CD5-01E7-4F93-903E-08DBBADFB1A6}" destId="{1844BF81-9330-48FC-95E5-00B95CBF44A5}" srcOrd="4" destOrd="0" parTransId="{43694754-FA58-424A-B058-FC521A39A392}" sibTransId="{46E6869F-A51A-42DE-A361-9172E88DD597}"/>
    <dgm:cxn modelId="{179605D9-F0C3-42CB-AB34-5CA3A3C0D318}" srcId="{7B253CD5-01E7-4F93-903E-08DBBADFB1A6}" destId="{52FC71E8-321A-45A4-8BBF-FF3FD526E5F3}" srcOrd="0" destOrd="0" parTransId="{D711C972-42B7-4A48-B3AB-E220512CDB85}" sibTransId="{D1805DED-AA0D-46C5-8C21-5B3F197A1787}"/>
    <dgm:cxn modelId="{B37D1ADC-1813-4B69-89F5-E19AB350ED7C}" srcId="{7B253CD5-01E7-4F93-903E-08DBBADFB1A6}" destId="{4C38209D-705B-4BC3-9AA6-05ED732724DC}" srcOrd="5" destOrd="0" parTransId="{EDB68C94-92CE-4EB7-AC3E-EDA5E0F57953}" sibTransId="{F6666B65-35CC-434E-9823-8FA8B960A93A}"/>
    <dgm:cxn modelId="{F5BB9CE2-B6BB-46B5-A338-DA42C33E18A6}" srcId="{7B253CD5-01E7-4F93-903E-08DBBADFB1A6}" destId="{E6067079-DB29-4C40-B9A5-6A9A53FDD781}" srcOrd="2" destOrd="0" parTransId="{E3CD03CE-8E05-424D-8757-A508D4D99F29}" sibTransId="{C133FCF0-A10A-4495-8C3E-FE1AC39A01E3}"/>
    <dgm:cxn modelId="{6F8ACFEA-C9E8-4D87-B8F7-AE1B85F72F88}" type="presOf" srcId="{1844BF81-9330-48FC-95E5-00B95CBF44A5}" destId="{1CD18CCC-3B60-445B-BED1-929F0E0A207C}" srcOrd="0" destOrd="0" presId="urn:microsoft.com/office/officeart/2005/8/layout/chevron2"/>
    <dgm:cxn modelId="{E1F5F4EA-CB44-4A23-912A-F1C4494747A7}" type="presOf" srcId="{DAEAB6C7-4A63-44FB-864F-8EA907FE3EC6}" destId="{8D2C3B22-CFEB-4C4C-9037-4BA046A74C56}" srcOrd="0" destOrd="0" presId="urn:microsoft.com/office/officeart/2005/8/layout/chevron2"/>
    <dgm:cxn modelId="{5CDBE8EE-E6E6-44C7-8D04-F23223F20566}" type="presOf" srcId="{363869E5-A369-4BE9-9C90-389840006C38}" destId="{B44B706E-C027-4D53-B488-BB26B8038D1F}" srcOrd="0" destOrd="0" presId="urn:microsoft.com/office/officeart/2005/8/layout/chevron2"/>
    <dgm:cxn modelId="{7D288BF3-889B-4B47-9D55-F111717A0A89}" type="presOf" srcId="{E6067079-DB29-4C40-B9A5-6A9A53FDD781}" destId="{22D05A3A-F4FB-4E2F-BDF1-DE1CECAA7350}" srcOrd="0" destOrd="0" presId="urn:microsoft.com/office/officeart/2005/8/layout/chevron2"/>
    <dgm:cxn modelId="{E415F1F5-9E4E-4E38-936F-75AB3D952B9E}" type="presOf" srcId="{F32D78A7-C0A7-4744-840C-B1139246C8A0}" destId="{6E202C7C-9BB3-4D7F-85FE-5628D7DEB467}" srcOrd="0" destOrd="0" presId="urn:microsoft.com/office/officeart/2005/8/layout/chevron2"/>
    <dgm:cxn modelId="{7ABB029D-7267-4E0F-85AC-2A28C9926B30}" type="presParOf" srcId="{B920D7B9-EE9D-41A8-B53A-2AE4441ED8E9}" destId="{26B0FA25-6D99-445E-B354-BC36BD8E6D2C}" srcOrd="0" destOrd="0" presId="urn:microsoft.com/office/officeart/2005/8/layout/chevron2"/>
    <dgm:cxn modelId="{08BCDBE3-F4C1-4DB7-841C-39CDB9437543}" type="presParOf" srcId="{26B0FA25-6D99-445E-B354-BC36BD8E6D2C}" destId="{B7439214-CE55-4A83-887A-BCFBF609CEB3}" srcOrd="0" destOrd="0" presId="urn:microsoft.com/office/officeart/2005/8/layout/chevron2"/>
    <dgm:cxn modelId="{8270F68E-6349-4DE2-B458-C8A36684048E}" type="presParOf" srcId="{26B0FA25-6D99-445E-B354-BC36BD8E6D2C}" destId="{32E12C18-020B-47FC-B1DA-04449D666AAD}" srcOrd="1" destOrd="0" presId="urn:microsoft.com/office/officeart/2005/8/layout/chevron2"/>
    <dgm:cxn modelId="{8776FBF5-B494-46D9-9A9E-83E7DCBB1867}" type="presParOf" srcId="{B920D7B9-EE9D-41A8-B53A-2AE4441ED8E9}" destId="{91EC8E3F-D021-4D40-8AF5-6B52CF61E950}" srcOrd="1" destOrd="0" presId="urn:microsoft.com/office/officeart/2005/8/layout/chevron2"/>
    <dgm:cxn modelId="{78E7646E-D9DA-4D04-8874-3839D76D6BBA}" type="presParOf" srcId="{B920D7B9-EE9D-41A8-B53A-2AE4441ED8E9}" destId="{EC59BEE7-9782-4CF5-ACB0-4AFACCE15F3D}" srcOrd="2" destOrd="0" presId="urn:microsoft.com/office/officeart/2005/8/layout/chevron2"/>
    <dgm:cxn modelId="{F3B14B68-DE66-4FC9-958B-34FA4DA12343}" type="presParOf" srcId="{EC59BEE7-9782-4CF5-ACB0-4AFACCE15F3D}" destId="{847910F2-B699-4172-8332-D7A8D091777B}" srcOrd="0" destOrd="0" presId="urn:microsoft.com/office/officeart/2005/8/layout/chevron2"/>
    <dgm:cxn modelId="{77ACE84B-078D-4EC0-8566-CA33444A8CCE}" type="presParOf" srcId="{EC59BEE7-9782-4CF5-ACB0-4AFACCE15F3D}" destId="{832C5697-626C-4124-A5F6-F9921BED3075}" srcOrd="1" destOrd="0" presId="urn:microsoft.com/office/officeart/2005/8/layout/chevron2"/>
    <dgm:cxn modelId="{C02954A2-50A8-49E3-A61D-BA50916A9564}" type="presParOf" srcId="{B920D7B9-EE9D-41A8-B53A-2AE4441ED8E9}" destId="{ABA873AC-7B28-4C8E-BC11-264B7583EE0D}" srcOrd="3" destOrd="0" presId="urn:microsoft.com/office/officeart/2005/8/layout/chevron2"/>
    <dgm:cxn modelId="{084B4FD4-EDA6-4CC0-8A3C-24AEFC9F35DA}" type="presParOf" srcId="{B920D7B9-EE9D-41A8-B53A-2AE4441ED8E9}" destId="{2706BDC3-B56A-4F6F-ACED-291B7C0D86D0}" srcOrd="4" destOrd="0" presId="urn:microsoft.com/office/officeart/2005/8/layout/chevron2"/>
    <dgm:cxn modelId="{051610F4-8EB2-4D52-BD1A-791D8D22E158}" type="presParOf" srcId="{2706BDC3-B56A-4F6F-ACED-291B7C0D86D0}" destId="{22D05A3A-F4FB-4E2F-BDF1-DE1CECAA7350}" srcOrd="0" destOrd="0" presId="urn:microsoft.com/office/officeart/2005/8/layout/chevron2"/>
    <dgm:cxn modelId="{95311AD7-CBE6-472D-9FF7-BAB55C30F144}" type="presParOf" srcId="{2706BDC3-B56A-4F6F-ACED-291B7C0D86D0}" destId="{E5298523-70F4-44C3-8C28-34BF0C1E9AD5}" srcOrd="1" destOrd="0" presId="urn:microsoft.com/office/officeart/2005/8/layout/chevron2"/>
    <dgm:cxn modelId="{58AC7C41-484F-484A-B889-1C84D90C3575}" type="presParOf" srcId="{B920D7B9-EE9D-41A8-B53A-2AE4441ED8E9}" destId="{ABC10F06-539F-48E9-9F7E-DD8CC27050D4}" srcOrd="5" destOrd="0" presId="urn:microsoft.com/office/officeart/2005/8/layout/chevron2"/>
    <dgm:cxn modelId="{DB3807A8-DDC8-4B95-9A96-8AB689EB3F9B}" type="presParOf" srcId="{B920D7B9-EE9D-41A8-B53A-2AE4441ED8E9}" destId="{99E5B8A6-CED0-4982-98B4-4B046DAEFE2D}" srcOrd="6" destOrd="0" presId="urn:microsoft.com/office/officeart/2005/8/layout/chevron2"/>
    <dgm:cxn modelId="{859646F3-1664-4085-9BAA-1E3E29328074}" type="presParOf" srcId="{99E5B8A6-CED0-4982-98B4-4B046DAEFE2D}" destId="{6E202C7C-9BB3-4D7F-85FE-5628D7DEB467}" srcOrd="0" destOrd="0" presId="urn:microsoft.com/office/officeart/2005/8/layout/chevron2"/>
    <dgm:cxn modelId="{4BA017EF-0D9F-4424-8463-A40412660E78}" type="presParOf" srcId="{99E5B8A6-CED0-4982-98B4-4B046DAEFE2D}" destId="{4F1FE460-5E50-4F32-B090-87ED19BBF5C2}" srcOrd="1" destOrd="0" presId="urn:microsoft.com/office/officeart/2005/8/layout/chevron2"/>
    <dgm:cxn modelId="{D7C0FC30-A5A4-4353-9562-8DC3195BF0C1}" type="presParOf" srcId="{B920D7B9-EE9D-41A8-B53A-2AE4441ED8E9}" destId="{E164C565-5E01-4DED-9D85-F1775E809300}" srcOrd="7" destOrd="0" presId="urn:microsoft.com/office/officeart/2005/8/layout/chevron2"/>
    <dgm:cxn modelId="{899DF342-F698-4B00-9F06-B5D425862A4E}" type="presParOf" srcId="{B920D7B9-EE9D-41A8-B53A-2AE4441ED8E9}" destId="{C12FF797-1AE3-4561-9CE8-DE14A3174DE8}" srcOrd="8" destOrd="0" presId="urn:microsoft.com/office/officeart/2005/8/layout/chevron2"/>
    <dgm:cxn modelId="{A36DA06E-41DE-4898-BC0E-79AA910BAA5F}" type="presParOf" srcId="{C12FF797-1AE3-4561-9CE8-DE14A3174DE8}" destId="{1CD18CCC-3B60-445B-BED1-929F0E0A207C}" srcOrd="0" destOrd="0" presId="urn:microsoft.com/office/officeart/2005/8/layout/chevron2"/>
    <dgm:cxn modelId="{506F4F4F-EF82-4903-AC36-EE53BD83055E}" type="presParOf" srcId="{C12FF797-1AE3-4561-9CE8-DE14A3174DE8}" destId="{6CEEB1FE-498D-49D7-A3BD-8AB51D0677CD}" srcOrd="1" destOrd="0" presId="urn:microsoft.com/office/officeart/2005/8/layout/chevron2"/>
    <dgm:cxn modelId="{B8D3CEB9-8921-435F-8153-FE146D37EF6A}" type="presParOf" srcId="{B920D7B9-EE9D-41A8-B53A-2AE4441ED8E9}" destId="{EC2DDD3F-F698-4B11-B320-5EA2283B043D}" srcOrd="9" destOrd="0" presId="urn:microsoft.com/office/officeart/2005/8/layout/chevron2"/>
    <dgm:cxn modelId="{494062CA-66F5-46BF-A0AB-93689B7AA654}" type="presParOf" srcId="{B920D7B9-EE9D-41A8-B53A-2AE4441ED8E9}" destId="{BB0F9A38-4F08-49A8-B169-E53C6844982D}" srcOrd="10" destOrd="0" presId="urn:microsoft.com/office/officeart/2005/8/layout/chevron2"/>
    <dgm:cxn modelId="{E1CA7011-E65A-4ED0-8B6A-5F296B11795E}" type="presParOf" srcId="{BB0F9A38-4F08-49A8-B169-E53C6844982D}" destId="{E40FCBBE-68F9-4B6B-8F2A-F066F0312676}" srcOrd="0" destOrd="0" presId="urn:microsoft.com/office/officeart/2005/8/layout/chevron2"/>
    <dgm:cxn modelId="{51E531F7-5788-411E-92BC-42D45D4BF388}" type="presParOf" srcId="{BB0F9A38-4F08-49A8-B169-E53C6844982D}" destId="{8D2C3B22-CFEB-4C4C-9037-4BA046A74C56}" srcOrd="1" destOrd="0" presId="urn:microsoft.com/office/officeart/2005/8/layout/chevron2"/>
    <dgm:cxn modelId="{A13D487D-22C5-4C05-A4C2-AD1027EBC4A6}" type="presParOf" srcId="{B920D7B9-EE9D-41A8-B53A-2AE4441ED8E9}" destId="{1B4FB0A4-DE2A-4E64-BDFC-64243A6215F7}" srcOrd="11" destOrd="0" presId="urn:microsoft.com/office/officeart/2005/8/layout/chevron2"/>
    <dgm:cxn modelId="{AEFDD8A7-2163-4810-9C14-A02BF15F8D13}" type="presParOf" srcId="{B920D7B9-EE9D-41A8-B53A-2AE4441ED8E9}" destId="{4EFFFCBD-325A-4281-9B96-AC7FC40EE437}" srcOrd="12" destOrd="0" presId="urn:microsoft.com/office/officeart/2005/8/layout/chevron2"/>
    <dgm:cxn modelId="{453F90BC-513B-44F8-9EC2-32610C8DA4B7}" type="presParOf" srcId="{4EFFFCBD-325A-4281-9B96-AC7FC40EE437}" destId="{B44B706E-C027-4D53-B488-BB26B8038D1F}" srcOrd="0" destOrd="0" presId="urn:microsoft.com/office/officeart/2005/8/layout/chevron2"/>
    <dgm:cxn modelId="{6F4E492A-71A6-4535-A979-82CCCE762B62}" type="presParOf" srcId="{4EFFFCBD-325A-4281-9B96-AC7FC40EE437}" destId="{34574537-64CA-4D8C-A326-86CD619672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39214-CE55-4A83-887A-BCFBF609CEB3}">
      <dsp:nvSpPr>
        <dsp:cNvPr id="0" name=""/>
        <dsp:cNvSpPr/>
      </dsp:nvSpPr>
      <dsp:spPr>
        <a:xfrm rot="5400000">
          <a:off x="-97981" y="102038"/>
          <a:ext cx="653213" cy="4572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2" y="232681"/>
        <a:ext cx="457249" cy="195964"/>
      </dsp:txXfrm>
    </dsp:sp>
    <dsp:sp modelId="{32E12C18-020B-47FC-B1DA-04449D666AAD}">
      <dsp:nvSpPr>
        <dsp:cNvPr id="0" name=""/>
        <dsp:cNvSpPr/>
      </dsp:nvSpPr>
      <dsp:spPr>
        <a:xfrm rot="5400000">
          <a:off x="1762751" y="-1301446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PI creation (SAP)</a:t>
          </a:r>
          <a:endParaRPr lang="en-US" sz="1600" kern="1200" dirty="0"/>
        </a:p>
      </dsp:txBody>
      <dsp:txXfrm rot="-5400000">
        <a:off x="457249" y="24783"/>
        <a:ext cx="3014866" cy="383134"/>
      </dsp:txXfrm>
    </dsp:sp>
    <dsp:sp modelId="{847910F2-B699-4172-8332-D7A8D091777B}">
      <dsp:nvSpPr>
        <dsp:cNvPr id="0" name=""/>
        <dsp:cNvSpPr/>
      </dsp:nvSpPr>
      <dsp:spPr>
        <a:xfrm rot="5400000">
          <a:off x="-97981" y="669150"/>
          <a:ext cx="653213" cy="457249"/>
        </a:xfrm>
        <a:prstGeom prst="chevron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2" y="799793"/>
        <a:ext cx="457249" cy="195964"/>
      </dsp:txXfrm>
    </dsp:sp>
    <dsp:sp modelId="{832C5697-626C-4124-A5F6-F9921BED3075}">
      <dsp:nvSpPr>
        <dsp:cNvPr id="0" name=""/>
        <dsp:cNvSpPr/>
      </dsp:nvSpPr>
      <dsp:spPr>
        <a:xfrm rot="5400000">
          <a:off x="1762751" y="-734333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Download current stock (SAP)</a:t>
          </a:r>
        </a:p>
      </dsp:txBody>
      <dsp:txXfrm rot="-5400000">
        <a:off x="457249" y="591896"/>
        <a:ext cx="3014866" cy="383134"/>
      </dsp:txXfrm>
    </dsp:sp>
    <dsp:sp modelId="{22D05A3A-F4FB-4E2F-BDF1-DE1CECAA7350}">
      <dsp:nvSpPr>
        <dsp:cNvPr id="0" name=""/>
        <dsp:cNvSpPr/>
      </dsp:nvSpPr>
      <dsp:spPr>
        <a:xfrm rot="5400000">
          <a:off x="-97981" y="1236263"/>
          <a:ext cx="653213" cy="457249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2" y="1366906"/>
        <a:ext cx="457249" cy="195964"/>
      </dsp:txXfrm>
    </dsp:sp>
    <dsp:sp modelId="{E5298523-70F4-44C3-8C28-34BF0C1E9AD5}">
      <dsp:nvSpPr>
        <dsp:cNvPr id="0" name=""/>
        <dsp:cNvSpPr/>
      </dsp:nvSpPr>
      <dsp:spPr>
        <a:xfrm rot="5400000">
          <a:off x="1762751" y="-167221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Download PI list (SAP)</a:t>
          </a:r>
          <a:endParaRPr lang="en-US" sz="1600" kern="1200" dirty="0"/>
        </a:p>
      </dsp:txBody>
      <dsp:txXfrm rot="-5400000">
        <a:off x="457249" y="1159008"/>
        <a:ext cx="3014866" cy="383134"/>
      </dsp:txXfrm>
    </dsp:sp>
    <dsp:sp modelId="{6E202C7C-9BB3-4D7F-85FE-5628D7DEB467}">
      <dsp:nvSpPr>
        <dsp:cNvPr id="0" name=""/>
        <dsp:cNvSpPr/>
      </dsp:nvSpPr>
      <dsp:spPr>
        <a:xfrm rot="5400000">
          <a:off x="-97981" y="1803375"/>
          <a:ext cx="653213" cy="457249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2" y="1934018"/>
        <a:ext cx="457249" cy="195964"/>
      </dsp:txXfrm>
    </dsp:sp>
    <dsp:sp modelId="{4F1FE460-5E50-4F32-B090-87ED19BBF5C2}">
      <dsp:nvSpPr>
        <dsp:cNvPr id="0" name=""/>
        <dsp:cNvSpPr/>
      </dsp:nvSpPr>
      <dsp:spPr>
        <a:xfrm rot="5400000">
          <a:off x="1762751" y="399890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Save </a:t>
          </a:r>
          <a:r>
            <a:rPr lang="en-US" sz="1600" b="1" kern="1200" dirty="0"/>
            <a:t>Stock Master (SAP and Excel)</a:t>
          </a:r>
          <a:endParaRPr lang="en-US" sz="1600" kern="1200" dirty="0"/>
        </a:p>
      </dsp:txBody>
      <dsp:txXfrm rot="-5400000">
        <a:off x="457249" y="1726120"/>
        <a:ext cx="3014866" cy="383134"/>
      </dsp:txXfrm>
    </dsp:sp>
    <dsp:sp modelId="{1CD18CCC-3B60-445B-BED1-929F0E0A207C}">
      <dsp:nvSpPr>
        <dsp:cNvPr id="0" name=""/>
        <dsp:cNvSpPr/>
      </dsp:nvSpPr>
      <dsp:spPr>
        <a:xfrm rot="5400000">
          <a:off x="-97981" y="2370487"/>
          <a:ext cx="653213" cy="457249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2" y="2501130"/>
        <a:ext cx="457249" cy="195964"/>
      </dsp:txXfrm>
    </dsp:sp>
    <dsp:sp modelId="{6CEEB1FE-498D-49D7-A3BD-8AB51D0677CD}">
      <dsp:nvSpPr>
        <dsp:cNvPr id="0" name=""/>
        <dsp:cNvSpPr/>
      </dsp:nvSpPr>
      <dsp:spPr>
        <a:xfrm rot="5400000">
          <a:off x="1762751" y="967003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Input Stock Physical (Excel)</a:t>
          </a:r>
          <a:endParaRPr lang="en-US" sz="1600" kern="1200" dirty="0"/>
        </a:p>
      </dsp:txBody>
      <dsp:txXfrm rot="-5400000">
        <a:off x="457249" y="2293233"/>
        <a:ext cx="3014866" cy="383134"/>
      </dsp:txXfrm>
    </dsp:sp>
    <dsp:sp modelId="{E40FCBBE-68F9-4B6B-8F2A-F066F0312676}">
      <dsp:nvSpPr>
        <dsp:cNvPr id="0" name=""/>
        <dsp:cNvSpPr/>
      </dsp:nvSpPr>
      <dsp:spPr>
        <a:xfrm rot="5400000">
          <a:off x="-97981" y="2937600"/>
          <a:ext cx="653213" cy="457249"/>
        </a:xfrm>
        <a:prstGeom prst="chevron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2" y="3068243"/>
        <a:ext cx="457249" cy="195964"/>
      </dsp:txXfrm>
    </dsp:sp>
    <dsp:sp modelId="{8D2C3B22-CFEB-4C4C-9037-4BA046A74C56}">
      <dsp:nvSpPr>
        <dsp:cNvPr id="0" name=""/>
        <dsp:cNvSpPr/>
      </dsp:nvSpPr>
      <dsp:spPr>
        <a:xfrm rot="5400000">
          <a:off x="1762751" y="1534115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Running </a:t>
          </a:r>
          <a:r>
            <a:rPr lang="en-US" sz="1600" b="1" kern="1200" dirty="0"/>
            <a:t>Store Management System </a:t>
          </a:r>
          <a:r>
            <a:rPr lang="en-US" sz="1600" kern="1200" dirty="0"/>
            <a:t>(SQL server, Excel)</a:t>
          </a:r>
        </a:p>
      </dsp:txBody>
      <dsp:txXfrm rot="-5400000">
        <a:off x="457249" y="2860345"/>
        <a:ext cx="3014866" cy="383134"/>
      </dsp:txXfrm>
    </dsp:sp>
    <dsp:sp modelId="{B44B706E-C027-4D53-B488-BB26B8038D1F}">
      <dsp:nvSpPr>
        <dsp:cNvPr id="0" name=""/>
        <dsp:cNvSpPr/>
      </dsp:nvSpPr>
      <dsp:spPr>
        <a:xfrm rot="5400000">
          <a:off x="-97981" y="3504712"/>
          <a:ext cx="653213" cy="457249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2" y="3635355"/>
        <a:ext cx="457249" cy="195964"/>
      </dsp:txXfrm>
    </dsp:sp>
    <dsp:sp modelId="{34574537-64CA-4D8C-A326-86CD6196720F}">
      <dsp:nvSpPr>
        <dsp:cNvPr id="0" name=""/>
        <dsp:cNvSpPr/>
      </dsp:nvSpPr>
      <dsp:spPr>
        <a:xfrm rot="5400000">
          <a:off x="1762751" y="2101227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Download &amp; Upload Physical SAP</a:t>
          </a:r>
          <a:endParaRPr lang="en-US" sz="1600" kern="1200" dirty="0"/>
        </a:p>
      </dsp:txBody>
      <dsp:txXfrm rot="-5400000">
        <a:off x="457249" y="3427457"/>
        <a:ext cx="3014866" cy="383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39214-CE55-4A83-887A-BCFBF609CEB3}">
      <dsp:nvSpPr>
        <dsp:cNvPr id="0" name=""/>
        <dsp:cNvSpPr/>
      </dsp:nvSpPr>
      <dsp:spPr>
        <a:xfrm rot="5400000">
          <a:off x="-97981" y="102038"/>
          <a:ext cx="653213" cy="4572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2" y="232681"/>
        <a:ext cx="457249" cy="195964"/>
      </dsp:txXfrm>
    </dsp:sp>
    <dsp:sp modelId="{32E12C18-020B-47FC-B1DA-04449D666AAD}">
      <dsp:nvSpPr>
        <dsp:cNvPr id="0" name=""/>
        <dsp:cNvSpPr/>
      </dsp:nvSpPr>
      <dsp:spPr>
        <a:xfrm rot="5400000">
          <a:off x="1762751" y="-1301446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PI creation (SAP)</a:t>
          </a:r>
          <a:endParaRPr lang="en-US" sz="1600" kern="1200" dirty="0"/>
        </a:p>
      </dsp:txBody>
      <dsp:txXfrm rot="-5400000">
        <a:off x="457249" y="24783"/>
        <a:ext cx="3014866" cy="383134"/>
      </dsp:txXfrm>
    </dsp:sp>
    <dsp:sp modelId="{847910F2-B699-4172-8332-D7A8D091777B}">
      <dsp:nvSpPr>
        <dsp:cNvPr id="0" name=""/>
        <dsp:cNvSpPr/>
      </dsp:nvSpPr>
      <dsp:spPr>
        <a:xfrm rot="5400000">
          <a:off x="-97981" y="669150"/>
          <a:ext cx="653213" cy="457249"/>
        </a:xfrm>
        <a:prstGeom prst="chevron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2" y="799793"/>
        <a:ext cx="457249" cy="195964"/>
      </dsp:txXfrm>
    </dsp:sp>
    <dsp:sp modelId="{832C5697-626C-4124-A5F6-F9921BED3075}">
      <dsp:nvSpPr>
        <dsp:cNvPr id="0" name=""/>
        <dsp:cNvSpPr/>
      </dsp:nvSpPr>
      <dsp:spPr>
        <a:xfrm rot="5400000">
          <a:off x="1762751" y="-734333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Download current stock (SAP)</a:t>
          </a:r>
        </a:p>
      </dsp:txBody>
      <dsp:txXfrm rot="-5400000">
        <a:off x="457249" y="591896"/>
        <a:ext cx="3014866" cy="383134"/>
      </dsp:txXfrm>
    </dsp:sp>
    <dsp:sp modelId="{22D05A3A-F4FB-4E2F-BDF1-DE1CECAA7350}">
      <dsp:nvSpPr>
        <dsp:cNvPr id="0" name=""/>
        <dsp:cNvSpPr/>
      </dsp:nvSpPr>
      <dsp:spPr>
        <a:xfrm rot="5400000">
          <a:off x="-97981" y="1236263"/>
          <a:ext cx="653213" cy="457249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2" y="1366906"/>
        <a:ext cx="457249" cy="195964"/>
      </dsp:txXfrm>
    </dsp:sp>
    <dsp:sp modelId="{E5298523-70F4-44C3-8C28-34BF0C1E9AD5}">
      <dsp:nvSpPr>
        <dsp:cNvPr id="0" name=""/>
        <dsp:cNvSpPr/>
      </dsp:nvSpPr>
      <dsp:spPr>
        <a:xfrm rot="5400000">
          <a:off x="1762751" y="-167221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457249" y="1159008"/>
        <a:ext cx="3014866" cy="383134"/>
      </dsp:txXfrm>
    </dsp:sp>
    <dsp:sp modelId="{6E202C7C-9BB3-4D7F-85FE-5628D7DEB467}">
      <dsp:nvSpPr>
        <dsp:cNvPr id="0" name=""/>
        <dsp:cNvSpPr/>
      </dsp:nvSpPr>
      <dsp:spPr>
        <a:xfrm rot="5400000">
          <a:off x="-97981" y="1803375"/>
          <a:ext cx="653213" cy="457249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2" y="1934018"/>
        <a:ext cx="457249" cy="195964"/>
      </dsp:txXfrm>
    </dsp:sp>
    <dsp:sp modelId="{4F1FE460-5E50-4F32-B090-87ED19BBF5C2}">
      <dsp:nvSpPr>
        <dsp:cNvPr id="0" name=""/>
        <dsp:cNvSpPr/>
      </dsp:nvSpPr>
      <dsp:spPr>
        <a:xfrm rot="5400000">
          <a:off x="1762751" y="399890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18CCC-3B60-445B-BED1-929F0E0A207C}">
      <dsp:nvSpPr>
        <dsp:cNvPr id="0" name=""/>
        <dsp:cNvSpPr/>
      </dsp:nvSpPr>
      <dsp:spPr>
        <a:xfrm rot="5400000">
          <a:off x="-97981" y="2370487"/>
          <a:ext cx="653213" cy="457249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2" y="2501130"/>
        <a:ext cx="457249" cy="195964"/>
      </dsp:txXfrm>
    </dsp:sp>
    <dsp:sp modelId="{6CEEB1FE-498D-49D7-A3BD-8AB51D0677CD}">
      <dsp:nvSpPr>
        <dsp:cNvPr id="0" name=""/>
        <dsp:cNvSpPr/>
      </dsp:nvSpPr>
      <dsp:spPr>
        <a:xfrm rot="5400000">
          <a:off x="1762751" y="967003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457249" y="2293233"/>
        <a:ext cx="3014866" cy="383134"/>
      </dsp:txXfrm>
    </dsp:sp>
    <dsp:sp modelId="{E40FCBBE-68F9-4B6B-8F2A-F066F0312676}">
      <dsp:nvSpPr>
        <dsp:cNvPr id="0" name=""/>
        <dsp:cNvSpPr/>
      </dsp:nvSpPr>
      <dsp:spPr>
        <a:xfrm rot="5400000">
          <a:off x="-97981" y="2937600"/>
          <a:ext cx="653213" cy="457249"/>
        </a:xfrm>
        <a:prstGeom prst="chevron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2" y="3068243"/>
        <a:ext cx="457249" cy="195964"/>
      </dsp:txXfrm>
    </dsp:sp>
    <dsp:sp modelId="{8D2C3B22-CFEB-4C4C-9037-4BA046A74C56}">
      <dsp:nvSpPr>
        <dsp:cNvPr id="0" name=""/>
        <dsp:cNvSpPr/>
      </dsp:nvSpPr>
      <dsp:spPr>
        <a:xfrm rot="5400000">
          <a:off x="1762751" y="1534115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457249" y="2860345"/>
        <a:ext cx="3014866" cy="383134"/>
      </dsp:txXfrm>
    </dsp:sp>
    <dsp:sp modelId="{B44B706E-C027-4D53-B488-BB26B8038D1F}">
      <dsp:nvSpPr>
        <dsp:cNvPr id="0" name=""/>
        <dsp:cNvSpPr/>
      </dsp:nvSpPr>
      <dsp:spPr>
        <a:xfrm rot="5400000">
          <a:off x="-97981" y="3504712"/>
          <a:ext cx="653213" cy="457249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2" y="3635355"/>
        <a:ext cx="457249" cy="195964"/>
      </dsp:txXfrm>
    </dsp:sp>
    <dsp:sp modelId="{34574537-64CA-4D8C-A326-86CD6196720F}">
      <dsp:nvSpPr>
        <dsp:cNvPr id="0" name=""/>
        <dsp:cNvSpPr/>
      </dsp:nvSpPr>
      <dsp:spPr>
        <a:xfrm rot="5400000">
          <a:off x="1762751" y="2101227"/>
          <a:ext cx="424588" cy="30355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Download &amp; Upload Physical SAP</a:t>
          </a:r>
          <a:endParaRPr lang="en-US" sz="1600" kern="1200" dirty="0"/>
        </a:p>
      </dsp:txBody>
      <dsp:txXfrm rot="-5400000">
        <a:off x="457249" y="3427457"/>
        <a:ext cx="3014866" cy="383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2F7A4-090D-4C55-BF4A-08F54540FAD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FCB6B-5C4C-4A10-8D61-75E4605029D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9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Before if we need encryption HDD we must buy license McAfee for it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And we pay fee service every year . It no cheap about 90 $ per one license  . But when we </a:t>
            </a:r>
            <a:r>
              <a:rPr kumimoji="1" lang="en-US" altLang="ja-JP" b="0" dirty="0" err="1"/>
              <a:t>upgrate</a:t>
            </a:r>
            <a:r>
              <a:rPr kumimoji="1" lang="en-US" altLang="ja-JP" b="0" dirty="0"/>
              <a:t>  window , we must </a:t>
            </a:r>
            <a:r>
              <a:rPr kumimoji="1" lang="en-US" altLang="ja-JP" b="0" dirty="0" err="1"/>
              <a:t>reintall</a:t>
            </a:r>
            <a:r>
              <a:rPr kumimoji="1" lang="en-US" altLang="ja-JP" b="0" dirty="0"/>
              <a:t> McAfee and </a:t>
            </a:r>
            <a:r>
              <a:rPr kumimoji="1" lang="en-US" altLang="ja-JP" b="0" dirty="0" err="1"/>
              <a:t>intall</a:t>
            </a:r>
            <a:r>
              <a:rPr kumimoji="1" lang="en-US" altLang="ja-JP" b="0" dirty="0"/>
              <a:t> it after </a:t>
            </a:r>
            <a:r>
              <a:rPr kumimoji="1" lang="en-US" altLang="ja-JP" b="0" dirty="0" err="1"/>
              <a:t>upgrate</a:t>
            </a:r>
            <a:r>
              <a:rPr kumimoji="1" lang="en-US" altLang="ja-JP" b="0" dirty="0"/>
              <a:t>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It take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Now we using encryption method of win 10 .This is </a:t>
            </a:r>
            <a:r>
              <a:rPr kumimoji="1" lang="en-US" altLang="ja-JP" b="0" dirty="0" err="1"/>
              <a:t>Bitlocker</a:t>
            </a:r>
            <a:r>
              <a:rPr kumimoji="1" lang="en-US" altLang="ja-JP" b="0" dirty="0"/>
              <a:t> win. This is tool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in win 10 .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 pay fee</a:t>
            </a: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9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Before config tool ,it doesn’t have suggest . we must copy variable  name , structure name , internal table name … to text field after that copy it to new program </a:t>
            </a:r>
            <a:r>
              <a:rPr kumimoji="1" lang="en-US" altLang="ja-JP" b="0" dirty="0">
                <a:sym typeface="Wingdings" panose="05000000000000000000" pitchFamily="2" charset="2"/>
              </a:rPr>
              <a:t> Lost many time, difficult to  control and using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>
                <a:sym typeface="Wingdings" panose="05000000000000000000" pitchFamily="2" charset="2"/>
              </a:rPr>
              <a:t>After config tool develop ,when we coding  the object name will appear and we push tab and using it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>
                <a:sym typeface="Wingdings" panose="05000000000000000000" pitchFamily="2" charset="2"/>
              </a:rPr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43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Before when employee resign .We need login all system with admin authentication and delete inform this employee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Now we are building a function in web allow .We can delete all information with only one push.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9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33387" y="304800"/>
            <a:ext cx="8424863" cy="237013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RESULT REPORT JAN 2019</a:t>
            </a:r>
          </a:p>
          <a:p>
            <a:pPr algn="ctr"/>
            <a:endParaRPr lang="en-US" altLang="ja-JP" sz="2800" dirty="0"/>
          </a:p>
          <a:p>
            <a:pPr algn="ctr"/>
            <a:r>
              <a:rPr lang="en-US" altLang="en-US" dirty="0"/>
              <a:t>Information </a:t>
            </a:r>
            <a:r>
              <a:rPr lang="en-US" altLang="en-US" dirty="0" err="1"/>
              <a:t>SystemS</a:t>
            </a:r>
            <a:r>
              <a:rPr lang="en-US" altLang="en-US" dirty="0"/>
              <a:t> Group</a:t>
            </a:r>
            <a:endParaRPr lang="ja-JP" altLang="en-US" dirty="0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257800" y="6010275"/>
            <a:ext cx="3600450" cy="838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solidFill>
                  <a:srgbClr val="000000"/>
                </a:solidFill>
                <a:latin typeface="Times New Roman" pitchFamily="18" charset="0"/>
                <a:ea typeface="HGP創英角ｺﾞｼｯｸUB"/>
                <a:cs typeface="Times New Roman" pitchFamily="18" charset="0"/>
              </a:rPr>
              <a:t>Presented by: Nghiem Hien Lam</a:t>
            </a:r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676400" y="3352800"/>
            <a:ext cx="5583610" cy="174060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themes	:  	5 themes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Save time</a:t>
            </a: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	: 	1 theme</a:t>
            </a:r>
            <a:endParaRPr kumimoji="1" lang="en-US" altLang="ja-JP" sz="2000" dirty="0">
              <a:solidFill>
                <a:srgbClr val="000099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2336800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Cost saving	:  	14,841 USD/Year</a:t>
            </a:r>
          </a:p>
        </p:txBody>
      </p:sp>
    </p:spTree>
    <p:extLst>
      <p:ext uri="{BB962C8B-B14F-4D97-AF65-F5344CB8AC3E}">
        <p14:creationId xmlns:p14="http://schemas.microsoft.com/office/powerpoint/2010/main" val="24472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12998"/>
              </p:ext>
            </p:extLst>
          </p:nvPr>
        </p:nvGraphicFramePr>
        <p:xfrm>
          <a:off x="6705600" y="4648200"/>
          <a:ext cx="228710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423115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49" y="1507240"/>
            <a:ext cx="4585051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Fee: 90$/license/Year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pcs tablet: 90*53=4.77K $/Year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upgrade OS need reinstall </a:t>
            </a:r>
            <a:r>
              <a:rPr lang="en-US" altLang="ja-JP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Safeboot</a:t>
            </a: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install after upgrade </a:t>
            </a:r>
            <a:r>
              <a:rPr lang="en-US" altLang="ja-JP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en-US" altLang="ja-JP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Take</a:t>
            </a: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times</a:t>
            </a:r>
            <a:endParaRPr lang="en-US" altLang="ja-JP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49" y="5983625"/>
            <a:ext cx="45850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1717F7"/>
                </a:solidFill>
              </a:rPr>
              <a:t>Save fee: 4,770 $/Year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1717F7"/>
                </a:solidFill>
              </a:rPr>
              <a:t>Save time: 2*53*2.5=265$/Year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1717F7"/>
                </a:solidFill>
                <a:sym typeface="Wingdings" pitchFamily="2" charset="2"/>
              </a:rPr>
              <a:t>Total save: 5,035$/Year</a:t>
            </a:r>
            <a:endParaRPr lang="en-US" sz="1200" dirty="0">
              <a:solidFill>
                <a:srgbClr val="1717F7"/>
              </a:solidFill>
            </a:endParaRP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Change encryption HDD method </a:t>
            </a:r>
            <a:endParaRPr lang="en-US" altLang="ja-JP" dirty="0"/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>
                <a:solidFill>
                  <a:srgbClr val="0000FF"/>
                </a:solidFill>
              </a:rPr>
              <a:t>Replace </a:t>
            </a:r>
            <a:r>
              <a:rPr lang="en-US" sz="1400" dirty="0" err="1">
                <a:solidFill>
                  <a:srgbClr val="0000FF"/>
                </a:solidFill>
              </a:rPr>
              <a:t>Safeboot</a:t>
            </a:r>
            <a:r>
              <a:rPr lang="en-US" sz="1400" dirty="0">
                <a:solidFill>
                  <a:srgbClr val="0000FF"/>
                </a:solidFill>
              </a:rPr>
              <a:t> (Encryption HDD) by new encryption method for all Tablet Windows 10 </a:t>
            </a:r>
            <a:endParaRPr lang="en-US" altLang="ja-JP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Van Chung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5,035 $/Y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Rectangle 59"/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2/5</a:t>
            </a:r>
          </a:p>
        </p:txBody>
      </p:sp>
      <p:sp>
        <p:nvSpPr>
          <p:cNvPr id="56" name="Striped Right Arrow 55"/>
          <p:cNvSpPr/>
          <p:nvPr/>
        </p:nvSpPr>
        <p:spPr>
          <a:xfrm>
            <a:off x="2514600" y="266700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21742" y="2209800"/>
            <a:ext cx="1438201" cy="11695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Buy license </a:t>
            </a:r>
            <a:r>
              <a:rPr lang="en-US" altLang="ja-JP" sz="1400" dirty="0" err="1">
                <a:solidFill>
                  <a:srgbClr val="FF0000"/>
                </a:solidFill>
              </a:rPr>
              <a:t>Safeboot</a:t>
            </a:r>
            <a:r>
              <a:rPr lang="en-US" altLang="ja-JP" sz="1400" dirty="0">
                <a:solidFill>
                  <a:srgbClr val="FF0000"/>
                </a:solidFill>
              </a:rPr>
              <a:t> McAfee for Encryption HDD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6966856" y="2404122"/>
            <a:ext cx="1957233" cy="602083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encryption HDD tool of win 10 </a:t>
            </a:r>
          </a:p>
        </p:txBody>
      </p:sp>
      <p:sp>
        <p:nvSpPr>
          <p:cNvPr id="68" name="Explosion 1 67"/>
          <p:cNvSpPr/>
          <p:nvPr/>
        </p:nvSpPr>
        <p:spPr>
          <a:xfrm>
            <a:off x="4826274" y="3476364"/>
            <a:ext cx="3901576" cy="216243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17F7"/>
                </a:solidFill>
              </a:rPr>
              <a:t>Easily control ,free and </a:t>
            </a:r>
          </a:p>
          <a:p>
            <a:pPr algn="ctr"/>
            <a:r>
              <a:rPr lang="en-GB" sz="1600" b="1" dirty="0">
                <a:solidFill>
                  <a:srgbClr val="1717F7"/>
                </a:solidFill>
              </a:rPr>
              <a:t>follow ISM Rule</a:t>
            </a:r>
            <a:endParaRPr lang="en-US" sz="1600" b="1" dirty="0">
              <a:solidFill>
                <a:srgbClr val="1717F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 t="42847" r="27467" b="28706"/>
          <a:stretch/>
        </p:blipFill>
        <p:spPr>
          <a:xfrm>
            <a:off x="288900" y="1905386"/>
            <a:ext cx="2225700" cy="161343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16150" y="4415242"/>
            <a:ext cx="3698650" cy="805615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Pay license and service fee every year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Take 2 hours when upgrade 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933961"/>
            <a:ext cx="2350417" cy="1584862"/>
          </a:xfrm>
          <a:prstGeom prst="rect">
            <a:avLst/>
          </a:prstGeom>
        </p:spPr>
      </p:pic>
      <p:sp>
        <p:nvSpPr>
          <p:cNvPr id="30" name="AutoShape 6">
            <a:extLst>
              <a:ext uri="{FF2B5EF4-FFF2-40B4-BE49-F238E27FC236}">
                <a16:creationId xmlns:a16="http://schemas.microsoft.com/office/drawing/2014/main" id="{28B95066-5AC1-42D9-9828-4F77EEFA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Nov/18 – Jan/19</a:t>
            </a:r>
          </a:p>
        </p:txBody>
      </p:sp>
    </p:spTree>
    <p:extLst>
      <p:ext uri="{BB962C8B-B14F-4D97-AF65-F5344CB8AC3E}">
        <p14:creationId xmlns:p14="http://schemas.microsoft.com/office/powerpoint/2010/main" val="10598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50980" y="5981700"/>
            <a:ext cx="436862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time for find and check object coding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altLang="ja-JP" sz="15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coding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altLang="ja-JP" sz="15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object more quickly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Dang Thanh Dung</a:t>
              </a:r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4398738" y="961572"/>
              <a:ext cx="1321498" cy="27432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Apply: Jan 2019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Quality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14518C-C169-4360-9330-70A53D30AE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74" y="3319567"/>
            <a:ext cx="1478337" cy="1046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39941-6DBD-41C2-B2A5-ECE9DCE11B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7" y="1915665"/>
            <a:ext cx="2161732" cy="1612508"/>
          </a:xfrm>
          <a:prstGeom prst="rect">
            <a:avLst/>
          </a:prstGeom>
        </p:spPr>
      </p:pic>
      <p:sp>
        <p:nvSpPr>
          <p:cNvPr id="23" name="Text Box 2">
            <a:extLst>
              <a:ext uri="{FF2B5EF4-FFF2-40B4-BE49-F238E27FC236}">
                <a16:creationId xmlns:a16="http://schemas.microsoft.com/office/drawing/2014/main" id="{230F1ACD-E350-4FC8-BB56-A41932A85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5S coding </a:t>
            </a:r>
            <a:r>
              <a:rPr lang="en-US" altLang="ja-JP" dirty="0" err="1"/>
              <a:t>abap</a:t>
            </a:r>
            <a:endParaRPr lang="en-US" altLang="ja-JP" dirty="0"/>
          </a:p>
        </p:txBody>
      </p:sp>
      <p:sp>
        <p:nvSpPr>
          <p:cNvPr id="24" name="Rectangle 59">
            <a:extLst>
              <a:ext uri="{FF2B5EF4-FFF2-40B4-BE49-F238E27FC236}">
                <a16:creationId xmlns:a16="http://schemas.microsoft.com/office/drawing/2014/main" id="{E379ED12-A77D-41F8-B5C5-AB1DCC19C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3/5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32765E7B-F57A-4816-AE96-D98C5EA1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Configuration in editor to get the </a:t>
            </a:r>
            <a:r>
              <a:rPr lang="en-US" sz="14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ja-JP" sz="14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uggestion code</a:t>
            </a:r>
          </a:p>
        </p:txBody>
      </p:sp>
      <p:sp>
        <p:nvSpPr>
          <p:cNvPr id="56" name="Striped Right Arrow 55"/>
          <p:cNvSpPr/>
          <p:nvPr/>
        </p:nvSpPr>
        <p:spPr>
          <a:xfrm>
            <a:off x="2340909" y="266793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16260" y="2451735"/>
            <a:ext cx="1327989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Not suggestion code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520884" y="4088349"/>
            <a:ext cx="3442791" cy="1028309"/>
          </a:xfrm>
          <a:prstGeom prst="wedgeRectCallout">
            <a:avLst>
              <a:gd name="adj1" fmla="val 9623"/>
              <a:gd name="adj2" fmla="val -10967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100" b="1" dirty="0">
                <a:solidFill>
                  <a:srgbClr val="FF0000"/>
                </a:solidFill>
              </a:rPr>
              <a:t>Lost about 15min/day for find object and uncomfortable to coding </a:t>
            </a:r>
          </a:p>
        </p:txBody>
      </p:sp>
      <p:sp>
        <p:nvSpPr>
          <p:cNvPr id="68" name="Explosion 1 67"/>
          <p:cNvSpPr/>
          <p:nvPr/>
        </p:nvSpPr>
        <p:spPr>
          <a:xfrm>
            <a:off x="6230861" y="3035482"/>
            <a:ext cx="2789528" cy="231527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717F7"/>
                </a:solidFill>
              </a:rPr>
              <a:t>Easily coding, save time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66E149B-F4FF-4E1E-87EF-32DAF4A83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94" y="2195586"/>
            <a:ext cx="4252641" cy="10283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E2AF14-EFAB-4EBC-A905-2BA07B86F28C}"/>
              </a:ext>
            </a:extLst>
          </p:cNvPr>
          <p:cNvCxnSpPr>
            <a:cxnSpLocks/>
          </p:cNvCxnSpPr>
          <p:nvPr/>
        </p:nvCxnSpPr>
        <p:spPr>
          <a:xfrm>
            <a:off x="6294687" y="3074719"/>
            <a:ext cx="879201" cy="46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7">
            <a:extLst>
              <a:ext uri="{FF2B5EF4-FFF2-40B4-BE49-F238E27FC236}">
                <a16:creationId xmlns:a16="http://schemas.microsoft.com/office/drawing/2014/main" id="{9B1326B8-AC34-4E4A-AD12-42ECCEE9AF72}"/>
              </a:ext>
            </a:extLst>
          </p:cNvPr>
          <p:cNvSpPr/>
          <p:nvPr/>
        </p:nvSpPr>
        <p:spPr>
          <a:xfrm>
            <a:off x="4826273" y="1767256"/>
            <a:ext cx="3708127" cy="371181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Configuration in editor</a:t>
            </a:r>
          </a:p>
        </p:txBody>
      </p:sp>
    </p:spTree>
    <p:extLst>
      <p:ext uri="{BB962C8B-B14F-4D97-AF65-F5344CB8AC3E}">
        <p14:creationId xmlns:p14="http://schemas.microsoft.com/office/powerpoint/2010/main" val="192403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86120" y="5979581"/>
            <a:ext cx="4333480" cy="809625"/>
          </a:xfrm>
          <a:prstGeom prst="roundRect">
            <a:avLst>
              <a:gd name="adj" fmla="val 16667"/>
            </a:avLst>
          </a:prstGeom>
          <a:pattFill prst="pct5">
            <a:fgClr>
              <a:srgbClr val="FFFF99"/>
            </a:fgClr>
            <a:bgClr>
              <a:schemeClr val="bg1"/>
            </a:bgClr>
          </a:patt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5minutes * 15systems *50acc / 60 = 62.5 Hour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(about 50 employee resign per year)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1717F7"/>
                </a:solidFill>
              </a:rPr>
              <a:t>Save time </a:t>
            </a:r>
            <a:r>
              <a:rPr lang="en-US" sz="1200" dirty="0">
                <a:solidFill>
                  <a:srgbClr val="1717F7"/>
                </a:solidFill>
                <a:sym typeface="Wingdings" panose="05000000000000000000" pitchFamily="2" charset="2"/>
              </a:rPr>
              <a:t> Cost down </a:t>
            </a:r>
            <a:r>
              <a:rPr lang="en-US" sz="1200" dirty="0">
                <a:solidFill>
                  <a:srgbClr val="1717F7"/>
                </a:solidFill>
              </a:rPr>
              <a:t>: 62.5*2.5=156$/Year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Nghiem Hien Lam</a:t>
              </a:r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4398738" y="961572"/>
              <a:ext cx="1321498" cy="27432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Apply: Feb 2019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156 $/Y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514600" y="266700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69681" y="2229843"/>
            <a:ext cx="1197819" cy="11695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Remove information of resign employee manual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7018911" y="1932690"/>
            <a:ext cx="1987744" cy="564144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function all in one in web 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392955" y="4588193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Delete employee account step by step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(About 15 systems)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BA72C-E216-4AFD-A26F-633E3A997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1" y="1828732"/>
            <a:ext cx="2705100" cy="1850157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C4F0B0B6-F5DF-49B7-B316-1513124780BF}"/>
              </a:ext>
            </a:extLst>
          </p:cNvPr>
          <p:cNvSpPr/>
          <p:nvPr/>
        </p:nvSpPr>
        <p:spPr>
          <a:xfrm>
            <a:off x="5206902" y="3006427"/>
            <a:ext cx="3130745" cy="17836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17F7"/>
                </a:solidFill>
              </a:rPr>
              <a:t>Very fast and high performance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0326E-FDFB-4A37-A9FD-9A0281309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2362200" cy="714475"/>
          </a:xfrm>
          <a:prstGeom prst="rect">
            <a:avLst/>
          </a:prstGeom>
        </p:spPr>
      </p:pic>
      <p:sp>
        <p:nvSpPr>
          <p:cNvPr id="29" name="Text Box 2">
            <a:extLst>
              <a:ext uri="{FF2B5EF4-FFF2-40B4-BE49-F238E27FC236}">
                <a16:creationId xmlns:a16="http://schemas.microsoft.com/office/drawing/2014/main" id="{2ACFF610-F9DD-49C0-907A-B9ADD8AE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Resign employee in web</a:t>
            </a:r>
          </a:p>
        </p:txBody>
      </p:sp>
      <p:sp>
        <p:nvSpPr>
          <p:cNvPr id="30" name="Rectangle 59">
            <a:extLst>
              <a:ext uri="{FF2B5EF4-FFF2-40B4-BE49-F238E27FC236}">
                <a16:creationId xmlns:a16="http://schemas.microsoft.com/office/drawing/2014/main" id="{AEB68F12-702F-4186-B748-8977BBB0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4/5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BBD3B7F2-8E2B-4100-B7FF-159E0263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information of resign employee in all system</a:t>
            </a:r>
          </a:p>
        </p:txBody>
      </p:sp>
    </p:spTree>
    <p:extLst>
      <p:ext uri="{BB962C8B-B14F-4D97-AF65-F5344CB8AC3E}">
        <p14:creationId xmlns:p14="http://schemas.microsoft.com/office/powerpoint/2010/main" val="2795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50980" y="5981700"/>
            <a:ext cx="436862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Section (Total: 300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SLocs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25 Users, 27 PCs)</a:t>
            </a:r>
            <a:endParaRPr lang="en-US" altLang="ja-JP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step and lost time when enter count.  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76516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>
              <a:spcBef>
                <a:spcPct val="20000"/>
              </a:spcBef>
            </a:pPr>
            <a:r>
              <a:rPr lang="en-US" sz="15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System synchronization</a:t>
            </a:r>
          </a:p>
          <a:p>
            <a:pPr marL="0" lvl="0" indent="0">
              <a:spcBef>
                <a:spcPct val="20000"/>
              </a:spcBef>
            </a:pPr>
            <a:r>
              <a:rPr lang="en-US" sz="15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Shorten Inventory time : 300h/Month~9,000$/Year</a:t>
            </a:r>
            <a:endParaRPr lang="en-US" altLang="ja-JP" sz="150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5957538" cy="321492"/>
            <a:chOff x="2132003" y="961572"/>
            <a:chExt cx="4598992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Thi Thuy</a:t>
              </a:r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4398738" y="961572"/>
              <a:ext cx="1321498" cy="27432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Apply: Feb 2019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</p:grpSp>
      <p:graphicFrame>
        <p:nvGraphicFramePr>
          <p:cNvPr id="3" name="Diagram 2"/>
          <p:cNvGraphicFramePr/>
          <p:nvPr>
            <p:extLst/>
          </p:nvPr>
        </p:nvGraphicFramePr>
        <p:xfrm>
          <a:off x="621956" y="1792830"/>
          <a:ext cx="349284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835355851"/>
              </p:ext>
            </p:extLst>
          </p:nvPr>
        </p:nvGraphicFramePr>
        <p:xfrm>
          <a:off x="4836570" y="1805326"/>
          <a:ext cx="349284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2" name="Rectangle 4">
            <a:extLst>
              <a:ext uri="{FF2B5EF4-FFF2-40B4-BE49-F238E27FC236}">
                <a16:creationId xmlns:a16="http://schemas.microsoft.com/office/drawing/2014/main" id="{CF555639-547D-4184-AFF2-76B2C5DD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new function in SAP to reduce Processing when all section Enter count End of month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6E777BA4-81B7-4357-8F9C-6D3C212FB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sz="1600" dirty="0">
                <a:solidFill>
                  <a:schemeClr val="bg1"/>
                </a:solidFill>
              </a:rPr>
              <a:t>New End of Month Process Physical Inventory by SAP</a:t>
            </a:r>
            <a:endParaRPr lang="en-US" altLang="ja-JP" sz="1600" cap="small" dirty="0">
              <a:solidFill>
                <a:prstClr val="white"/>
              </a:solidFill>
            </a:endParaRPr>
          </a:p>
        </p:txBody>
      </p:sp>
      <p:sp>
        <p:nvSpPr>
          <p:cNvPr id="24" name="Rectangle 59">
            <a:extLst>
              <a:ext uri="{FF2B5EF4-FFF2-40B4-BE49-F238E27FC236}">
                <a16:creationId xmlns:a16="http://schemas.microsoft.com/office/drawing/2014/main" id="{FA29E249-5A0E-48F7-BEC7-9AF55F1F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5/5</a:t>
            </a: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1C844219-BCC6-406D-9FD1-E338B347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11" y="922392"/>
            <a:ext cx="2955756" cy="3205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kumimoji="1" lang="en-US" altLang="ja-JP" sz="1600" b="1" dirty="0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Saving: 9,000 $/Y</a:t>
            </a:r>
            <a:endParaRPr lang="en-US" altLang="ja-JP" sz="1500" b="1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0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949" y="2286000"/>
            <a:ext cx="8610600" cy="13716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 algn="ctr">
              <a:lnSpc>
                <a:spcPct val="90000"/>
              </a:lnSpc>
            </a:pPr>
            <a:r>
              <a:rPr lang="en-US" altLang="ja-JP" sz="2800" b="1" cap="all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listening.</a:t>
            </a:r>
            <a:endParaRPr lang="en-US" altLang="en-US" sz="2800" b="1" cap="all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2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825</Words>
  <Application>Microsoft Office PowerPoint</Application>
  <PresentationFormat>On-screen Show (4:3)</PresentationFormat>
  <Paragraphs>145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HGP創英角ｺﾞｼｯｸUB</vt:lpstr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Lam　Nghiem Hien</cp:lastModifiedBy>
  <cp:revision>1091</cp:revision>
  <cp:lastPrinted>2017-07-18T09:22:08Z</cp:lastPrinted>
  <dcterms:created xsi:type="dcterms:W3CDTF">2015-08-13T02:08:13Z</dcterms:created>
  <dcterms:modified xsi:type="dcterms:W3CDTF">2019-01-23T01:21:24Z</dcterms:modified>
</cp:coreProperties>
</file>