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E19A-79AF-4ED8-83A2-DDC131DE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C45F5-1CB9-4939-8B7F-8EB9578C0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047-2EEE-4E41-9103-71F0F5D3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9EA0-D485-4133-9AC3-7F26FA17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3E34-3FD0-44FE-92E6-318A922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EE3-DC42-4292-AA70-334B88B4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BA5E-4AB8-4FEE-AE97-6E31499B1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BC46-0441-4D48-8F81-FAE28FA4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173-1376-496F-9440-EAFE98D3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5E06-08DF-4812-A04D-03603803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CDA82-BB1E-48A9-858C-EFB9D679E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04C0-3F2A-4074-A253-0451CFEB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00BB-A73C-4D06-B7D6-984916B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50F1-36BF-449F-B659-F709601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634D-FF44-4794-8BFA-A332E122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0B93-4254-43A9-A869-53195729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5BBE-E737-474F-991D-D2112769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935C-918C-40AD-BD41-88040E52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C564-EA43-4C25-8A8B-44510C2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F975-E989-4756-A58A-34BDF30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D3D0-1FBD-4312-8CF1-4E1B97E5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81642-DE9F-43EF-96E3-A1A97842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56B0-AC9C-4245-A4B9-CDBAD96F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0D33-444F-43D9-AC09-A17B7DEE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08A8-7F63-4F8D-9880-C5E9180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F51C-8C68-49C3-86B3-69CB3753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0D9C-0797-408F-8F2C-D1120A35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190A-9F45-43C8-BADB-DC683BFB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D7FE-9078-4C38-8A81-8C8C3C6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1BCB-4703-4A93-8550-8ED1513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9BFA-5C42-4273-B5D1-E14DB3A2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D63-95D1-485F-B3B6-7B0F9BB3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ED62-F93F-4558-8A7C-41E07E21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2A07-9F45-442D-B0AE-02FFD460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9C01-BC06-400B-85D6-3C2C1BED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5BFC5-D4FF-4BD6-A53E-93688DEF7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BB4C5-E565-4EE6-8224-DAF786B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B4F2C-3501-4B27-9690-74E5C2B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ECE45-814F-4BFF-A63F-BC05A24C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5986-BA38-42A2-A41A-3895EEF5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5F40-EB7C-401E-AC79-191EEC19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51EF1-8617-4E11-BD54-E0ABFC42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49D2C-EA5E-41B4-BE68-1B3C2C17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D6D71-76E5-4A29-BA7E-AB33175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ECEEC-EEC5-4759-83BD-95D8683D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9A1C1-0C42-498A-8B20-9A95B80B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E88-0D25-477B-89D9-C7396B55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0929-86F5-4140-B123-4035C2F9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D8A7-D5D2-4576-AFC1-EB8B3238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82362-17B3-4A23-9182-2BF7DA5A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A8C-B0F8-4C0F-92E2-5835C3F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DC8B-050E-4718-B842-2E2DA8F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BE40-DD38-454F-B56E-9590996C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939D3-BA91-42B0-A698-AB50CC9D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E319-D77B-4DC8-BF29-18D46796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6C8A8-4016-47E6-8CD8-2762252F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329F-2D1D-4D1B-80DC-1B5FF6E7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EF88-4685-48B9-AA3E-8BFD2E7B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5BCF9-DBD5-4E84-AF3C-20D02593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CBF2-3B62-4E36-86DC-01DE3E61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FA9B-0880-460F-A325-BAD7D534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BE2E-2460-417C-9CE9-85F1DD9C73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66E4-4760-4B8C-9239-AA21DB443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DA1D-DF9D-46C0-9136-8FBEF2776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5159-978E-4F83-9B06-85BF8590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4">
            <a:extLst>
              <a:ext uri="{FF2B5EF4-FFF2-40B4-BE49-F238E27FC236}">
                <a16:creationId xmlns:a16="http://schemas.microsoft.com/office/drawing/2014/main" id="{DB609AEB-7C99-4D34-A766-A4AFC1EA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20783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FY2020 Action Plan</a:t>
            </a:r>
            <a:r>
              <a:rPr lang="ja-JP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B6523156-2BED-4780-AA17-1951F025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74122"/>
              </p:ext>
            </p:extLst>
          </p:nvPr>
        </p:nvGraphicFramePr>
        <p:xfrm>
          <a:off x="-1" y="620616"/>
          <a:ext cx="12191993" cy="6014254"/>
        </p:xfrm>
        <a:graphic>
          <a:graphicData uri="http://schemas.openxmlformats.org/drawingml/2006/table">
            <a:tbl>
              <a:tblPr/>
              <a:tblGrid>
                <a:gridCol w="46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2163975549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22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86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15Task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E-tally sheet for Oversea Service Part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MCS kitting situation auto reflect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292"/>
                  </a:ext>
                </a:extLst>
              </a:tr>
              <a:tr h="419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Compare Serial outer and inner PBX's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40523"/>
                  </a:ext>
                </a:extLst>
              </a:tr>
              <a:tr h="419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Projector Label printing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57697"/>
                  </a:ext>
                </a:extLst>
              </a:tr>
              <a:tr h="311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Projector quality improvement MEBD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Auto transfer kitting data to 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Video making for IT Training course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Microwave traceability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PMG improvement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13.5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59267"/>
                  </a:ext>
                </a:extLst>
              </a:tr>
              <a:tr h="3112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Free location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031147"/>
                  </a:ext>
                </a:extLst>
              </a:tr>
              <a:tr h="47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RFID inventory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12.6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96325"/>
                  </a:ext>
                </a:extLst>
              </a:tr>
              <a:tr h="444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Inventory PC automatically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64815"/>
                  </a:ext>
                </a:extLst>
              </a:tr>
              <a:tr h="4936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Security Gate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256448"/>
                  </a:ext>
                </a:extLst>
              </a:tr>
              <a:tr h="501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Compare PDM and Mounting Program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9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4">
            <a:extLst>
              <a:ext uri="{FF2B5EF4-FFF2-40B4-BE49-F238E27FC236}">
                <a16:creationId xmlns:a16="http://schemas.microsoft.com/office/drawing/2014/main" id="{DB609AEB-7C99-4D34-A766-A4AFC1EA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20783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FY2020 Action Plan</a:t>
            </a:r>
            <a:r>
              <a:rPr lang="ja-JP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B6523156-2BED-4780-AA17-1951F025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7198"/>
              </p:ext>
            </p:extLst>
          </p:nvPr>
        </p:nvGraphicFramePr>
        <p:xfrm>
          <a:off x="-1" y="629007"/>
          <a:ext cx="12191993" cy="6160586"/>
        </p:xfrm>
        <a:graphic>
          <a:graphicData uri="http://schemas.openxmlformats.org/drawingml/2006/table">
            <a:tbl>
              <a:tblPr/>
              <a:tblGrid>
                <a:gridCol w="46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2163975549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22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15Task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Plant for SMT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Thuy,Lam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 FC &amp; Scrap list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629795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G/L account posting for Vendor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0.72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57281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Labor Cost Forecast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3014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Analyze Forecast Closing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986139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GR &amp; BF for PMG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794414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for AP-PDM in 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1525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 Invoice (25 remains: New Vendor, some Vendor ony have 1 PO or long time order 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63852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program Calculate NG material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Thuy, 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17689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Just transfer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4847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plan making automation for some new CAT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920545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document to pdf file from SAP without spool request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22157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creating Packing list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29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TENTATIVE PACKING LIST (R3) BY UPLOAD SHIPPING SCHEDULE. CSV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40523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ECN change valid auto calculate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57697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 INV in SAP matching DA/ EDI INV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NG lot-out q’ty on system for calculating delivery to avoid Inventory, deadstock/excess stock scrap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part changing tool to avoid any mistake &amp; lost time as manual process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for monthly scrap. Inventory, Forcast report making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unit PCS or SET on invoice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5926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031147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 auto Transfer by Reservation number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96325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up Payment IPC automatically (MUFG bank)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64815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Program for archived data Download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256448"/>
                  </a:ext>
                </a:extLst>
              </a:tr>
              <a:tr h="226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Re-print archived Movement Slip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9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553</Words>
  <Application>Microsoft Office PowerPoint</Application>
  <PresentationFormat>Widescreen</PresentationFormat>
  <Paragraphs>326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Nguyen Van</dc:creator>
  <cp:lastModifiedBy>CHUNG1 NGUYEN VAN</cp:lastModifiedBy>
  <cp:revision>10</cp:revision>
  <dcterms:created xsi:type="dcterms:W3CDTF">2020-11-05T07:38:47Z</dcterms:created>
  <dcterms:modified xsi:type="dcterms:W3CDTF">2020-11-06T13:05:13Z</dcterms:modified>
</cp:coreProperties>
</file>