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9" r:id="rId2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8577" autoAdjust="0"/>
  </p:normalViewPr>
  <p:slideViewPr>
    <p:cSldViewPr>
      <p:cViewPr varScale="1">
        <p:scale>
          <a:sx n="110" d="100"/>
          <a:sy n="110" d="100"/>
        </p:scale>
        <p:origin x="1998" y="13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718423"/>
          </a:xfrm>
          <a:prstGeom prst="rect">
            <a:avLst/>
          </a:prstGeom>
        </p:spPr>
        <p:txBody>
          <a:bodyPr vert="horz" lIns="138897" tIns="69449" rIns="138897" bIns="69449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718423"/>
          </a:xfrm>
          <a:prstGeom prst="rect">
            <a:avLst/>
          </a:prstGeom>
        </p:spPr>
        <p:txBody>
          <a:bodyPr vert="horz" lIns="138897" tIns="69449" rIns="138897" bIns="69449" rtlCol="0"/>
          <a:lstStyle>
            <a:lvl1pPr algn="r">
              <a:defRPr sz="1800"/>
            </a:lvl1pPr>
          </a:lstStyle>
          <a:p>
            <a:fld id="{51E5BC4E-96A3-4B68-82C4-C94F488DA04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7546"/>
            <a:ext cx="4307046" cy="718423"/>
          </a:xfrm>
          <a:prstGeom prst="rect">
            <a:avLst/>
          </a:prstGeom>
        </p:spPr>
        <p:txBody>
          <a:bodyPr vert="horz" lIns="138897" tIns="69449" rIns="138897" bIns="69449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992" y="13647546"/>
            <a:ext cx="4307046" cy="718423"/>
          </a:xfrm>
          <a:prstGeom prst="rect">
            <a:avLst/>
          </a:prstGeom>
        </p:spPr>
        <p:txBody>
          <a:bodyPr vert="horz" lIns="138897" tIns="69449" rIns="138897" bIns="69449" rtlCol="0" anchor="b"/>
          <a:lstStyle>
            <a:lvl1pPr algn="r">
              <a:defRPr sz="1800"/>
            </a:lvl1pPr>
          </a:lstStyle>
          <a:p>
            <a:fld id="{3ECF91F7-5CF8-4448-A754-8222AF691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4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718423"/>
          </a:xfrm>
          <a:prstGeom prst="rect">
            <a:avLst/>
          </a:prstGeom>
        </p:spPr>
        <p:txBody>
          <a:bodyPr vert="horz" lIns="138897" tIns="69449" rIns="138897" bIns="69449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718423"/>
          </a:xfrm>
          <a:prstGeom prst="rect">
            <a:avLst/>
          </a:prstGeom>
        </p:spPr>
        <p:txBody>
          <a:bodyPr vert="horz" lIns="138897" tIns="69449" rIns="138897" bIns="69449" rtlCol="0"/>
          <a:lstStyle>
            <a:lvl1pPr algn="r">
              <a:defRPr sz="1800"/>
            </a:lvl1pPr>
          </a:lstStyle>
          <a:p>
            <a:fld id="{7B936855-802E-4F1F-AB29-C057829BCF3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9538" y="1077913"/>
            <a:ext cx="7181850" cy="5387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897" tIns="69449" rIns="138897" bIns="694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6825020"/>
            <a:ext cx="7951470" cy="6465808"/>
          </a:xfrm>
          <a:prstGeom prst="rect">
            <a:avLst/>
          </a:prstGeom>
        </p:spPr>
        <p:txBody>
          <a:bodyPr vert="horz" lIns="138897" tIns="69449" rIns="138897" bIns="694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7546"/>
            <a:ext cx="4307046" cy="718423"/>
          </a:xfrm>
          <a:prstGeom prst="rect">
            <a:avLst/>
          </a:prstGeom>
        </p:spPr>
        <p:txBody>
          <a:bodyPr vert="horz" lIns="138897" tIns="69449" rIns="138897" bIns="69449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13647546"/>
            <a:ext cx="4307046" cy="718423"/>
          </a:xfrm>
          <a:prstGeom prst="rect">
            <a:avLst/>
          </a:prstGeom>
        </p:spPr>
        <p:txBody>
          <a:bodyPr vert="horz" lIns="138897" tIns="69449" rIns="138897" bIns="69449" rtlCol="0" anchor="b"/>
          <a:lstStyle>
            <a:lvl1pPr algn="r">
              <a:defRPr sz="1800"/>
            </a:lvl1pPr>
          </a:lstStyle>
          <a:p>
            <a:fld id="{44F89B6B-7F2D-4259-9D32-17799D82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8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1128541" indent="-434054">
              <a:defRPr sz="1800">
                <a:solidFill>
                  <a:schemeClr val="tx1"/>
                </a:solidFill>
                <a:latin typeface="Calibri" pitchFamily="34" charset="0"/>
              </a:defRPr>
            </a:lvl2pPr>
            <a:lvl3pPr marL="1736217" indent="-347243"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2430704" indent="-347243"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3125191" indent="-347243"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3819677" indent="-347243" eaLnBrk="0" fontAlgn="base" hangingPunct="0">
              <a:spcBef>
                <a:spcPct val="3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itchFamily="34" charset="0"/>
              </a:defRPr>
            </a:lvl6pPr>
            <a:lvl7pPr marL="4514164" indent="-347243" eaLnBrk="0" fontAlgn="base" hangingPunct="0">
              <a:spcBef>
                <a:spcPct val="3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itchFamily="34" charset="0"/>
              </a:defRPr>
            </a:lvl7pPr>
            <a:lvl8pPr marL="5208651" indent="-347243" eaLnBrk="0" fontAlgn="base" hangingPunct="0">
              <a:spcBef>
                <a:spcPct val="3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itchFamily="34" charset="0"/>
              </a:defRPr>
            </a:lvl8pPr>
            <a:lvl9pPr marL="5903138" indent="-347243" eaLnBrk="0" fontAlgn="base" hangingPunct="0">
              <a:spcBef>
                <a:spcPct val="3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07CCB1C-491E-41B4-A7E1-18C85D20F616}" type="slidenum">
              <a:rPr lang="ja-JP" altLang="en-US" smtClean="0">
                <a:latin typeface="Arial" charset="0"/>
                <a:cs typeface="Arial" charset="0"/>
              </a:rPr>
              <a:pPr/>
              <a:t>1</a:t>
            </a:fld>
            <a:endParaRPr lang="en-US" altLang="ja-JP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F63C-FCE7-417F-AB55-6BCA3B487C88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9740-6CD6-4332-8216-7A2B432BDA52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26E2-516B-4C93-9900-8D70CCE5CDB2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8F86-E383-4A69-A986-E83E4ACEC82F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806-FD3D-4884-BB33-C3D8D7C331F0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3DFB-625D-4B05-BB84-039EB52A3B0E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0ACA-EC28-49C1-B725-8D91354E172E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1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2470-8F49-4286-8A88-6EA47FD2AE90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C48F-26BD-43CD-863D-FC176CFA909B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0"/>
            <a:ext cx="914400" cy="38497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DB83387-C136-434D-BF06-C2A1A9F2F750}" type="slidenum">
              <a:rPr lang="en-US" smtClean="0"/>
              <a:pPr/>
              <a:t>‹#›</a:t>
            </a:fld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8081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1DE-397D-4891-94E8-589F885EB6B7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C650-4244-4FCF-A5C4-090E09FD1ED8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0"/>
            <a:ext cx="685800" cy="404813"/>
          </a:xfrm>
          <a:prstGeom prst="rect">
            <a:avLst/>
          </a:prstGeom>
        </p:spPr>
        <p:txBody>
          <a:bodyPr/>
          <a:lstStyle/>
          <a:p>
            <a:fld id="{FDB83387-C136-434D-BF06-C2A1A9F2F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0F32-053F-463A-B1BE-45B056EBBD2D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069" tIns="20035" rIns="40069" bIns="20035" anchor="ctr" anchorCtr="1"/>
          <a:lstStyle>
            <a:lvl1pPr defTabSz="5603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5603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5603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5603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5603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kumimoji="1" lang="en-US" altLang="en-US" sz="2400" b="1" dirty="0">
                <a:solidFill>
                  <a:schemeClr val="bg1"/>
                </a:solidFill>
                <a:ea typeface="MS PGothic" pitchFamily="34" charset="-128"/>
                <a:cs typeface="Arial" pitchFamily="34" charset="0"/>
              </a:rPr>
              <a:t>     IMPROVEMENT REPORT</a:t>
            </a:r>
            <a:endParaRPr kumimoji="1" lang="en-US" altLang="ja-JP" sz="2400" b="1" dirty="0">
              <a:solidFill>
                <a:srgbClr val="FFFFFF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53400" y="0"/>
            <a:ext cx="838200" cy="4048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B83387-C136-434D-BF06-C2A1A9F2F750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07944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573" y="5952"/>
            <a:ext cx="9093427" cy="392908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069" tIns="20035" rIns="40069" bIns="20035" anchor="ctr" anchorCtr="1"/>
          <a:lstStyle>
            <a:lvl1pPr defTabSz="560388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560388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560388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560388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560388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56038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56038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56038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56038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kumimoji="1" lang="en-US" altLang="en-US" sz="2400" b="1" dirty="0">
                <a:solidFill>
                  <a:schemeClr val="bg1"/>
                </a:solidFill>
                <a:ea typeface="ＭＳ Ｐゴシック" pitchFamily="34" charset="-128"/>
              </a:rPr>
              <a:t>     PC Inventory</a:t>
            </a:r>
            <a:endParaRPr kumimoji="1" lang="en-US" altLang="ja-JP" sz="24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572000" y="1190626"/>
            <a:ext cx="4529138" cy="3990974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 sz="180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5630863" y="990601"/>
            <a:ext cx="2305050" cy="4000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  <a:cs typeface="Arial" pitchFamily="34" charset="0"/>
              </a:rPr>
              <a:t>◆ After</a:t>
            </a:r>
            <a:r>
              <a:rPr kumimoji="1" lang="en-US" altLang="ja-JP" sz="2000" b="1" dirty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 </a:t>
            </a:r>
            <a:endParaRPr kumimoji="1" lang="en-US" altLang="ja-JP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30163" y="5348438"/>
            <a:ext cx="4465637" cy="146123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kumimoji="1" lang="vi-VN" altLang="ja-JP" sz="1200" b="1" dirty="0">
                <a:latin typeface="Arial" pitchFamily="34" charset="0"/>
                <a:ea typeface="Meiryo" panose="020B0604030504040204" pitchFamily="34" charset="-128"/>
                <a:cs typeface="Arial" pitchFamily="34" charset="0"/>
              </a:rPr>
              <a:t>Computer infor input by hand and cannot check lastest information</a:t>
            </a:r>
            <a:endParaRPr kumimoji="1" lang="en-US" altLang="ja-JP" sz="1200" b="1" dirty="0">
              <a:latin typeface="Arial" pitchFamily="34" charset="0"/>
              <a:ea typeface="Meiryo" panose="020B0604030504040204" pitchFamily="34" charset="-128"/>
              <a:cs typeface="Arial" pitchFamily="34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kumimoji="1" lang="vi-VN" altLang="ja-JP" sz="1200" b="1" dirty="0">
                <a:latin typeface="Arial" pitchFamily="34" charset="0"/>
                <a:ea typeface="Meiryo" panose="020B0604030504040204" pitchFamily="34" charset="-128"/>
                <a:cs typeface="Arial" pitchFamily="34" charset="0"/>
              </a:rPr>
              <a:t>Dont have hotkey</a:t>
            </a:r>
            <a:r>
              <a:rPr kumimoji="1" lang="en-GB" altLang="ja-JP" sz="1200" b="1" dirty="0">
                <a:latin typeface="Arial" pitchFamily="34" charset="0"/>
                <a:ea typeface="Meiryo" panose="020B0604030504040204" pitchFamily="34" charset="-128"/>
                <a:cs typeface="Arial" pitchFamily="34" charset="0"/>
              </a:rPr>
              <a:t> and </a:t>
            </a:r>
            <a:r>
              <a:rPr kumimoji="1" lang="en-GB" sz="1200" b="1" dirty="0">
                <a:latin typeface="Arial" pitchFamily="34" charset="0"/>
                <a:ea typeface="Meiryo" panose="020B0604030504040204" pitchFamily="34" charset="-128"/>
                <a:cs typeface="Arial" pitchFamily="34" charset="0"/>
              </a:rPr>
              <a:t>available options position</a:t>
            </a:r>
            <a:r>
              <a:rPr kumimoji="1" lang="vi-VN" altLang="ja-JP" sz="1200" b="1" dirty="0">
                <a:latin typeface="Arial" pitchFamily="34" charset="0"/>
                <a:ea typeface="Meiryo" panose="020B0604030504040204" pitchFamily="34" charset="-128"/>
                <a:cs typeface="Arial" pitchFamily="34" charset="0"/>
              </a:rPr>
              <a:t> for transfer to famous location</a:t>
            </a:r>
            <a:endParaRPr kumimoji="1" lang="en-US" altLang="ja-JP" sz="1200" b="1" dirty="0">
              <a:latin typeface="Arial" pitchFamily="34" charset="0"/>
              <a:ea typeface="Meiryo" panose="020B0604030504040204" pitchFamily="34" charset="-128"/>
              <a:cs typeface="Arial" pitchFamily="34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kumimoji="1" lang="vi-VN" sz="1200" b="1" dirty="0">
                <a:latin typeface="Arial" pitchFamily="34" charset="0"/>
                <a:ea typeface="Meiryo" panose="020B0604030504040204" pitchFamily="34" charset="-128"/>
                <a:cs typeface="Arial" pitchFamily="34" charset="0"/>
              </a:rPr>
              <a:t>Must to check on 2 report for review result</a:t>
            </a:r>
            <a:r>
              <a:rPr kumimoji="1" lang="en-GB" sz="1200" b="1" dirty="0">
                <a:latin typeface="Arial" pitchFamily="34" charset="0"/>
                <a:ea typeface="Meiryo" panose="020B0604030504040204" pitchFamily="34" charset="-128"/>
                <a:cs typeface="Arial" pitchFamily="34" charset="0"/>
              </a:rPr>
              <a:t>.</a:t>
            </a:r>
            <a:endParaRPr kumimoji="1" lang="en-US" sz="1200" b="1" dirty="0">
              <a:latin typeface="Arial" pitchFamily="34" charset="0"/>
              <a:ea typeface="Meiryo" panose="020B0604030504040204" pitchFamily="34" charset="-128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kumimoji="1" lang="en-US" sz="1200" b="1" dirty="0">
              <a:latin typeface="Arial" pitchFamily="34" charset="0"/>
              <a:ea typeface="Meiryo" panose="020B0604030504040204" pitchFamily="34" charset="-128"/>
              <a:cs typeface="Arial" pitchFamily="34" charset="0"/>
            </a:endParaRP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4572000" y="5348437"/>
            <a:ext cx="4529138" cy="146123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kumimoji="1" lang="vi-VN" altLang="ja-JP" sz="1200" b="1" dirty="0">
                <a:solidFill>
                  <a:srgbClr val="0000FF"/>
                </a:solidFill>
                <a:latin typeface="Arial" pitchFamily="34" charset="0"/>
                <a:ea typeface="Meiryo" panose="020B0604030504040204" pitchFamily="34" charset="-128"/>
                <a:cs typeface="Arial" pitchFamily="34" charset="0"/>
                <a:sym typeface="Wingdings" pitchFamily="2" charset="2"/>
              </a:rPr>
              <a:t>S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itchFamily="34" charset="0"/>
                <a:ea typeface="Meiryo" panose="020B0604030504040204" pitchFamily="34" charset="-128"/>
                <a:cs typeface="Arial" pitchFamily="34" charset="0"/>
                <a:sym typeface="Wingdings" pitchFamily="2" charset="2"/>
              </a:rPr>
              <a:t>can barcode to check exactly </a:t>
            </a:r>
            <a:r>
              <a:rPr kumimoji="1" lang="vi-VN" altLang="ja-JP" sz="1200" b="1" dirty="0">
                <a:solidFill>
                  <a:srgbClr val="0000FF"/>
                </a:solidFill>
                <a:latin typeface="Arial" pitchFamily="34" charset="0"/>
                <a:ea typeface="Meiryo" panose="020B0604030504040204" pitchFamily="34" charset="-128"/>
                <a:cs typeface="Arial" pitchFamily="34" charset="0"/>
                <a:sym typeface="Wingdings" pitchFamily="2" charset="2"/>
              </a:rPr>
              <a:t> old PC’s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itchFamily="34" charset="0"/>
                <a:ea typeface="Meiryo" panose="020B0604030504040204" pitchFamily="34" charset="-128"/>
                <a:cs typeface="Arial" pitchFamily="34" charset="0"/>
                <a:sym typeface="Wingdings" pitchFamily="2" charset="2"/>
              </a:rPr>
              <a:t>position </a:t>
            </a:r>
            <a:endParaRPr kumimoji="1" lang="vi-VN" altLang="ja-JP" sz="1200" b="1" dirty="0">
              <a:solidFill>
                <a:srgbClr val="0000FF"/>
              </a:solidFill>
              <a:latin typeface="Arial" pitchFamily="34" charset="0"/>
              <a:ea typeface="Meiryo" panose="020B0604030504040204" pitchFamily="34" charset="-128"/>
              <a:cs typeface="Arial" pitchFamily="34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kumimoji="1" lang="vi-VN" altLang="ja-JP" sz="1200" b="1" dirty="0">
                <a:solidFill>
                  <a:srgbClr val="0000FF"/>
                </a:solidFill>
                <a:latin typeface="Arial" pitchFamily="34" charset="0"/>
                <a:ea typeface="Meiryo" panose="020B0604030504040204" pitchFamily="34" charset="-128"/>
                <a:cs typeface="Arial" pitchFamily="34" charset="0"/>
                <a:sym typeface="Wingdings" pitchFamily="2" charset="2"/>
              </a:rPr>
              <a:t>Transfer, return PC to </a:t>
            </a:r>
            <a:r>
              <a:rPr kumimoji="1" lang="en-US" altLang="ja-JP" sz="1200" b="1" dirty="0">
                <a:solidFill>
                  <a:srgbClr val="0000FF"/>
                </a:solidFill>
                <a:latin typeface="Arial" pitchFamily="34" charset="0"/>
                <a:ea typeface="Meiryo" panose="020B0604030504040204" pitchFamily="34" charset="-128"/>
                <a:cs typeface="Arial" pitchFamily="34" charset="0"/>
                <a:sym typeface="Wingdings" pitchFamily="2" charset="2"/>
              </a:rPr>
              <a:t>PE, Scrap, ISG</a:t>
            </a:r>
            <a:r>
              <a:rPr kumimoji="1" lang="vi-VN" altLang="ja-JP" sz="1200" b="1" dirty="0">
                <a:solidFill>
                  <a:srgbClr val="0000FF"/>
                </a:solidFill>
                <a:latin typeface="Arial" pitchFamily="34" charset="0"/>
                <a:ea typeface="Meiryo" panose="020B0604030504040204" pitchFamily="34" charset="-128"/>
                <a:cs typeface="Arial" pitchFamily="34" charset="0"/>
                <a:sym typeface="Wingdings" pitchFamily="2" charset="2"/>
              </a:rPr>
              <a:t> just 1 click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kumimoji="1" lang="vi-VN" altLang="ja-JP" sz="1200" b="1" dirty="0">
                <a:solidFill>
                  <a:srgbClr val="0000FF"/>
                </a:solidFill>
                <a:ea typeface="Meiryo" panose="020B0604030504040204" pitchFamily="34" charset="-128"/>
                <a:cs typeface="Arial" pitchFamily="34" charset="0"/>
                <a:sym typeface="Wingdings" pitchFamily="2" charset="2"/>
              </a:rPr>
              <a:t>Combine all information to 1 report</a:t>
            </a:r>
            <a:r>
              <a:rPr kumimoji="1" lang="vi-VN" altLang="ja-JP" sz="1200" b="1" dirty="0">
                <a:solidFill>
                  <a:srgbClr val="0000FF"/>
                </a:solidFill>
                <a:latin typeface="Arial" pitchFamily="34" charset="0"/>
                <a:ea typeface="Meiryo" panose="020B0604030504040204" pitchFamily="34" charset="-128"/>
                <a:cs typeface="Arial" pitchFamily="34" charset="0"/>
                <a:sym typeface="Wingdings" pitchFamily="2" charset="2"/>
              </a:rPr>
              <a:t>. </a:t>
            </a:r>
            <a:endParaRPr kumimoji="1" lang="en-US" altLang="ja-JP" sz="1200" b="1" dirty="0">
              <a:solidFill>
                <a:srgbClr val="0000FF"/>
              </a:solidFill>
              <a:latin typeface="Arial" pitchFamily="34" charset="0"/>
              <a:ea typeface="Meiryo" panose="020B0604030504040204" pitchFamily="34" charset="-128"/>
              <a:cs typeface="Arial" pitchFamily="34" charset="0"/>
              <a:sym typeface="Wingdings" pitchFamily="2" charset="2"/>
            </a:endParaRPr>
          </a:p>
          <a:p>
            <a:pPr>
              <a:defRPr/>
            </a:pPr>
            <a:endParaRPr kumimoji="1" lang="en-US" altLang="ja-JP" sz="1200" b="1" dirty="0">
              <a:solidFill>
                <a:srgbClr val="0000FF"/>
              </a:solidFill>
              <a:latin typeface="Arial" pitchFamily="34" charset="0"/>
              <a:ea typeface="Meiryo" panose="020B0604030504040204" pitchFamily="34" charset="-128"/>
              <a:cs typeface="Arial" pitchFamily="34" charset="0"/>
              <a:sym typeface="Wingdings" pitchFamily="2" charset="2"/>
            </a:endParaRPr>
          </a:p>
          <a:p>
            <a:pPr>
              <a:defRPr/>
            </a:pPr>
            <a:endParaRPr kumimoji="1" lang="en-US" altLang="ja-JP" sz="1200" b="1" dirty="0">
              <a:solidFill>
                <a:srgbClr val="0000FF"/>
              </a:solidFill>
              <a:latin typeface="Arial" pitchFamily="34" charset="0"/>
              <a:ea typeface="Meiryo" panose="020B0604030504040204" pitchFamily="34" charset="-128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247" name="AutoShape 2"/>
          <p:cNvSpPr>
            <a:spLocks noChangeArrowheads="1"/>
          </p:cNvSpPr>
          <p:nvPr/>
        </p:nvSpPr>
        <p:spPr bwMode="auto">
          <a:xfrm>
            <a:off x="30163" y="1190625"/>
            <a:ext cx="4465637" cy="3990974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 sz="180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993775" y="990602"/>
            <a:ext cx="230505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◆Before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3307004" y="455484"/>
            <a:ext cx="1752601" cy="39447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cs typeface="Arial" pitchFamily="34" charset="0"/>
                <a:sym typeface="Wingdings" pitchFamily="2" charset="2"/>
              </a:rPr>
              <a:t>Apply: 05/2019</a:t>
            </a:r>
            <a:endParaRPr lang="en-US" altLang="ja-JP" sz="1400" b="1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cs typeface="Arial" pitchFamily="34" charset="0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5246796" y="438580"/>
            <a:ext cx="1308328" cy="411376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kumimoji="1" lang="en-US" altLang="ja-JP" sz="1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Expn</a:t>
            </a: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: 0 USD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2228" y="450845"/>
            <a:ext cx="3077585" cy="40574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cs typeface="Arial" pitchFamily="34" charset="0"/>
                <a:sym typeface="Wingdings" pitchFamily="2" charset="2"/>
              </a:rPr>
              <a:t>Developer : </a:t>
            </a:r>
            <a:r>
              <a:rPr kumimoji="1" lang="en-US" altLang="ja-JP" sz="1200" b="1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cs typeface="Arial" pitchFamily="34" charset="0"/>
                <a:sym typeface="Wingdings" pitchFamily="2" charset="2"/>
              </a:rPr>
              <a:t>Nguyen Nhu Minh</a:t>
            </a:r>
            <a:endParaRPr lang="en-US" altLang="ja-JP" sz="1200" b="1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cs typeface="Arial" pitchFamily="34" charset="0"/>
              <a:sym typeface="Wingdings" pitchFamily="2" charset="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42315" y="450666"/>
            <a:ext cx="2347710" cy="402924"/>
          </a:xfrm>
          <a:prstGeom prst="roundRect">
            <a:avLst/>
          </a:prstGeom>
          <a:solidFill>
            <a:srgbClr val="00B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Save: Improve quality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D9A789-7FE0-45D6-BA74-A2B08D17B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192" y="1542529"/>
            <a:ext cx="1791624" cy="1825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2C194-B8C2-4DEE-81C1-952E50147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560" y="1443982"/>
            <a:ext cx="2011699" cy="194771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DB26130-1686-4746-AA86-9289E5B4DCE1}"/>
              </a:ext>
            </a:extLst>
          </p:cNvPr>
          <p:cNvSpPr/>
          <p:nvPr/>
        </p:nvSpPr>
        <p:spPr>
          <a:xfrm>
            <a:off x="106278" y="1558315"/>
            <a:ext cx="2228714" cy="7276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User</a:t>
            </a:r>
            <a:r>
              <a:rPr lang="en-US" sz="1400" b="1" dirty="0">
                <a:solidFill>
                  <a:schemeClr val="tx1"/>
                </a:solidFill>
              </a:rPr>
              <a:t> do not exactly position </a:t>
            </a:r>
            <a:r>
              <a:rPr kumimoji="1" lang="vi-VN" altLang="ja-JP" sz="1400" b="1" dirty="0">
                <a:solidFill>
                  <a:schemeClr val="tx1"/>
                </a:solidFill>
                <a:ea typeface="Meiryo" panose="020B0604030504040204" pitchFamily="34" charset="-128"/>
                <a:cs typeface="Arial" pitchFamily="34" charset="0"/>
              </a:rPr>
              <a:t>lastest</a:t>
            </a:r>
            <a:r>
              <a:rPr lang="en-US" sz="1400" b="1" dirty="0">
                <a:solidFill>
                  <a:schemeClr val="tx1"/>
                </a:solidFill>
              </a:rPr>
              <a:t> scan then can not check information.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497E2B-53EE-4EAD-983F-F9AEB7B7C53F}"/>
              </a:ext>
            </a:extLst>
          </p:cNvPr>
          <p:cNvSpPr/>
          <p:nvPr/>
        </p:nvSpPr>
        <p:spPr>
          <a:xfrm>
            <a:off x="107953" y="2311663"/>
            <a:ext cx="2227039" cy="635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User input position by hand not available options position to easy wrong.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554AB-6648-4780-9611-F6B76BBCBCFB}"/>
              </a:ext>
            </a:extLst>
          </p:cNvPr>
          <p:cNvSpPr/>
          <p:nvPr/>
        </p:nvSpPr>
        <p:spPr>
          <a:xfrm>
            <a:off x="109807" y="2971800"/>
            <a:ext cx="2227039" cy="767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Use want to know last time login and last time scan to look for two report.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0A599-CF32-414B-AB56-F09716142FF6}"/>
              </a:ext>
            </a:extLst>
          </p:cNvPr>
          <p:cNvSpPr/>
          <p:nvPr/>
        </p:nvSpPr>
        <p:spPr>
          <a:xfrm>
            <a:off x="4650552" y="1542529"/>
            <a:ext cx="2177947" cy="58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User know exactly position when scan.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C77E3A-DAE3-46AB-9358-3F36B32D1844}"/>
              </a:ext>
            </a:extLst>
          </p:cNvPr>
          <p:cNvSpPr/>
          <p:nvPr/>
        </p:nvSpPr>
        <p:spPr>
          <a:xfrm>
            <a:off x="4645955" y="2193598"/>
            <a:ext cx="2200588" cy="58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Have available options position and  hotkeys to transfer location.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2942CA-5038-4847-8887-8ADCA10B0492}"/>
              </a:ext>
            </a:extLst>
          </p:cNvPr>
          <p:cNvSpPr/>
          <p:nvPr/>
        </p:nvSpPr>
        <p:spPr>
          <a:xfrm>
            <a:off x="4654663" y="2847904"/>
            <a:ext cx="2200588" cy="702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User can check last time scan and last time login to one report.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AE7901-E5E9-43D2-B21F-CD4C82A06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8" y="3831672"/>
            <a:ext cx="2528563" cy="121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844529-5F4B-4B50-8E65-EAE8BC020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482" y="3827972"/>
            <a:ext cx="1747221" cy="1247775"/>
          </a:xfrm>
          <a:prstGeom prst="rect">
            <a:avLst/>
          </a:prstGeom>
        </p:spPr>
      </p:pic>
      <p:sp>
        <p:nvSpPr>
          <p:cNvPr id="70" name="Rounded Rectangle 40">
            <a:extLst>
              <a:ext uri="{FF2B5EF4-FFF2-40B4-BE49-F238E27FC236}">
                <a16:creationId xmlns:a16="http://schemas.microsoft.com/office/drawing/2014/main" id="{49933BC1-7C5C-4BBB-86AD-8447F515E888}"/>
              </a:ext>
            </a:extLst>
          </p:cNvPr>
          <p:cNvSpPr/>
          <p:nvPr/>
        </p:nvSpPr>
        <p:spPr>
          <a:xfrm>
            <a:off x="6886318" y="2851546"/>
            <a:ext cx="1419482" cy="19645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40">
            <a:extLst>
              <a:ext uri="{FF2B5EF4-FFF2-40B4-BE49-F238E27FC236}">
                <a16:creationId xmlns:a16="http://schemas.microsoft.com/office/drawing/2014/main" id="{E5D1B1D7-6834-45E3-BA7F-5B24C0413EEA}"/>
              </a:ext>
            </a:extLst>
          </p:cNvPr>
          <p:cNvSpPr/>
          <p:nvPr/>
        </p:nvSpPr>
        <p:spPr>
          <a:xfrm>
            <a:off x="6876829" y="2259208"/>
            <a:ext cx="1886171" cy="59233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B5F42-E17B-4340-AE15-11510F349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599" y="4068364"/>
            <a:ext cx="3224351" cy="982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6B7CB5-3B60-4170-8127-97C8AB3FE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599" y="3810011"/>
            <a:ext cx="3336659" cy="316682"/>
          </a:xfrm>
          <a:prstGeom prst="rect">
            <a:avLst/>
          </a:prstGeom>
        </p:spPr>
      </p:pic>
      <p:sp>
        <p:nvSpPr>
          <p:cNvPr id="33" name="Rounded Rectangle 40">
            <a:extLst>
              <a:ext uri="{FF2B5EF4-FFF2-40B4-BE49-F238E27FC236}">
                <a16:creationId xmlns:a16="http://schemas.microsoft.com/office/drawing/2014/main" id="{32ADBFAB-69B1-4114-B7BD-6931C276B163}"/>
              </a:ext>
            </a:extLst>
          </p:cNvPr>
          <p:cNvSpPr/>
          <p:nvPr/>
        </p:nvSpPr>
        <p:spPr>
          <a:xfrm>
            <a:off x="6774935" y="3701473"/>
            <a:ext cx="2194311" cy="137427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5F3E77-6673-4FCB-BE3F-FB5BC706FA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062" y="4085726"/>
            <a:ext cx="938297" cy="9651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BD1EB2-AF74-4BE9-BD0C-1257D247DB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062" y="3802255"/>
            <a:ext cx="934431" cy="3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159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Meiryo</vt:lpstr>
      <vt:lpstr>ＭＳ Ｐゴシック</vt:lpstr>
      <vt:lpstr>ＭＳ Ｐゴシック</vt:lpstr>
      <vt:lpstr>Arial</vt:lpstr>
      <vt:lpstr>Calibri</vt:lpstr>
      <vt:lpstr>Wingdings</vt:lpstr>
      <vt:lpstr>Office Theme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 Doan Thi</dc:creator>
  <cp:lastModifiedBy>MINH　NGUYEN NHU</cp:lastModifiedBy>
  <cp:revision>305</cp:revision>
  <cp:lastPrinted>2019-01-28T08:46:43Z</cp:lastPrinted>
  <dcterms:created xsi:type="dcterms:W3CDTF">2017-12-21T02:19:30Z</dcterms:created>
  <dcterms:modified xsi:type="dcterms:W3CDTF">2019-05-24T10:06:15Z</dcterms:modified>
</cp:coreProperties>
</file>