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5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818" autoAdjust="0"/>
  </p:normalViewPr>
  <p:slideViewPr>
    <p:cSldViewPr>
      <p:cViewPr varScale="1">
        <p:scale>
          <a:sx n="59" d="100"/>
          <a:sy n="59" d="100"/>
        </p:scale>
        <p:origin x="1014" y="5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selection is also quite difficult </a:t>
            </a:r>
            <a:r>
              <a:rPr lang="en-US" altLang="en-US" dirty="0"/>
              <a:t>and there is only a small amount selected. And IT always achieve KPI keep on time.</a:t>
            </a:r>
            <a:r>
              <a:rPr lang="en-US" altLang="en-US" baseline="0" dirty="0"/>
              <a:t> 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soft ware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openxmlformats.org/officeDocument/2006/relationships/image" Target="../media/image4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28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1552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devices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(3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(50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47270"/>
              </p:ext>
            </p:extLst>
          </p:nvPr>
        </p:nvGraphicFramePr>
        <p:xfrm>
          <a:off x="137739" y="3905311"/>
          <a:ext cx="8785815" cy="248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19026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/>
          <p:nvPr/>
        </p:nvCxnSpPr>
        <p:spPr>
          <a:xfrm>
            <a:off x="4706323" y="4876800"/>
            <a:ext cx="822791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638800" y="5486400"/>
            <a:ext cx="3284754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706323" y="6096000"/>
            <a:ext cx="2913677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224742277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5 </a:t>
            </a:r>
            <a:r>
              <a:rPr lang="en-US" sz="1400" b="1" dirty="0">
                <a:solidFill>
                  <a:srgbClr val="FF0000"/>
                </a:solidFill>
                <a:latin typeface="Arial "/>
              </a:rPr>
              <a:t>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5 </a:t>
            </a:r>
            <a:r>
              <a:rPr lang="en-US" sz="1400" b="1" dirty="0">
                <a:solidFill>
                  <a:schemeClr val="tx1"/>
                </a:solidFill>
                <a:latin typeface="Arial "/>
              </a:rPr>
              <a:t>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</a:t>
            </a:r>
            <a:r>
              <a:rPr lang="en-US" sz="1400" b="1" dirty="0" smtClean="0">
                <a:solidFill>
                  <a:srgbClr val="FF0000"/>
                </a:solidFill>
              </a:rPr>
              <a:t>(45</a:t>
            </a:r>
            <a:r>
              <a:rPr lang="en-US" sz="1400" b="1" dirty="0">
                <a:solidFill>
                  <a:srgbClr val="FF0000"/>
                </a:solidFill>
              </a:rPr>
              <a:t>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new 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software and comply 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122" y="1797827"/>
            <a:ext cx="4293669" cy="2505407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4088714" y="180258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  <a:endParaRPr kumimoji="1" lang="en-US" altLang="en-US" b="1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514" y="4237393"/>
            <a:ext cx="3313491" cy="2122450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11880"/>
              </p:ext>
            </p:extLst>
          </p:nvPr>
        </p:nvGraphicFramePr>
        <p:xfrm>
          <a:off x="5835087" y="4419600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70" name="Rounded Rectangle 69"/>
          <p:cNvSpPr/>
          <p:nvPr/>
        </p:nvSpPr>
        <p:spPr>
          <a:xfrm>
            <a:off x="5885500" y="4157905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96891"/>
              </p:ext>
            </p:extLst>
          </p:nvPr>
        </p:nvGraphicFramePr>
        <p:xfrm>
          <a:off x="5835087" y="5639256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Merits 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Coding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time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: 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50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Support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time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: 30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Down Arrow 25"/>
          <p:cNvSpPr/>
          <p:nvPr/>
        </p:nvSpPr>
        <p:spPr>
          <a:xfrm>
            <a:off x="6246309" y="5334000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50466</TotalTime>
  <Words>3200</Words>
  <Application>Microsoft Office PowerPoint</Application>
  <PresentationFormat>On-screen Show (4:3)</PresentationFormat>
  <Paragraphs>537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4169</cp:revision>
  <cp:lastPrinted>2023-03-01T01:59:53Z</cp:lastPrinted>
  <dcterms:created xsi:type="dcterms:W3CDTF">2016-12-21T06:42:40Z</dcterms:created>
  <dcterms:modified xsi:type="dcterms:W3CDTF">2024-01-18T18:45:23Z</dcterms:modified>
</cp:coreProperties>
</file>