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24" r:id="rId8"/>
    <p:sldId id="1620" r:id="rId9"/>
    <p:sldId id="1618" r:id="rId10"/>
    <p:sldId id="1587" r:id="rId11"/>
    <p:sldId id="1621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9455" autoAdjust="0"/>
  </p:normalViewPr>
  <p:slideViewPr>
    <p:cSldViewPr>
      <p:cViewPr varScale="1">
        <p:scale>
          <a:sx n="43" d="100"/>
          <a:sy n="43" d="100"/>
        </p:scale>
        <p:origin x="2190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Sheet1!$A$2:$A$5</c:f>
              <c:strCache>
                <c:ptCount val="3"/>
                <c:pt idx="0">
                  <c:v>Development (S)</c:v>
                </c:pt>
                <c:pt idx="1">
                  <c:v>Trouble support IT (T)</c:v>
                </c:pt>
                <c:pt idx="2">
                  <c:v>Normal support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21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morning/afternoon/evening</a:t>
            </a:r>
            <a:r>
              <a:rPr lang="en-US" sz="600" baseline="0" dirty="0" smtClean="0"/>
              <a:t> everyone, </a:t>
            </a:r>
            <a:r>
              <a:rPr lang="en-US" sz="600" dirty="0" smtClean="0"/>
              <a:t> My name is Minh ,member of IT</a:t>
            </a:r>
            <a:r>
              <a:rPr lang="en-US" sz="600" baseline="0" dirty="0" smtClean="0"/>
              <a:t> section. Today, I am very honored to be here to present my promotion report. My topic is : “</a:t>
            </a:r>
            <a:r>
              <a:rPr lang="en-US" sz="600" dirty="0" smtClean="0">
                <a:solidFill>
                  <a:srgbClr val="0000FF"/>
                </a:solidFill>
              </a:rPr>
              <a:t>Upgrade </a:t>
            </a:r>
            <a:r>
              <a:rPr lang="en-US" altLang="ja-JP" sz="600" dirty="0" smtClean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 smtClean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 smtClean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 smtClean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Develop Smart Warehouse management system, control schedule to keep on time. </a:t>
            </a:r>
          </a:p>
          <a:p>
            <a:r>
              <a:rPr lang="en-US" baseline="0" dirty="0" smtClean="0"/>
              <a:t>And the last important thing is building team work and improving spiritual.</a:t>
            </a:r>
          </a:p>
          <a:p>
            <a:r>
              <a:rPr lang="en-US" baseline="0" dirty="0" smtClean="0"/>
              <a:t>I expect my team reduces coding time: 50% and reduces support time 30% at the end of  FY2024.</a:t>
            </a:r>
          </a:p>
          <a:p>
            <a:r>
              <a:rPr lang="en-US" baseline="0" dirty="0" smtClean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you see in the ISD Organization, I’m working in Develop team. There are 4 peoples in my team. I’m a </a:t>
            </a:r>
            <a:r>
              <a:rPr lang="en-US" baseline="0" dirty="0" smtClean="0"/>
              <a:t>in charge of Software development and support all system of IT.</a:t>
            </a:r>
            <a:r>
              <a:rPr lang="en-US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 smtClean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 smtClean="0"/>
              <a:t>The next, I talk about</a:t>
            </a:r>
            <a:r>
              <a:rPr lang="en-US" baseline="0" dirty="0" smtClean="0"/>
              <a:t> the </a:t>
            </a:r>
            <a:r>
              <a:rPr lang="en-US" dirty="0" smtClean="0"/>
              <a:t>background</a:t>
            </a:r>
            <a:r>
              <a:rPr lang="en-US" baseline="0" dirty="0" smtClean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Let's look at the 5-year chart (Project</a:t>
            </a:r>
            <a:r>
              <a:rPr lang="en-US" altLang="en-US" baseline="0" dirty="0" smtClean="0"/>
              <a:t> summary)</a:t>
            </a:r>
            <a:r>
              <a:rPr lang="en-US" altLang="en-US" dirty="0" smtClean="0"/>
              <a:t>. </a:t>
            </a:r>
            <a:r>
              <a:rPr lang="en-US" altLang="en-US" b="1" dirty="0" smtClean="0"/>
              <a:t>The number of request</a:t>
            </a:r>
            <a:r>
              <a:rPr lang="en-US" altLang="en-US" b="1" baseline="0" dirty="0" smtClean="0"/>
              <a:t> </a:t>
            </a:r>
            <a:r>
              <a:rPr lang="en-US" altLang="en-US" baseline="0" dirty="0" smtClean="0"/>
              <a:t>IT </a:t>
            </a:r>
            <a:r>
              <a:rPr lang="en-US" altLang="en-US" dirty="0" smtClean="0"/>
              <a:t>received is very large. </a:t>
            </a:r>
            <a:r>
              <a:rPr lang="en-US" altLang="en-US" b="1" dirty="0" smtClean="0"/>
              <a:t>The selection is also quite difficult </a:t>
            </a:r>
            <a:r>
              <a:rPr lang="en-US" altLang="en-US" dirty="0" smtClean="0"/>
              <a:t>and there is only a small amount selected. And IT always achieve KPI keep on time.</a:t>
            </a:r>
            <a:r>
              <a:rPr lang="en-US" altLang="en-US" baseline="0" dirty="0" smtClean="0"/>
              <a:t> Target </a:t>
            </a:r>
            <a:r>
              <a:rPr lang="en-US" altLang="en-US" b="1" baseline="0" dirty="0" smtClean="0"/>
              <a:t>: increase project </a:t>
            </a:r>
            <a:r>
              <a:rPr lang="en-US" altLang="en-US" baseline="0" dirty="0" smtClean="0"/>
              <a:t>but actual the develop time still 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 smtClean="0"/>
              <a:t>.</a:t>
            </a:r>
          </a:p>
          <a:p>
            <a:pPr defTabSz="915406">
              <a:defRPr/>
            </a:pPr>
            <a:r>
              <a:rPr lang="en-US" altLang="en-US" dirty="0" smtClean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 smtClean="0"/>
              <a:t>As you know</a:t>
            </a:r>
            <a:r>
              <a:rPr lang="en-US" altLang="en-US" b="1" dirty="0" smtClean="0"/>
              <a:t>,  all soft ware on Handy terminal of our company</a:t>
            </a:r>
            <a:r>
              <a:rPr lang="en-US" altLang="en-US" dirty="0" smtClean="0"/>
              <a:t> are running</a:t>
            </a:r>
            <a:r>
              <a:rPr lang="en-US" altLang="en-US" baseline="0" dirty="0" smtClean="0"/>
              <a:t> on the </a:t>
            </a:r>
            <a:r>
              <a:rPr lang="en-US" altLang="en-US" b="1" baseline="0" dirty="0" smtClean="0"/>
              <a:t>windows CE </a:t>
            </a:r>
            <a:r>
              <a:rPr lang="en-US" altLang="en-US" baseline="0" dirty="0" smtClean="0"/>
              <a:t>OS.</a:t>
            </a:r>
          </a:p>
          <a:p>
            <a:pPr defTabSz="915406">
              <a:defRPr/>
            </a:pPr>
            <a:r>
              <a:rPr lang="en-US" altLang="en-US" dirty="0" smtClean="0"/>
              <a:t>This is also one of the reasons </a:t>
            </a:r>
            <a:r>
              <a:rPr lang="en-US" altLang="en-US" b="1" dirty="0" smtClean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 mission here </a:t>
            </a:r>
            <a:r>
              <a:rPr lang="en-US" altLang="en-US" dirty="0" smtClean="0"/>
              <a:t>How </a:t>
            </a:r>
            <a:r>
              <a:rPr lang="en-US" altLang="en-US" dirty="0" smtClean="0"/>
              <a:t>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We</a:t>
            </a:r>
            <a:r>
              <a:rPr lang="en-US" altLang="en-US" baseline="0" dirty="0" smtClean="0"/>
              <a:t> know the win CE operation system will be end of life 2023. so that we have to upgrade all software </a:t>
            </a:r>
            <a:r>
              <a:rPr lang="en-US" b="1" dirty="0" smtClean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 smtClean="0"/>
              <a:t> are running on win CE to Android. </a:t>
            </a:r>
            <a:r>
              <a:rPr lang="en-US" altLang="en-US" b="1" baseline="0" dirty="0" smtClean="0"/>
              <a:t>To compline policy of corporate</a:t>
            </a:r>
            <a:r>
              <a:rPr lang="en-US" altLang="en-US" baseline="0" dirty="0" smtClean="0"/>
              <a:t>. The advantage when application running on android is….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</a:t>
            </a:r>
            <a:r>
              <a:rPr lang="en-US" altLang="en-US" baseline="0" dirty="0" smtClean="0"/>
              <a:t>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All IT department assets are managed manually through papers and tables, check sheet. It takes a lot of time to manage monthly inventory. For this reason, I want to make an asset management software system for the department </a:t>
            </a:r>
            <a:r>
              <a:rPr lang="en-US" altLang="en-US" b="1" dirty="0" smtClean="0"/>
              <a:t>using by barcode</a:t>
            </a:r>
            <a:r>
              <a:rPr lang="en-US" altLang="en-US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new system, using barcode technology </a:t>
            </a:r>
            <a:r>
              <a:rPr lang="en-US" b="1" baseline="0" dirty="0" smtClean="0"/>
              <a:t>with mobile device </a:t>
            </a:r>
            <a:r>
              <a:rPr lang="en-US" baseline="0" dirty="0" smtClean="0"/>
              <a:t>that connect database server via access point. Apply this system, you will control easy and specially </a:t>
            </a:r>
            <a:r>
              <a:rPr lang="en-US" b="1" baseline="0" dirty="0" smtClean="0"/>
              <a:t>we will save 40% </a:t>
            </a:r>
            <a:r>
              <a:rPr lang="en-US" baseline="0" dirty="0" smtClean="0"/>
              <a:t>time management </a:t>
            </a:r>
            <a:r>
              <a:rPr lang="en-US" b="1" baseline="0" dirty="0" smtClean="0"/>
              <a:t>and 50% print paper.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Next slide, I talk</a:t>
            </a:r>
            <a:r>
              <a:rPr lang="en-US" altLang="en-US" baseline="0" dirty="0" smtClean="0"/>
              <a:t> about the </a:t>
            </a:r>
            <a:r>
              <a:rPr lang="en-US" altLang="en-US" dirty="0" smtClean="0"/>
              <a:t>total </a:t>
            </a:r>
            <a:r>
              <a:rPr lang="en-US" altLang="en-US" dirty="0" smtClean="0"/>
              <a:t>improvement schedule</a:t>
            </a:r>
          </a:p>
          <a:p>
            <a:pPr defTabSz="915406"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 1</a:t>
            </a:r>
            <a:r>
              <a:rPr lang="en-US" altLang="en-US" dirty="0" smtClean="0"/>
              <a:t>, how to upgrade to FOSS from win CE to android. we have to </a:t>
            </a:r>
            <a:r>
              <a:rPr lang="en-US" altLang="en-US" b="1" dirty="0" smtClean="0"/>
              <a:t>select new language </a:t>
            </a:r>
            <a:r>
              <a:rPr lang="en-US" altLang="en-US" dirty="0" smtClean="0"/>
              <a:t>to develop. the next work, we have analyze and </a:t>
            </a:r>
            <a:r>
              <a:rPr lang="en-US" altLang="en-US" b="1" dirty="0" smtClean="0"/>
              <a:t>optimize all process of Fos</a:t>
            </a:r>
            <a:r>
              <a:rPr lang="en-US" altLang="en-US" dirty="0" smtClean="0"/>
              <a:t>s. at the end</a:t>
            </a:r>
            <a:r>
              <a:rPr lang="en-US" altLang="en-US" b="1" dirty="0" smtClean="0"/>
              <a:t>, I develop new soft on the new devices</a:t>
            </a:r>
            <a:r>
              <a:rPr lang="en-US" altLang="en-US" dirty="0" smtClean="0"/>
              <a:t>.</a:t>
            </a:r>
          </a:p>
          <a:p>
            <a:pPr defTabSz="915406">
              <a:defRPr/>
            </a:pPr>
            <a:r>
              <a:rPr lang="en-US" altLang="en-US" b="1" dirty="0" smtClean="0"/>
              <a:t>The issue 2</a:t>
            </a:r>
            <a:r>
              <a:rPr lang="en-US" altLang="en-US" dirty="0" smtClean="0"/>
              <a:t>, the</a:t>
            </a:r>
            <a:r>
              <a:rPr lang="en-US" altLang="en-US" baseline="0" dirty="0" smtClean="0"/>
              <a:t> begin to make software I </a:t>
            </a:r>
            <a:r>
              <a:rPr lang="en-US" altLang="en-US" b="1" baseline="0" dirty="0" smtClean="0"/>
              <a:t>survey all process </a:t>
            </a:r>
            <a:r>
              <a:rPr lang="en-US" altLang="en-US" baseline="0" dirty="0" smtClean="0"/>
              <a:t>and </a:t>
            </a:r>
            <a:r>
              <a:rPr lang="en-US" altLang="en-US" b="1" baseline="0" dirty="0" smtClean="0"/>
              <a:t>build standard management</a:t>
            </a:r>
            <a:r>
              <a:rPr lang="en-US" altLang="en-US" baseline="0" dirty="0" smtClean="0"/>
              <a:t>. After that I </a:t>
            </a:r>
            <a:r>
              <a:rPr lang="en-US" altLang="en-US" b="1" baseline="0" dirty="0" smtClean="0"/>
              <a:t>analysis system and design database</a:t>
            </a:r>
            <a:r>
              <a:rPr lang="en-US" altLang="en-US" baseline="0" dirty="0" smtClean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 smtClean="0"/>
          </a:p>
          <a:p>
            <a:pPr defTabSz="915406">
              <a:defRPr/>
            </a:pPr>
            <a:endParaRPr lang="en-US" altLang="en-US" dirty="0" smtClean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Flutter is used to develop applications for mobile devices. Runs on both Android and IOS platform, desktop applications and web applications.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android platform.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time, reduce support time.</a:t>
            </a:r>
          </a:p>
          <a:p>
            <a:pPr defTabSz="915406">
              <a:defRPr/>
            </a:pP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total devices need to upgrade new software. MCS department : 140PCS, other department: 6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</a:t>
            </a:r>
            <a:endParaRPr lang="en-US" altLang="en-US" sz="1200" baseline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Now I</a:t>
            </a:r>
            <a:r>
              <a:rPr lang="en-US" altLang="en-US" baseline="0" dirty="0" smtClean="0"/>
              <a:t> go to the functions detail of FOSS.</a:t>
            </a:r>
            <a:endParaRPr lang="en-US" altLang="en-US" sz="1200" baseline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Let's see the </a:t>
            </a:r>
            <a:r>
              <a:rPr lang="en-US" b="1" baseline="0" dirty="0" smtClean="0"/>
              <a:t>process of FOSS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Firstly, </a:t>
            </a:r>
            <a:r>
              <a:rPr lang="en-US" b="1" baseline="0" dirty="0" smtClean="0"/>
              <a:t>Vender have to issue and paste barco</a:t>
            </a:r>
            <a:r>
              <a:rPr lang="en-US" baseline="0" dirty="0" smtClean="0"/>
              <a:t>de label on each box by our provided tool.</a:t>
            </a:r>
          </a:p>
          <a:p>
            <a:r>
              <a:rPr lang="en-US" baseline="0" dirty="0" smtClean="0"/>
              <a:t>When </a:t>
            </a:r>
            <a:r>
              <a:rPr lang="en-US" b="1" baseline="0" dirty="0" smtClean="0"/>
              <a:t>G/R MCS Section </a:t>
            </a:r>
            <a:r>
              <a:rPr lang="en-US" baseline="0" dirty="0" smtClean="0"/>
              <a:t>will scan barcode label by HT device, result data will send automatically to FOSS Server.</a:t>
            </a:r>
          </a:p>
          <a:p>
            <a:r>
              <a:rPr lang="en-US" baseline="0" dirty="0" smtClean="0"/>
              <a:t>When </a:t>
            </a:r>
            <a:r>
              <a:rPr lang="en-US" b="1" baseline="0" dirty="0" smtClean="0"/>
              <a:t>storing</a:t>
            </a:r>
            <a:r>
              <a:rPr lang="en-US" baseline="0" dirty="0" smtClean="0"/>
              <a:t>, you have to check validation between </a:t>
            </a:r>
            <a:r>
              <a:rPr lang="en-US" b="1" baseline="0" dirty="0" smtClean="0"/>
              <a:t>position barcode </a:t>
            </a:r>
            <a:r>
              <a:rPr lang="en-US" baseline="0" dirty="0" smtClean="0"/>
              <a:t>and a sample </a:t>
            </a:r>
            <a:r>
              <a:rPr lang="en-US" b="1" baseline="0" dirty="0" smtClean="0"/>
              <a:t>barcode label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When kitting and supply, HT device will </a:t>
            </a:r>
            <a:r>
              <a:rPr lang="en-US" b="1" baseline="0" dirty="0" smtClean="0"/>
              <a:t>show a plan by time and by line on the screen to instruct you</a:t>
            </a:r>
            <a:r>
              <a:rPr lang="en-US" baseline="0" dirty="0" smtClean="0"/>
              <a:t>. 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We look at Total </a:t>
            </a:r>
            <a:r>
              <a:rPr lang="en-US" baseline="0" dirty="0" smtClean="0"/>
              <a:t>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 smtClean="0"/>
              <a:t>FOSS includes </a:t>
            </a:r>
            <a:r>
              <a:rPr lang="en-US" altLang="en-US" b="1" dirty="0" smtClean="0"/>
              <a:t>4 stage</a:t>
            </a:r>
            <a:r>
              <a:rPr lang="en-US" altLang="en-US" dirty="0" smtClean="0"/>
              <a:t>. </a:t>
            </a:r>
            <a:r>
              <a:rPr lang="en-US" altLang="en-US" b="1" dirty="0" smtClean="0"/>
              <a:t>GR, storage, kitting and supply</a:t>
            </a:r>
          </a:p>
          <a:p>
            <a:pPr defTabSz="915406">
              <a:defRPr/>
            </a:pPr>
            <a:r>
              <a:rPr lang="en-US" altLang="en-US" dirty="0" smtClean="0"/>
              <a:t>Following schedule we will GR local in Oct.23, GR Oversea Dec.23,Free temp location Jan.24, Storing Feb.24, Kitting, supply FA Dec.23, Kitting other Feb.24 and so far </a:t>
            </a:r>
            <a:r>
              <a:rPr lang="en-US" altLang="en-US" dirty="0" smtClean="0"/>
              <a:t>….. SMWS</a:t>
            </a:r>
            <a:r>
              <a:rPr lang="en-US" altLang="en-US" baseline="0" dirty="0" smtClean="0"/>
              <a:t> …</a:t>
            </a:r>
            <a:r>
              <a:rPr lang="en-US" altLang="en-US" dirty="0" smtClean="0"/>
              <a:t>is </a:t>
            </a:r>
            <a:r>
              <a:rPr lang="en-US" altLang="en-US" dirty="0" smtClean="0"/>
              <a:t>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Now I move to next issue</a:t>
            </a:r>
            <a:r>
              <a:rPr lang="en-US" altLang="en-US" baseline="0" dirty="0" smtClean="0"/>
              <a:t> 2</a:t>
            </a:r>
            <a:r>
              <a:rPr lang="en-US" altLang="en-US" dirty="0" smtClean="0"/>
              <a:t>,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Currently,</a:t>
            </a:r>
            <a:r>
              <a:rPr lang="en-US" altLang="en-US" dirty="0" smtClean="0"/>
              <a:t> IT department</a:t>
            </a:r>
            <a:r>
              <a:rPr lang="en-US" altLang="en-US" baseline="0" dirty="0" smtClean="0"/>
              <a:t> has 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All products do </a:t>
            </a:r>
            <a:r>
              <a:rPr lang="en-US" b="1" dirty="0" smtClean="0"/>
              <a:t>not have barcode </a:t>
            </a:r>
            <a:r>
              <a:rPr lang="en-US" dirty="0" smtClean="0"/>
              <a:t>for identification. The processes are not linked to each other.</a:t>
            </a:r>
            <a:r>
              <a:rPr lang="en-US" baseline="0" dirty="0" smtClean="0"/>
              <a:t> </a:t>
            </a:r>
            <a:r>
              <a:rPr lang="en-US" dirty="0" smtClean="0"/>
              <a:t>All operations are recorded on papers and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Solution: </a:t>
            </a:r>
            <a:r>
              <a:rPr lang="en-US" altLang="en-US" b="1" dirty="0" smtClean="0"/>
              <a:t>Discuss</a:t>
            </a:r>
            <a:r>
              <a:rPr lang="en-US" altLang="en-US" b="1" baseline="0" dirty="0" smtClean="0"/>
              <a:t>, Q&amp;A and find solution with other members of IT</a:t>
            </a:r>
            <a:r>
              <a:rPr lang="en-US" altLang="en-US" baseline="0" dirty="0" smtClean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with the infra team</a:t>
            </a:r>
            <a:r>
              <a:rPr lang="en-US" altLang="en-US" baseline="0" dirty="0" smtClean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With stationery team</a:t>
            </a:r>
            <a:r>
              <a:rPr lang="en-US" altLang="en-US" baseline="0" dirty="0" smtClean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Next slide I will explain</a:t>
            </a:r>
            <a:r>
              <a:rPr lang="en-US" altLang="en-US" baseline="0" dirty="0" smtClean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Process of ALCMS </a:t>
            </a:r>
            <a:r>
              <a:rPr lang="en-US" altLang="en-US" b="1" baseline="0" dirty="0" smtClean="0"/>
              <a:t>split 3 stage </a:t>
            </a:r>
            <a:r>
              <a:rPr lang="en-US" altLang="en-US" baseline="0" dirty="0" smtClean="0"/>
              <a:t>: Borrow and return equipment, 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 smtClean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Action : I make </a:t>
            </a:r>
            <a:r>
              <a:rPr lang="en-US" altLang="en-US" b="1" baseline="0" dirty="0" smtClean="0"/>
              <a:t>tool barcode to identify equipment</a:t>
            </a:r>
            <a:r>
              <a:rPr lang="en-US" altLang="en-US" baseline="0" dirty="0" smtClean="0"/>
              <a:t>. I </a:t>
            </a:r>
            <a:r>
              <a:rPr lang="en-US" altLang="en-US" b="1" baseline="0" dirty="0" smtClean="0"/>
              <a:t>build functions for each process</a:t>
            </a:r>
            <a:r>
              <a:rPr lang="en-US" altLang="en-US" baseline="0" dirty="0" smtClean="0"/>
              <a:t>. Create  </a:t>
            </a:r>
            <a:r>
              <a:rPr lang="en-US" altLang="en-US" b="1" baseline="0" dirty="0" smtClean="0"/>
              <a:t>tool scan barcode for operation borrow  and return</a:t>
            </a:r>
            <a:r>
              <a:rPr lang="en-US" altLang="en-US" baseline="0" dirty="0" smtClean="0"/>
              <a:t>, </a:t>
            </a:r>
            <a:r>
              <a:rPr lang="en-US" altLang="en-US" b="1" baseline="0" dirty="0" smtClean="0"/>
              <a:t>assign position for equipment </a:t>
            </a:r>
            <a:r>
              <a:rPr lang="en-US" altLang="en-US" baseline="0" dirty="0" smtClean="0"/>
              <a:t>with function </a:t>
            </a:r>
            <a:r>
              <a:rPr lang="en-US" altLang="en-US" b="1" baseline="0" dirty="0" smtClean="0"/>
              <a:t>transfer and inventory</a:t>
            </a:r>
            <a:r>
              <a:rPr lang="en-US" altLang="en-US" baseline="0" dirty="0" smtClean="0"/>
              <a:t>, maintenance, scrap destroy, export and </a:t>
            </a:r>
            <a:r>
              <a:rPr lang="en-US" altLang="en-US" b="1" baseline="0" dirty="0" smtClean="0"/>
              <a:t>import stationery warehouse</a:t>
            </a:r>
            <a:r>
              <a:rPr lang="en-US" altLang="en-US" baseline="0" dirty="0" smtClean="0"/>
              <a:t>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Result with new system, using barcode technology </a:t>
            </a:r>
            <a:r>
              <a:rPr lang="en-US" b="1" baseline="0" dirty="0" smtClean="0"/>
              <a:t>with new devices mobile </a:t>
            </a:r>
            <a:r>
              <a:rPr lang="en-US" baseline="0" dirty="0" smtClean="0"/>
              <a:t>that connect to database server via access point. Apply this system, you will control easy and specially </a:t>
            </a:r>
            <a:r>
              <a:rPr lang="en-US" b="1" baseline="0" dirty="0" smtClean="0"/>
              <a:t>we will save 40% time management and 50% print paper</a:t>
            </a:r>
            <a:r>
              <a:rPr lang="en-US" baseline="0" dirty="0" smtClean="0"/>
              <a:t>. </a:t>
            </a:r>
          </a:p>
          <a:p>
            <a:pPr defTabSz="915406">
              <a:defRPr/>
            </a:pPr>
            <a:r>
              <a:rPr lang="en-US" altLang="en-US" sz="1200" baseline="0" dirty="0" smtClean="0"/>
              <a:t>That all my improvement for each issue .and  I move to next slide to confirm result.</a:t>
            </a:r>
            <a:endParaRPr lang="en-US" baseline="0" dirty="0" smtClean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microsoft.com/office/2007/relationships/hdphoto" Target="../media/hdphoto2.wdp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openxmlformats.org/officeDocument/2006/relationships/image" Target="../media/image40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31" Type="http://schemas.openxmlformats.org/officeDocument/2006/relationships/image" Target="../media/image45.jpe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jpeg"/><Relationship Id="rId27" Type="http://schemas.openxmlformats.org/officeDocument/2006/relationships/image" Target="../media/image42.emf"/><Relationship Id="rId30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5~8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9~10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2~3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</a:t>
            </a:r>
            <a:r>
              <a:rPr lang="en-US" altLang="ja-JP" sz="2400" dirty="0" smtClean="0">
                <a:solidFill>
                  <a:srgbClr val="0000FF"/>
                </a:solidFill>
              </a:rPr>
              <a:t>System (Foss)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1656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(25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</a:t>
                      </a:r>
                      <a:r>
                        <a:rPr lang="en-US" baseline="0" dirty="0" smtClean="0"/>
                        <a:t>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software to </a:t>
                      </a:r>
                      <a:r>
                        <a:rPr lang="en-US" baseline="0" dirty="0"/>
                        <a:t>reduce papers &amp; </a:t>
                      </a:r>
                      <a:r>
                        <a:rPr lang="en-US" baseline="0" dirty="0" smtClean="0"/>
                        <a:t>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</a:t>
            </a:r>
            <a:r>
              <a:rPr lang="en-US" alt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technology. 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5</a:t>
            </a:r>
            <a:r>
              <a:rPr lang="en-US" sz="1400" dirty="0" smtClean="0">
                <a:solidFill>
                  <a:schemeClr val="tx1"/>
                </a:solidFill>
                <a:latin typeface="Arial "/>
              </a:rPr>
              <a:t>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system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heck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ID, PL, shipping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production line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suitable for big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ea typeface="HGP創英角ｺﾞｼｯｸUB" pitchFamily="50" charset="-128"/>
              </a:rPr>
              <a:t>FY2023 </a:t>
            </a:r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92112426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44 % Normal support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35 % </a:t>
            </a:r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Development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17604" y="3078676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21 % Trouble support IT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</a:t>
            </a:r>
            <a:r>
              <a:rPr lang="en-US" sz="1400" b="1" dirty="0" smtClean="0">
                <a:solidFill>
                  <a:srgbClr val="FF0000"/>
                </a:solidFill>
              </a:rPr>
              <a:t>height (44%)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VB.net, C#, PHP, VBA, HTML,CSS, ASP.NET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OS when error. Difficult to develop with big data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</a:t>
            </a:r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LIFE 2023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31" y="1741552"/>
            <a:ext cx="4410075" cy="2605246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0" y="4349916"/>
            <a:ext cx="2117958" cy="3559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sz="1400" b="1" spc="-1" dirty="0" smtClean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6421868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08B8"/>
                </a:solidFill>
              </a:rPr>
              <a:t>Software applications on the Handy terminal are running </a:t>
            </a:r>
            <a:r>
              <a:rPr lang="en-US" b="1" dirty="0">
                <a:solidFill>
                  <a:srgbClr val="FF0000"/>
                </a:solidFill>
              </a:rPr>
              <a:t>on the </a:t>
            </a:r>
            <a:r>
              <a:rPr lang="en-US" b="1" dirty="0" smtClean="0">
                <a:solidFill>
                  <a:srgbClr val="FF0000"/>
                </a:solidFill>
              </a:rPr>
              <a:t>Windows </a:t>
            </a:r>
            <a:r>
              <a:rPr lang="en-US" b="1" dirty="0">
                <a:solidFill>
                  <a:srgbClr val="FF0000"/>
                </a:solidFill>
              </a:rPr>
              <a:t>CE </a:t>
            </a:r>
            <a:r>
              <a:rPr lang="en-US" b="1" dirty="0" smtClean="0">
                <a:solidFill>
                  <a:srgbClr val="FF0000"/>
                </a:solidFill>
              </a:rPr>
              <a:t>OS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New technology 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14800" y="1846841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508B8"/>
                </a:solidFill>
              </a:rPr>
              <a:t>Target</a:t>
            </a:r>
            <a:r>
              <a:rPr lang="en-US" sz="1400" b="1" dirty="0" smtClean="0">
                <a:solidFill>
                  <a:schemeClr val="tx1"/>
                </a:solidFill>
              </a:rPr>
              <a:t>: Increase </a:t>
            </a:r>
            <a:r>
              <a:rPr lang="en-US" sz="1400" b="1" dirty="0">
                <a:solidFill>
                  <a:schemeClr val="tx1"/>
                </a:solidFill>
              </a:rPr>
              <a:t>quantity Project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FY24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</a:t>
            </a:r>
            <a:r>
              <a:rPr lang="en-US" sz="1200" dirty="0" smtClean="0">
                <a:cs typeface="Arial" panose="020B0604020202020204" pitchFamily="34" charset="0"/>
              </a:rPr>
              <a:t>quality, reduce papers.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</a:t>
            </a:r>
            <a:r>
              <a:rPr lang="en-US" sz="1200" dirty="0" smtClean="0">
                <a:cs typeface="Arial" panose="020B0604020202020204" pitchFamily="34" charset="0"/>
              </a:rPr>
              <a:t>mistake.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9740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from wince to android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Mobile for all devices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is running on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&amp;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Embedded,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Optimate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to develop.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</a:t>
            </a:r>
            <a:r>
              <a:rPr lang="da-DK" altLang="ja-JP" sz="2000" b="1" dirty="0" smtClean="0">
                <a:solidFill>
                  <a:srgbClr val="0000FF"/>
                </a:solidFill>
              </a:rPr>
              <a:t>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20000" y="2303763"/>
            <a:ext cx="1674380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(Feb.24)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(Feb.24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2490"/>
              </p:ext>
            </p:extLst>
          </p:nvPr>
        </p:nvGraphicFramePr>
        <p:xfrm>
          <a:off x="5802623" y="5592023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225521" y="5405105"/>
            <a:ext cx="807757" cy="14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87502"/>
              </p:ext>
            </p:extLst>
          </p:nvPr>
        </p:nvGraphicFramePr>
        <p:xfrm>
          <a:off x="5451565" y="4422432"/>
          <a:ext cx="2066449" cy="90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81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8105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7721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791200" y="4145222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 upgrade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49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,use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50012</TotalTime>
  <Words>3204</Words>
  <Application>Microsoft Office PowerPoint</Application>
  <PresentationFormat>On-screen Show (4:3)</PresentationFormat>
  <Paragraphs>534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4137</cp:revision>
  <cp:lastPrinted>2023-03-01T01:59:53Z</cp:lastPrinted>
  <dcterms:created xsi:type="dcterms:W3CDTF">2016-12-21T06:42:40Z</dcterms:created>
  <dcterms:modified xsi:type="dcterms:W3CDTF">2024-01-07T14:50:41Z</dcterms:modified>
</cp:coreProperties>
</file>