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13" r:id="rId8"/>
    <p:sldId id="1614" r:id="rId9"/>
    <p:sldId id="1587" r:id="rId10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>
      <p:cViewPr>
        <p:scale>
          <a:sx n="66" d="100"/>
          <a:sy n="66" d="100"/>
        </p:scale>
        <p:origin x="804" y="14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1.Job History &amp; Organization: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2.New Assignment: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3.My main achievements (2019 – 2023)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: Development software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support user using software, study system of company production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make software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. Share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experience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for other member in team.                 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 smtClean="0">
                <a:solidFill>
                  <a:srgbClr val="1508B8"/>
                </a:solidFill>
                <a:latin typeface="Arial "/>
              </a:rPr>
              <a:t>beside my current </a:t>
            </a:r>
            <a:r>
              <a:rPr lang="en-US" sz="1600" dirty="0" smtClean="0">
                <a:solidFill>
                  <a:srgbClr val="1508B8"/>
                </a:solidFill>
                <a:latin typeface="Arial "/>
              </a:rPr>
              <a:t>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 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S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tudy more 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new 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technologies 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to develop software.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(reduce 2pax)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Door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Malaysia (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cost:..$/Year)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for new product Projector, Microwave, Sound biz &amp; TV. Ensure Quality.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Achievement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1857"/>
              </p:ext>
            </p:extLst>
          </p:nvPr>
        </p:nvGraphicFramePr>
        <p:xfrm>
          <a:off x="43453" y="1055341"/>
          <a:ext cx="4053404" cy="205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30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666074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269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269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Entrance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12/02/2019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269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Apr 2022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Rank</a:t>
                      </a:r>
                      <a:r>
                        <a:rPr lang="en-US" sz="1600" baseline="0" dirty="0" smtClean="0">
                          <a:latin typeface="Arial "/>
                        </a:rPr>
                        <a:t> </a:t>
                      </a:r>
                      <a:r>
                        <a:rPr lang="en-US" sz="1600" dirty="0" smtClean="0">
                          <a:latin typeface="Arial "/>
                        </a:rPr>
                        <a:t>up (V12-V13)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24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My</a:t>
                      </a:r>
                      <a:r>
                        <a:rPr lang="en-US" sz="1600" baseline="0" dirty="0" smtClean="0">
                          <a:latin typeface="Arial "/>
                        </a:rPr>
                        <a:t> Job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Develop software, support user, study production process of the company.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ISD (GM. Matsushita)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Business Planning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Infra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Develop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3HC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up. Minh</a:t>
            </a:r>
            <a:endParaRPr lang="en-US" sz="12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bar-code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window CE operating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(OS). The second IT department has not software to control asset.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1 :Upgrade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Operation  Support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(FOSS)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52958"/>
            <a:ext cx="2385483" cy="17492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2 :Asset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(ALCMS)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Manual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job on excel, notebook, lost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papers.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Tack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mistake.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Difficult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 in-out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device, easy mistake.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Save time</a:t>
            </a:r>
            <a:r>
              <a:rPr lang="en-US" sz="1200" dirty="0">
                <a:cs typeface="Arial" panose="020B0604020202020204" pitchFamily="34" charset="0"/>
              </a:rPr>
              <a:t>: </a:t>
            </a:r>
            <a:r>
              <a:rPr lang="en-US" sz="1200" dirty="0" smtClean="0">
                <a:cs typeface="Arial" panose="020B0604020202020204" pitchFamily="34" charset="0"/>
              </a:rPr>
              <a:t>100 </a:t>
            </a:r>
            <a:r>
              <a:rPr lang="en-US" sz="1200" dirty="0">
                <a:cs typeface="Arial" panose="020B0604020202020204" pitchFamily="34" charset="0"/>
              </a:rPr>
              <a:t>hours/monthly =&gt; </a:t>
            </a:r>
            <a:r>
              <a:rPr lang="en-US" sz="1200" dirty="0" smtClean="0">
                <a:cs typeface="Arial" panose="020B0604020202020204" pitchFamily="34" charset="0"/>
              </a:rPr>
              <a:t>1200 </a:t>
            </a:r>
            <a:r>
              <a:rPr lang="en-US" sz="1200" dirty="0" smtClean="0">
                <a:cs typeface="Arial" panose="020B0604020202020204" pitchFamily="34" charset="0"/>
              </a:rPr>
              <a:t>hours/year.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Reduce make mistake, paper.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</a:t>
            </a:r>
            <a:r>
              <a:rPr lang="en-GB" sz="1200" dirty="0" smtClean="0">
                <a:cs typeface="Arial" panose="020B0604020202020204" pitchFamily="34" charset="0"/>
              </a:rPr>
              <a:t>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  <a:endParaRPr lang="en-US" sz="1400" dirty="0">
              <a:solidFill>
                <a:srgbClr val="0000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1930"/>
              </p:ext>
            </p:extLst>
          </p:nvPr>
        </p:nvGraphicFramePr>
        <p:xfrm>
          <a:off x="43543" y="624740"/>
          <a:ext cx="9067753" cy="579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85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71394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76037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95931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78607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44636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6436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7983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Upgrade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&amp; Optimist all process of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FOSS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[3] D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evelop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kumimoji="0" lang="en-US" altLang="en-US" sz="12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T.Anh</a:t>
                      </a: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(Pic MCS GR)</a:t>
                      </a:r>
                      <a:endParaRPr kumimoji="0" lang="en-US" altLang="en-US" sz="12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GR local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+GR Oversea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6542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Storing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Storing)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+Storing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63169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&amp; Supply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 Kitting)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 Kitting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&amp; Supply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68244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Temporary Location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Done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[1]Survey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all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[3]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Build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[4]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Make software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Trinh)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Hai)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Viet)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Inventory, Transfer, Scrap, Maintenance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Chinh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4114800" y="6519446"/>
            <a:ext cx="1651679" cy="584775"/>
            <a:chOff x="5106140" y="6563880"/>
            <a:chExt cx="1270679" cy="584775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Coding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187440" y="1699878"/>
            <a:ext cx="365760" cy="128853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324600" y="19812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20735" y="2420676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5937636" y="6519446"/>
            <a:ext cx="1769355" cy="338554"/>
            <a:chOff x="5106140" y="6563880"/>
            <a:chExt cx="1270679" cy="338554"/>
          </a:xfrm>
        </p:grpSpPr>
        <p:sp>
          <p:nvSpPr>
            <p:cNvPr id="32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solidFill>
              <a:srgbClr val="1508B8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0" dirty="0" smtClean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Testing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1075" y="5367278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8688050" y="6519445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586752" y="1697943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682563" y="1981200"/>
            <a:ext cx="367747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2590800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2590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3287486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298211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3826958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8376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4055558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800" y="40662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086600" y="15941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86600" y="18989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162800" y="250652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239000" y="32004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7162800" y="37338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7162800" y="40386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07480" y="4495800"/>
            <a:ext cx="249819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317" y="4495800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5-Point Star 47"/>
          <p:cNvSpPr/>
          <p:nvPr/>
        </p:nvSpPr>
        <p:spPr>
          <a:xfrm>
            <a:off x="7088929" y="44062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659399" y="5099247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934200" y="5099247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5-Point Star 50"/>
          <p:cNvSpPr/>
          <p:nvPr/>
        </p:nvSpPr>
        <p:spPr>
          <a:xfrm>
            <a:off x="7192315" y="4995364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08713" y="5584211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1765" y="5584211"/>
            <a:ext cx="303923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20840" y="610167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3285" y="610167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Approach: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 window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end of life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 IT find new solution to replace old OS by smart device as mobile.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25475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39182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[1] Upgrade to android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 commonly used and integrates many scanning devices.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Select new language to develop software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Select new environment for application 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develop applications for mobile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 Runs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 of wince</a:t>
            </a:r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responsive to big data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 Advantage use flutter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  <a:endParaRPr lang="en-US" sz="1600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FY2023: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FY2024: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FY2025: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  <a:endParaRPr lang="en-US" sz="1600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FY2025 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09813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39182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8677" y="4572000"/>
            <a:ext cx="2264742" cy="98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 all function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8658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 smtClean="0">
                <a:solidFill>
                  <a:srgbClr val="0000FF"/>
                </a:solidFill>
              </a:rPr>
              <a:t>Material </a:t>
            </a:r>
            <a:r>
              <a:rPr lang="da-DK" sz="2000" b="1" dirty="0">
                <a:solidFill>
                  <a:srgbClr val="0000FF"/>
                </a:solidFill>
              </a:rPr>
              <a:t>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9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-so do he thong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41910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-so do he </a:t>
            </a: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thong mobile.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Total Improvement Result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47526</TotalTime>
  <Words>1084</Words>
  <Application>Microsoft Office PowerPoint</Application>
  <PresentationFormat>On-screen Show (4:3)</PresentationFormat>
  <Paragraphs>244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3868</cp:revision>
  <cp:lastPrinted>2023-03-01T01:59:53Z</cp:lastPrinted>
  <dcterms:created xsi:type="dcterms:W3CDTF">2016-12-21T06:42:40Z</dcterms:created>
  <dcterms:modified xsi:type="dcterms:W3CDTF">2023-12-10T18:28:58Z</dcterms:modified>
</cp:coreProperties>
</file>