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3" r:id="rId4"/>
    <p:sldId id="1634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818" autoAdjust="0"/>
  </p:normalViewPr>
  <p:slideViewPr>
    <p:cSldViewPr>
      <p:cViewPr varScale="1">
        <p:scale>
          <a:sx n="65" d="100"/>
          <a:sy n="65" d="100"/>
        </p:scale>
        <p:origin x="1338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….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slide I talk about the asset management system of IT</a:t>
            </a:r>
            <a:r>
              <a:rPr lang="en-US" dirty="0" smtClean="0"/>
              <a:t>:</a:t>
            </a: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the infra team</a:t>
            </a:r>
            <a:r>
              <a:rPr lang="en-US" altLang="en-US" baseline="0" dirty="0" smtClean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stationery team</a:t>
            </a:r>
            <a:r>
              <a:rPr lang="en-US" altLang="en-US" baseline="0" dirty="0" smtClean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that, I build </a:t>
            </a:r>
            <a:r>
              <a:rPr lang="en-US" altLang="en-US" baseline="0" dirty="0"/>
              <a:t>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</a:t>
            </a:r>
            <a:r>
              <a:rPr lang="en-US" altLang="en-US" baseline="0" dirty="0" smtClean="0"/>
              <a:t>new system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</a:t>
            </a:r>
            <a:endParaRPr lang="en-US" alt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Borrow </a:t>
            </a:r>
            <a:r>
              <a:rPr lang="en-US" altLang="en-US" baseline="0" dirty="0"/>
              <a:t>and return </a:t>
            </a:r>
            <a:r>
              <a:rPr lang="en-US" altLang="en-US" baseline="0" dirty="0" smtClean="0"/>
              <a:t>equipment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stationery 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GR</a:t>
            </a:r>
            <a:r>
              <a:rPr lang="en-US" altLang="en-US" baseline="0" dirty="0"/>
              <a:t>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Result </a:t>
            </a:r>
            <a:r>
              <a:rPr lang="en-US" baseline="0" dirty="0"/>
              <a:t>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</a:t>
            </a:r>
            <a:r>
              <a:rPr lang="en-US" b="1" baseline="0" dirty="0" smtClean="0"/>
              <a:t>60</a:t>
            </a:r>
            <a:r>
              <a:rPr lang="en-US" b="1" baseline="0" dirty="0"/>
              <a:t>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1.jpeg"/><Relationship Id="rId18" Type="http://schemas.openxmlformats.org/officeDocument/2006/relationships/image" Target="../media/image34.jpeg"/><Relationship Id="rId26" Type="http://schemas.openxmlformats.org/officeDocument/2006/relationships/image" Target="../media/image39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6.jpeg"/><Relationship Id="rId34" Type="http://schemas.openxmlformats.org/officeDocument/2006/relationships/image" Target="../media/image46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5" Type="http://schemas.microsoft.com/office/2007/relationships/hdphoto" Target="../media/hdphoto2.wdp"/><Relationship Id="rId33" Type="http://schemas.openxmlformats.org/officeDocument/2006/relationships/image" Target="../media/image4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png"/><Relationship Id="rId20" Type="http://schemas.openxmlformats.org/officeDocument/2006/relationships/image" Target="../media/image35.wmf"/><Relationship Id="rId29" Type="http://schemas.openxmlformats.org/officeDocument/2006/relationships/image" Target="../media/image41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9.png"/><Relationship Id="rId24" Type="http://schemas.openxmlformats.org/officeDocument/2006/relationships/image" Target="../media/image38.png"/><Relationship Id="rId32" Type="http://schemas.openxmlformats.org/officeDocument/2006/relationships/image" Target="../media/image4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1.png"/><Relationship Id="rId23" Type="http://schemas.microsoft.com/office/2007/relationships/hdphoto" Target="../media/hdphoto1.wdp"/><Relationship Id="rId28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openxmlformats.org/officeDocument/2006/relationships/image" Target="../media/image15.png"/><Relationship Id="rId31" Type="http://schemas.openxmlformats.org/officeDocument/2006/relationships/image" Target="../media/image43.png"/><Relationship Id="rId4" Type="http://schemas.openxmlformats.org/officeDocument/2006/relationships/diagramData" Target="../diagrams/data1.xml"/><Relationship Id="rId9" Type="http://schemas.openxmlformats.org/officeDocument/2006/relationships/image" Target="../media/image27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7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8.png"/><Relationship Id="rId18" Type="http://schemas.openxmlformats.org/officeDocument/2006/relationships/image" Target="../media/image57.jpeg"/><Relationship Id="rId3" Type="http://schemas.openxmlformats.org/officeDocument/2006/relationships/image" Target="../media/image47.png"/><Relationship Id="rId21" Type="http://schemas.openxmlformats.org/officeDocument/2006/relationships/image" Target="../media/image60.png"/><Relationship Id="rId7" Type="http://schemas.openxmlformats.org/officeDocument/2006/relationships/image" Target="../media/image50.png"/><Relationship Id="rId12" Type="http://schemas.openxmlformats.org/officeDocument/2006/relationships/image" Target="../media/image30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3.jpeg"/><Relationship Id="rId24" Type="http://schemas.openxmlformats.org/officeDocument/2006/relationships/image" Target="../media/image63.png"/><Relationship Id="rId5" Type="http://schemas.openxmlformats.org/officeDocument/2006/relationships/image" Target="../media/image48.wmf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52.png"/><Relationship Id="rId19" Type="http://schemas.openxmlformats.org/officeDocument/2006/relationships/image" Target="../media/image58.png"/><Relationship Id="rId4" Type="http://schemas.openxmlformats.org/officeDocument/2006/relationships/image" Target="../media/image7.png"/><Relationship Id="rId9" Type="http://schemas.openxmlformats.org/officeDocument/2006/relationships/image" Target="../media/image8.wmf"/><Relationship Id="rId14" Type="http://schemas.microsoft.com/office/2007/relationships/hdphoto" Target="../media/hdphoto2.wdp"/><Relationship Id="rId22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2295 pcs = 2295 h/month</a:t>
            </a:r>
          </a:p>
          <a:p>
            <a:pPr algn="ctr"/>
            <a:r>
              <a:rPr lang="en-US" dirty="0"/>
              <a:t>After: Total time using: 0.5 s/60 * 20 * 2295 pcs = 382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55761185"/>
              </p:ext>
            </p:extLst>
          </p:nvPr>
        </p:nvGraphicFramePr>
        <p:xfrm>
          <a:off x="6640091" y="1304126"/>
          <a:ext cx="2436170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1070" y="1942902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6" y="4764806"/>
            <a:ext cx="2245298" cy="1878690"/>
          </a:xfrm>
          <a:prstGeom prst="rect">
            <a:avLst/>
          </a:prstGeom>
        </p:spPr>
      </p:pic>
      <p:sp>
        <p:nvSpPr>
          <p:cNvPr id="4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123713" y="3988539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61127" y="3826790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9"/>
            <a:ext cx="7648359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70338724"/>
              </p:ext>
            </p:extLst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57" y="163633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199190" y="3860205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96" y="4592713"/>
            <a:ext cx="2779148" cy="1762027"/>
          </a:xfrm>
          <a:prstGeom prst="rect">
            <a:avLst/>
          </a:prstGeom>
        </p:spPr>
      </p:pic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02363" y="4580572"/>
            <a:ext cx="1864250" cy="1717431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271530" y="4251933"/>
            <a:ext cx="2485196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Job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77912"/>
            <a:ext cx="9064035" cy="3518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08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872247" y="4251933"/>
            <a:ext cx="2756071" cy="349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sz="1400" b="1" dirty="0">
                <a:solidFill>
                  <a:schemeClr val="tx1"/>
                </a:solidFill>
                <a:ea typeface="HGP創英角ｺﾞｼｯｸUB" pitchFamily="50" charset="-128"/>
              </a:rPr>
              <a:t>Current Asset Management IT</a:t>
            </a:r>
          </a:p>
        </p:txBody>
      </p:sp>
      <p:pic>
        <p:nvPicPr>
          <p:cNvPr id="110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860829" y="4645486"/>
            <a:ext cx="994364" cy="619488"/>
          </a:xfrm>
          <a:prstGeom prst="rect">
            <a:avLst/>
          </a:prstGeom>
          <a:ln w="0">
            <a:noFill/>
          </a:ln>
        </p:spPr>
      </p:pic>
      <p:sp>
        <p:nvSpPr>
          <p:cNvPr id="111" name="Right Arrow 110"/>
          <p:cNvSpPr/>
          <p:nvPr/>
        </p:nvSpPr>
        <p:spPr>
          <a:xfrm rot="5400000">
            <a:off x="8200581" y="5265285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461" y="4982619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034966" y="4623821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6203438" y="5125028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0670" y="4914404"/>
            <a:ext cx="499549" cy="48123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335544" y="5808303"/>
            <a:ext cx="964842" cy="487013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5065404" y="5783290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744008" y="5473726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461173" y="5507297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720178" y="4249755"/>
            <a:ext cx="1310707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Solution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74201" y="5660705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53" y="1247981"/>
            <a:ext cx="9057105" cy="29353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9052" y="4211630"/>
            <a:ext cx="9068435" cy="22224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7"/>
            <a:ext cx="9064036" cy="710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FY23 Window CE OS will be end of life 2023.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52" y="1357774"/>
            <a:ext cx="9064036" cy="2565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01" y="1436124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501757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0899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519931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347762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735932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684906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39739" y="1919726"/>
            <a:ext cx="3026911" cy="193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44406" y="1877967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88921" y="2462039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48626" y="189405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523786" y="2355165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748" y="3226295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92389" y="1910578"/>
            <a:ext cx="2301461" cy="19369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79459" y="4705210"/>
            <a:ext cx="3103559" cy="2000390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48800" y="9144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61700"/>
              </p:ext>
            </p:extLst>
          </p:nvPr>
        </p:nvGraphicFramePr>
        <p:xfrm>
          <a:off x="2752906" y="4451968"/>
          <a:ext cx="3288843" cy="91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92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731724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2796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1250" y="2645753"/>
            <a:ext cx="4914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1008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248859" y="3062262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-2916073" y="2910303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2844768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552178" y="3164383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1207" y="3171868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411666" y="323708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04034" y="3261687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23541" y="3644409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-2376536" y="5113289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1843" y="3275538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2621" y="5520330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54166"/>
            <a:ext cx="3910436" cy="249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Issue: Foss is running on Windows CE Can’t upgrade android OS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Follow policy company FY2023 I develop new soft ware to upgrade Foss to android OS.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 :Development time is only larger than support time a litter.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 have flutter language to develop new software on mobile device.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sp>
        <p:nvSpPr>
          <p:cNvPr id="5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81886" y="2780556"/>
            <a:ext cx="3910436" cy="13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 advantage when use flutter to develop soft ware: make faster, stable software.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increase develop time, reduce support time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385224" y="5800042"/>
            <a:ext cx="3962400" cy="10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2h * 4per = 8hour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8 * 2.5 = 480$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2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264467" y="420916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-follow the policy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department : 140PCS, other department: 6 pcs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041" y="4688221"/>
            <a:ext cx="4489578" cy="1902499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463351" y="4688222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devices. 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6270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sp>
        <p:nvSpPr>
          <p:cNvPr id="54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1386858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FOSS includes </a:t>
            </a:r>
            <a:r>
              <a:rPr lang="en-US" altLang="en-US" sz="1800" b="1" dirty="0"/>
              <a:t>4 stage</a:t>
            </a:r>
            <a:r>
              <a:rPr lang="en-US" altLang="en-US" sz="1800" dirty="0"/>
              <a:t>. </a:t>
            </a:r>
            <a:r>
              <a:rPr lang="en-US" altLang="en-US" sz="1800" b="1" dirty="0"/>
              <a:t>GR, storage, kitting and supply</a:t>
            </a: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2132763"/>
            <a:ext cx="3910436" cy="14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800" b="1" dirty="0"/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369533" y="333467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Total function reduce 65 to 32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7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</a:t>
            </a:r>
            <a:r>
              <a:rPr lang="en-US" sz="1400" b="1" dirty="0" smtClean="0">
                <a:cs typeface="Times New Roman" panose="02020603050405020304" pitchFamily="18" charset="0"/>
              </a:rPr>
              <a:t>0</a:t>
            </a:r>
            <a:r>
              <a:rPr lang="en-US" sz="1400" b="1" dirty="0"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</a:t>
              </a:r>
              <a:r>
                <a:rPr lang="en-US" sz="1400" b="1" u="sng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6122434"/>
            <a:ext cx="672317" cy="370630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 smtClean="0">
                <a:cs typeface="Times New Roman" panose="02020603050405020304" pitchFamily="18" charset="0"/>
              </a:rPr>
              <a:t>40%</a:t>
            </a:r>
            <a:endParaRPr lang="en-US" sz="1400" b="1" dirty="0"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760061"/>
            <a:chOff x="6191321" y="5211678"/>
            <a:chExt cx="765686" cy="783914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1"/>
              <a:ext cx="576529" cy="481171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6</a:t>
              </a:r>
              <a:r>
                <a:rPr lang="en-US" sz="1400" b="1" u="sng" dirty="0" smtClean="0">
                  <a:solidFill>
                    <a:srgbClr val="FF66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5" y="2393238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-2580703" y="278623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return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staff use new software.</a:t>
            </a:r>
            <a:endParaRPr lang="en-US" sz="16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8B60221B-3989-4A0F-8D58-D87B82AC91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" y="5345915"/>
            <a:ext cx="562039" cy="581583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V="1">
            <a:off x="1824873" y="5283970"/>
            <a:ext cx="663594" cy="611419"/>
          </a:xfrm>
          <a:prstGeom prst="rect">
            <a:avLst/>
          </a:prstGeom>
        </p:spPr>
      </p:pic>
      <p:pic>
        <p:nvPicPr>
          <p:cNvPr id="80" name="Picture 7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50EE2C-BF66-4263-8037-26CADD0C299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7" y="5007772"/>
            <a:ext cx="333836" cy="338143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54773</TotalTime>
  <Words>3426</Words>
  <Application>Microsoft Office PowerPoint</Application>
  <PresentationFormat>On-screen Show (4:3)</PresentationFormat>
  <Paragraphs>599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4376</cp:revision>
  <cp:lastPrinted>2023-03-01T01:59:53Z</cp:lastPrinted>
  <dcterms:created xsi:type="dcterms:W3CDTF">2016-12-21T06:42:40Z</dcterms:created>
  <dcterms:modified xsi:type="dcterms:W3CDTF">2024-02-04T04:18:23Z</dcterms:modified>
</cp:coreProperties>
</file>