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4" r:id="rId9"/>
    <p:sldId id="1583" r:id="rId10"/>
    <p:sldId id="1587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55" autoAdjust="0"/>
  </p:normalViewPr>
  <p:slideViewPr>
    <p:cSldViewPr>
      <p:cViewPr varScale="1">
        <p:scale>
          <a:sx n="66" d="100"/>
          <a:sy n="66" d="100"/>
        </p:scale>
        <p:origin x="804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general schedule improvement difficult point when apply FS.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 Request have many conditions how to combine it.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 how to control request. Reduce misunderstanding between user and developer. My improvement is build and release SAP project scope for stored request into FS.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is how to get acceptant of user. The last point this how to apply system smoothly.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total schedule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evelopment software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support user using software, 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  <a:endParaRPr lang="en-US" sz="1600" dirty="0" smtClean="0">
              <a:solidFill>
                <a:schemeClr val="tx1"/>
              </a:solidFill>
              <a:latin typeface="Arial 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, study new technology 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93376"/>
            <a:ext cx="3015877" cy="139872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5410199"/>
            <a:ext cx="2926134" cy="137558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26535" y="5402108"/>
            <a:ext cx="2941265" cy="13836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364176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0" y="5037612"/>
            <a:ext cx="2912373" cy="372588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72588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48411"/>
              </p:ext>
            </p:extLst>
          </p:nvPr>
        </p:nvGraphicFramePr>
        <p:xfrm>
          <a:off x="43453" y="1055341"/>
          <a:ext cx="4053404" cy="217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30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666074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308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</a:t>
                      </a:r>
                      <a:r>
                        <a:rPr lang="en-US" sz="1600" dirty="0" smtClean="0">
                          <a:latin typeface="Arial "/>
                        </a:rPr>
                        <a:t>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1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My</a:t>
                      </a:r>
                      <a:r>
                        <a:rPr lang="en-US" sz="1600" baseline="0" dirty="0" smtClean="0">
                          <a:latin typeface="Arial "/>
                        </a:rPr>
                        <a:t> Job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Develop software, support user, study production process of the company.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50 hours/monthly =&gt; 600 </a:t>
            </a:r>
            <a:r>
              <a:rPr lang="en-US" sz="1200" dirty="0" smtClean="0">
                <a:cs typeface="Arial" panose="020B0604020202020204" pitchFamily="34" charset="0"/>
              </a:rPr>
              <a:t>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39022"/>
              </p:ext>
            </p:extLst>
          </p:nvPr>
        </p:nvGraphicFramePr>
        <p:xfrm>
          <a:off x="43543" y="624740"/>
          <a:ext cx="9067753" cy="579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+ Select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 language (Flutter –Dart) and Android  new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Analyze &amp; Optimist all process of FOSS.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Develop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316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+ Survey all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+ Analysis,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+ Build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+ Make software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23746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050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88050" y="6519445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218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050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87486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982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1799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227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2004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Future Proposal &amp; Development Plan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27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47274</TotalTime>
  <Words>800</Words>
  <Application>Microsoft Office PowerPoint</Application>
  <PresentationFormat>On-screen Show (4:3)</PresentationFormat>
  <Paragraphs>203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HGP創英角ｺﾞｼｯｸUB</vt:lpstr>
      <vt:lpstr>HGP創英角ｺﾞｼｯｸUB</vt:lpstr>
      <vt:lpstr>HGSSoeiKakugothicUB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3834</cp:revision>
  <cp:lastPrinted>2023-03-01T01:59:53Z</cp:lastPrinted>
  <dcterms:created xsi:type="dcterms:W3CDTF">2016-12-21T06:42:40Z</dcterms:created>
  <dcterms:modified xsi:type="dcterms:W3CDTF">2023-12-10T10:55:27Z</dcterms:modified>
</cp:coreProperties>
</file>