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504" autoAdjust="0"/>
  </p:normalViewPr>
  <p:slideViewPr>
    <p:cSldViewPr>
      <p:cViewPr varScale="1">
        <p:scale>
          <a:sx n="75" d="100"/>
          <a:sy n="75" d="100"/>
        </p:scale>
        <p:origin x="1122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Normal Support Time &amp; Development Time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time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8.5h/Day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(reduce 0.85h/day).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transfer 0.85h saving to develop more systems.</a:t>
            </a: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Time Check Inventory Per Month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3522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24191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98.00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130.40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4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Total function Develop FOSS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35209"/>
              </p:ext>
            </p:extLst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Good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Free temp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59592</TotalTime>
  <Words>2962</Words>
  <Application>Microsoft Office PowerPoint</Application>
  <PresentationFormat>On-screen Show (4:3)</PresentationFormat>
  <Paragraphs>582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4670</cp:revision>
  <cp:lastPrinted>2023-03-01T01:59:53Z</cp:lastPrinted>
  <dcterms:created xsi:type="dcterms:W3CDTF">2016-12-21T06:42:40Z</dcterms:created>
  <dcterms:modified xsi:type="dcterms:W3CDTF">2024-03-09T10:01:24Z</dcterms:modified>
</cp:coreProperties>
</file>