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1622" r:id="rId3"/>
    <p:sldId id="1631" r:id="rId4"/>
    <p:sldId id="1623" r:id="rId5"/>
    <p:sldId id="1632" r:id="rId6"/>
    <p:sldId id="276" r:id="rId7"/>
    <p:sldId id="1615" r:id="rId8"/>
    <p:sldId id="1628" r:id="rId9"/>
    <p:sldId id="1625" r:id="rId10"/>
    <p:sldId id="1620" r:id="rId11"/>
    <p:sldId id="1629" r:id="rId12"/>
    <p:sldId id="1587" r:id="rId13"/>
    <p:sldId id="1630" r:id="rId14"/>
    <p:sldId id="1626" r:id="rId15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273" autoAdjust="0"/>
  </p:normalViewPr>
  <p:slideViewPr>
    <p:cSldViewPr>
      <p:cViewPr varScale="1">
        <p:scale>
          <a:sx n="94" d="100"/>
          <a:sy n="94" d="100"/>
        </p:scale>
        <p:origin x="66" y="9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 &amp; test exam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After: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Reduce system development fee : 17k$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 &amp; test exam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After: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Reduce system development fee : 17k$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7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5.jpeg"/><Relationship Id="rId18" Type="http://schemas.openxmlformats.org/officeDocument/2006/relationships/image" Target="../media/image38.jpeg"/><Relationship Id="rId26" Type="http://schemas.openxmlformats.org/officeDocument/2006/relationships/image" Target="../media/image43.emf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0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png"/><Relationship Id="rId20" Type="http://schemas.openxmlformats.org/officeDocument/2006/relationships/image" Target="../media/image39.wmf"/><Relationship Id="rId29" Type="http://schemas.openxmlformats.org/officeDocument/2006/relationships/image" Target="../media/image45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3.png"/><Relationship Id="rId24" Type="http://schemas.openxmlformats.org/officeDocument/2006/relationships/image" Target="../media/image42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3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41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wmf"/><Relationship Id="rId10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96859" y="1720023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102" y="3870704"/>
            <a:ext cx="2449721" cy="192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4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308981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55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91363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6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307624"/>
            <a:ext cx="2349898" cy="1323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Coding &amp; Testing</a:t>
            </a:r>
          </a:p>
          <a:p>
            <a:pPr algn="ctr"/>
            <a:endParaRPr lang="en-US" dirty="0"/>
          </a:p>
        </p:txBody>
      </p:sp>
      <p:sp>
        <p:nvSpPr>
          <p:cNvPr id="57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120663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051086"/>
            <a:ext cx="2651131" cy="1570453"/>
            <a:chOff x="-3736" y="2166134"/>
            <a:chExt cx="2651131" cy="1570453"/>
          </a:xfrm>
        </p:grpSpPr>
        <p:sp>
          <p:nvSpPr>
            <p:cNvPr id="53" name="Text Box 250">
              <a:extLst>
                <a:ext uri="{FF2B5EF4-FFF2-40B4-BE49-F238E27FC236}">
                  <a16:creationId xmlns:a16="http://schemas.microsoft.com/office/drawing/2014/main" id="{4D7EC992-37DF-436C-B069-962F37A28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45" name="Picture 4">
                <a:extLst>
                  <a:ext uri="{FF2B5EF4-FFF2-40B4-BE49-F238E27FC236}">
                    <a16:creationId xmlns:a16="http://schemas.microsoft.com/office/drawing/2014/main" id="{EEE447F9-4B0F-4BB8-B691-37D7673E3D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A840D5A5-C469-4D24-AD20-E9D961DE4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48" name="Picture 4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2E1C3CC-9BA7-4949-BD02-5C6D01A1E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52" name="Text Box 250">
                <a:extLst>
                  <a:ext uri="{FF2B5EF4-FFF2-40B4-BE49-F238E27FC236}">
                    <a16:creationId xmlns:a16="http://schemas.microsoft.com/office/drawing/2014/main" id="{2CD25E0B-4398-4E54-B27A-10EB3F701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84E8D511-945C-42E3-A464-17F30D07B842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row: Down 62">
                <a:extLst>
                  <a:ext uri="{FF2B5EF4-FFF2-40B4-BE49-F238E27FC236}">
                    <a16:creationId xmlns:a16="http://schemas.microsoft.com/office/drawing/2014/main" id="{CEDB2EEB-C91D-42F1-92E5-2B5A2A10F627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DF8DF4FC-1958-4513-9BE6-7733D2C44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71" name="Text Box 250">
                <a:extLst>
                  <a:ext uri="{FF2B5EF4-FFF2-40B4-BE49-F238E27FC236}">
                    <a16:creationId xmlns:a16="http://schemas.microsoft.com/office/drawing/2014/main" id="{40F751F5-950F-48A0-BCA2-D502FA519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72" name="Arrow: Right 7">
                <a:extLst>
                  <a:ext uri="{FF2B5EF4-FFF2-40B4-BE49-F238E27FC236}">
                    <a16:creationId xmlns:a16="http://schemas.microsoft.com/office/drawing/2014/main" id="{35EAA585-EB00-4EBC-A320-D54AC25125B6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31875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1693"/>
              </p:ext>
            </p:extLst>
          </p:nvPr>
        </p:nvGraphicFramePr>
        <p:xfrm>
          <a:off x="69093" y="618174"/>
          <a:ext cx="9042203" cy="403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0342" y="4688387"/>
            <a:ext cx="8903316" cy="2069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378" y="5193254"/>
            <a:ext cx="4419600" cy="632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Use scan device &amp; barcode to manage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7381" y="4765957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59921" y="47542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42756" y="475420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46771" y="524062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7032" y="5597040"/>
            <a:ext cx="4155820" cy="1130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&amp; GR, Transfer, Inventory, Scrap, Maintenance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Use scan device &amp; barcode to manage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59921" y="5874866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59" y="5168801"/>
            <a:ext cx="2381582" cy="15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1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281423346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7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621525"/>
            <a:ext cx="3990725" cy="251896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9"/>
            <a:ext cx="7648360" cy="54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178759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612236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670126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05434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17022" y="4453531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4883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54849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8377E87E-354A-4046-AEE2-6552C5D8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309" y="934361"/>
            <a:ext cx="2596789" cy="121312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7" name="AutoShape 6">
            <a:extLst>
              <a:ext uri="{FF2B5EF4-FFF2-40B4-BE49-F238E27FC236}">
                <a16:creationId xmlns:a16="http://schemas.microsoft.com/office/drawing/2014/main" id="{92AC600C-9B94-4284-A0B6-6B124585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308" y="2359738"/>
            <a:ext cx="2636095" cy="10692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9D013A-8FD9-45B9-A636-4F35CCAD4386}"/>
              </a:ext>
            </a:extLst>
          </p:cNvPr>
          <p:cNvSpPr/>
          <p:nvPr/>
        </p:nvSpPr>
        <p:spPr>
          <a:xfrm>
            <a:off x="143759" y="1608353"/>
            <a:ext cx="1211314" cy="389037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Good receipt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0A91E9-34D6-4ADF-8D66-8387D78F5C2B}"/>
              </a:ext>
            </a:extLst>
          </p:cNvPr>
          <p:cNvSpPr/>
          <p:nvPr/>
        </p:nvSpPr>
        <p:spPr>
          <a:xfrm>
            <a:off x="143760" y="2026918"/>
            <a:ext cx="1211314" cy="1467444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Purchase a new one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26A35D-57EB-4AC1-A511-45F2054579A2}"/>
              </a:ext>
            </a:extLst>
          </p:cNvPr>
          <p:cNvSpPr/>
          <p:nvPr/>
        </p:nvSpPr>
        <p:spPr>
          <a:xfrm>
            <a:off x="1422535" y="1623595"/>
            <a:ext cx="1263578" cy="374492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Transfer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F240C9-67B3-4785-ACC9-B9FB8F89EA52}"/>
              </a:ext>
            </a:extLst>
          </p:cNvPr>
          <p:cNvSpPr/>
          <p:nvPr/>
        </p:nvSpPr>
        <p:spPr>
          <a:xfrm>
            <a:off x="1428190" y="2029149"/>
            <a:ext cx="1258099" cy="1448776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Transfer to section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427D39-2DAC-461D-A119-286FC2CDFB58}"/>
              </a:ext>
            </a:extLst>
          </p:cNvPr>
          <p:cNvSpPr/>
          <p:nvPr/>
        </p:nvSpPr>
        <p:spPr>
          <a:xfrm>
            <a:off x="2792769" y="1621529"/>
            <a:ext cx="1268412" cy="395564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Maintenance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908362-7400-4A62-AD8F-ABA46C1CE5E7}"/>
              </a:ext>
            </a:extLst>
          </p:cNvPr>
          <p:cNvSpPr/>
          <p:nvPr/>
        </p:nvSpPr>
        <p:spPr>
          <a:xfrm>
            <a:off x="2792769" y="2010145"/>
            <a:ext cx="1268412" cy="1467780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0" bIns="457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Update information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Update Serial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74F9AF-7622-40ED-9A98-8B90603A360B}"/>
              </a:ext>
            </a:extLst>
          </p:cNvPr>
          <p:cNvSpPr/>
          <p:nvPr/>
        </p:nvSpPr>
        <p:spPr>
          <a:xfrm>
            <a:off x="4154878" y="1621364"/>
            <a:ext cx="1122675" cy="377531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Inventory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19A046C-D4D4-49E7-A2D0-6159F2BB4134}"/>
              </a:ext>
            </a:extLst>
          </p:cNvPr>
          <p:cNvSpPr/>
          <p:nvPr/>
        </p:nvSpPr>
        <p:spPr>
          <a:xfrm>
            <a:off x="4154879" y="2026918"/>
            <a:ext cx="1122674" cy="1452002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Inventory checking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Report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20B4D0-920C-4560-818D-AC866FB8F1EE}"/>
              </a:ext>
            </a:extLst>
          </p:cNvPr>
          <p:cNvSpPr/>
          <p:nvPr/>
        </p:nvSpPr>
        <p:spPr>
          <a:xfrm>
            <a:off x="5389821" y="1618156"/>
            <a:ext cx="1265567" cy="374492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Scrap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3F522DA-5C71-42CA-BDEC-740410CAB55A}"/>
              </a:ext>
            </a:extLst>
          </p:cNvPr>
          <p:cNvSpPr/>
          <p:nvPr/>
        </p:nvSpPr>
        <p:spPr>
          <a:xfrm>
            <a:off x="5401648" y="2017305"/>
            <a:ext cx="1254956" cy="1470445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When Scrapping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4F24E59-5C0C-48CA-9710-AFFEA310D5E7}"/>
              </a:ext>
            </a:extLst>
          </p:cNvPr>
          <p:cNvSpPr/>
          <p:nvPr/>
        </p:nvSpPr>
        <p:spPr>
          <a:xfrm>
            <a:off x="6727238" y="1621364"/>
            <a:ext cx="1124950" cy="371284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/>
              <a:t>Stationery</a:t>
            </a:r>
            <a:endParaRPr lang="en-US" sz="1600" kern="1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30EEBEB-BEE5-4FD3-B264-E29B50DF2C89}"/>
              </a:ext>
            </a:extLst>
          </p:cNvPr>
          <p:cNvSpPr/>
          <p:nvPr/>
        </p:nvSpPr>
        <p:spPr>
          <a:xfrm>
            <a:off x="6728453" y="1998896"/>
            <a:ext cx="1122674" cy="1470445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Import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Export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70BEC19-647B-4E21-BF6E-B56FE6DB47B7}"/>
              </a:ext>
            </a:extLst>
          </p:cNvPr>
          <p:cNvSpPr/>
          <p:nvPr/>
        </p:nvSpPr>
        <p:spPr>
          <a:xfrm>
            <a:off x="7921761" y="1623595"/>
            <a:ext cx="1124950" cy="389037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Borro</a:t>
            </a:r>
            <a:r>
              <a:rPr lang="en-US" sz="1600" dirty="0"/>
              <a:t>w &amp; Return</a:t>
            </a:r>
            <a:endParaRPr lang="en-US" sz="1600" kern="12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924B92C-24F5-4250-942A-A5A19F0FA22F}"/>
              </a:ext>
            </a:extLst>
          </p:cNvPr>
          <p:cNvSpPr/>
          <p:nvPr/>
        </p:nvSpPr>
        <p:spPr>
          <a:xfrm>
            <a:off x="7922976" y="2012632"/>
            <a:ext cx="1122674" cy="1461388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Borrow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Return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136908" y="1228280"/>
            <a:ext cx="3146846" cy="33369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b="1" dirty="0"/>
              <a:t>Current Process Analysis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7391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</a:t>
            </a: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6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888466" y="289499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246B15C-7D0C-4719-BD0B-129FAA85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99" y="3267700"/>
            <a:ext cx="1699368" cy="1462654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D958C-DBC1-4616-9C35-3D37F03A5C33}"/>
              </a:ext>
            </a:extLst>
          </p:cNvPr>
          <p:cNvSpPr/>
          <p:nvPr/>
        </p:nvSpPr>
        <p:spPr>
          <a:xfrm>
            <a:off x="3027964" y="5217310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70%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CE21D-C263-4723-9FF8-475E635CEC19}"/>
              </a:ext>
            </a:extLst>
          </p:cNvPr>
          <p:cNvSpPr/>
          <p:nvPr/>
        </p:nvSpPr>
        <p:spPr>
          <a:xfrm>
            <a:off x="4236907" y="5225443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30%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417" y="3250162"/>
            <a:ext cx="3060882" cy="14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52530</TotalTime>
  <Words>4030</Words>
  <Application>Microsoft Office PowerPoint</Application>
  <PresentationFormat>On-screen Show (4:3)</PresentationFormat>
  <Paragraphs>723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Ｐゴシック</vt:lpstr>
      <vt:lpstr>MS PMincho</vt:lpstr>
      <vt:lpstr>Arial</vt:lpstr>
      <vt:lpstr>Arial </vt:lpstr>
      <vt:lpstr>Arial Black</vt:lpstr>
      <vt:lpstr>Calibri</vt:lpstr>
      <vt:lpstr>Fira Sans Extra Condensed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4264</cp:revision>
  <cp:lastPrinted>2023-03-01T01:59:53Z</cp:lastPrinted>
  <dcterms:created xsi:type="dcterms:W3CDTF">2016-12-21T06:42:40Z</dcterms:created>
  <dcterms:modified xsi:type="dcterms:W3CDTF">2024-01-25T01:27:15Z</dcterms:modified>
</cp:coreProperties>
</file>