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4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95" autoAdjust="0"/>
  </p:normalViewPr>
  <p:slideViewPr>
    <p:cSldViewPr>
      <p:cViewPr varScale="1">
        <p:scale>
          <a:sx n="98" d="100"/>
          <a:sy n="98" d="100"/>
        </p:scale>
        <p:origin x="2010" y="9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selection is also quite difficult </a:t>
            </a:r>
            <a:r>
              <a:rPr lang="en-US" altLang="en-US" dirty="0"/>
              <a:t>and there is only a small amount selected. And IT always achieve KPI keep on time.</a:t>
            </a:r>
            <a:r>
              <a:rPr lang="en-US" altLang="en-US" baseline="0" dirty="0"/>
              <a:t> 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soft ware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37678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is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44 %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Development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21 % Trouble support IT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(44%)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Windows CE 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New technology ?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68930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50135</TotalTime>
  <Words>3324</Words>
  <Application>Microsoft Office PowerPoint</Application>
  <PresentationFormat>On-screen Show (4:3)</PresentationFormat>
  <Paragraphs>534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HGPSoeiKakugothicUB</vt:lpstr>
      <vt:lpstr>HGPSoeiKakugothicUB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4144</cp:revision>
  <cp:lastPrinted>2023-03-01T01:59:53Z</cp:lastPrinted>
  <dcterms:created xsi:type="dcterms:W3CDTF">2016-12-21T06:42:40Z</dcterms:created>
  <dcterms:modified xsi:type="dcterms:W3CDTF">2024-01-18T00:42:24Z</dcterms:modified>
</cp:coreProperties>
</file>