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1" r:id="rId4"/>
    <p:sldId id="260" r:id="rId5"/>
    <p:sldId id="258" r:id="rId6"/>
    <p:sldId id="1616" r:id="rId7"/>
  </p:sldIdLst>
  <p:sldSz cx="9906000" cy="6858000" type="A4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>
          <p15:clr>
            <a:srgbClr val="A4A3A4"/>
          </p15:clr>
        </p15:guide>
        <p15:guide id="2" pos="53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  <a:srgbClr val="FFCC00"/>
    <a:srgbClr val="FFFF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1734" y="786"/>
      </p:cViewPr>
      <p:guideLst>
        <p:guide orient="horz" pos="890"/>
        <p:guide pos="53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067CAD-02A4-42E3-A780-E11C8CEE91D5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E1E0EB9-C896-42CB-AF4A-1DFDE0635D7C}">
      <dgm:prSet phldrT="[Text]"/>
      <dgm:spPr/>
      <dgm:t>
        <a:bodyPr/>
        <a:lstStyle/>
        <a:p>
          <a:r>
            <a:rPr lang="en-US"/>
            <a:t>Good receipt</a:t>
          </a:r>
          <a:endParaRPr lang="en-US" dirty="0"/>
        </a:p>
      </dgm:t>
    </dgm:pt>
    <dgm:pt modelId="{640A9CB1-69EB-430C-8EEA-68A073A1B20A}" type="parTrans" cxnId="{97B2E64D-3BF1-4A2C-8A41-5A42B4FCC69E}">
      <dgm:prSet/>
      <dgm:spPr/>
      <dgm:t>
        <a:bodyPr/>
        <a:lstStyle/>
        <a:p>
          <a:endParaRPr lang="en-US"/>
        </a:p>
      </dgm:t>
    </dgm:pt>
    <dgm:pt modelId="{3D8569AB-5FCF-436B-BF29-165CC7D7C195}" type="sibTrans" cxnId="{97B2E64D-3BF1-4A2C-8A41-5A42B4FCC69E}">
      <dgm:prSet/>
      <dgm:spPr/>
      <dgm:t>
        <a:bodyPr/>
        <a:lstStyle/>
        <a:p>
          <a:endParaRPr lang="en-US"/>
        </a:p>
      </dgm:t>
    </dgm:pt>
    <dgm:pt modelId="{E5AEDC51-BBF4-4857-A00B-EDB516D16141}">
      <dgm:prSet phldrT="[Text]"/>
      <dgm:spPr/>
      <dgm:t>
        <a:bodyPr/>
        <a:lstStyle/>
        <a:p>
          <a:r>
            <a:rPr lang="en-US" dirty="0"/>
            <a:t>Transfer</a:t>
          </a:r>
        </a:p>
      </dgm:t>
    </dgm:pt>
    <dgm:pt modelId="{151A5047-9FDD-4975-BFC3-FD9FC430AA60}" type="parTrans" cxnId="{E9B389DD-A9AD-4903-9C5A-E85F1FB2E898}">
      <dgm:prSet/>
      <dgm:spPr/>
      <dgm:t>
        <a:bodyPr/>
        <a:lstStyle/>
        <a:p>
          <a:endParaRPr lang="en-US"/>
        </a:p>
      </dgm:t>
    </dgm:pt>
    <dgm:pt modelId="{E69FCF42-7731-4583-AB7F-EC1CB3DA0AC5}" type="sibTrans" cxnId="{E9B389DD-A9AD-4903-9C5A-E85F1FB2E898}">
      <dgm:prSet/>
      <dgm:spPr/>
      <dgm:t>
        <a:bodyPr/>
        <a:lstStyle/>
        <a:p>
          <a:endParaRPr lang="en-US"/>
        </a:p>
      </dgm:t>
    </dgm:pt>
    <dgm:pt modelId="{5F3E77BD-11FA-449C-AD78-35B6FF5A4E34}">
      <dgm:prSet phldrT="[Text]"/>
      <dgm:spPr/>
      <dgm:t>
        <a:bodyPr/>
        <a:lstStyle/>
        <a:p>
          <a:r>
            <a:rPr lang="en-US" dirty="0"/>
            <a:t>Maintenance</a:t>
          </a:r>
        </a:p>
      </dgm:t>
    </dgm:pt>
    <dgm:pt modelId="{0BDA630E-1043-405B-90CC-0CDE042C6BB0}" type="parTrans" cxnId="{0990466F-07C0-45E2-9FEE-0F72F302CC65}">
      <dgm:prSet/>
      <dgm:spPr/>
      <dgm:t>
        <a:bodyPr/>
        <a:lstStyle/>
        <a:p>
          <a:endParaRPr lang="en-US"/>
        </a:p>
      </dgm:t>
    </dgm:pt>
    <dgm:pt modelId="{15278E28-0887-472D-AFF9-F0F91A62A401}" type="sibTrans" cxnId="{0990466F-07C0-45E2-9FEE-0F72F302CC65}">
      <dgm:prSet/>
      <dgm:spPr/>
      <dgm:t>
        <a:bodyPr/>
        <a:lstStyle/>
        <a:p>
          <a:endParaRPr lang="en-US"/>
        </a:p>
      </dgm:t>
    </dgm:pt>
    <dgm:pt modelId="{9102663B-6859-403C-883B-3CBD37FD4A97}">
      <dgm:prSet phldrT="[Text]"/>
      <dgm:spPr/>
      <dgm:t>
        <a:bodyPr/>
        <a:lstStyle/>
        <a:p>
          <a:r>
            <a:rPr lang="en-US" dirty="0"/>
            <a:t>Inventory</a:t>
          </a:r>
        </a:p>
      </dgm:t>
    </dgm:pt>
    <dgm:pt modelId="{6A0680AC-E132-463D-97E6-97E7F1AEFE03}" type="parTrans" cxnId="{642F2DFF-E590-4907-84E3-C9267E30BA35}">
      <dgm:prSet/>
      <dgm:spPr/>
      <dgm:t>
        <a:bodyPr/>
        <a:lstStyle/>
        <a:p>
          <a:endParaRPr lang="en-US"/>
        </a:p>
      </dgm:t>
    </dgm:pt>
    <dgm:pt modelId="{7F9BD73D-BDBB-4BF9-B13F-17B83D119838}" type="sibTrans" cxnId="{642F2DFF-E590-4907-84E3-C9267E30BA35}">
      <dgm:prSet/>
      <dgm:spPr/>
      <dgm:t>
        <a:bodyPr/>
        <a:lstStyle/>
        <a:p>
          <a:endParaRPr lang="en-US"/>
        </a:p>
      </dgm:t>
    </dgm:pt>
    <dgm:pt modelId="{62897FBB-1D37-4129-9E06-28F991E2D40E}">
      <dgm:prSet phldrT="[Text]"/>
      <dgm:spPr/>
      <dgm:t>
        <a:bodyPr/>
        <a:lstStyle/>
        <a:p>
          <a:r>
            <a:rPr lang="en-US" dirty="0"/>
            <a:t>Scrap</a:t>
          </a:r>
        </a:p>
      </dgm:t>
    </dgm:pt>
    <dgm:pt modelId="{72FEDBF8-C43F-4359-93DA-9566266D980C}" type="parTrans" cxnId="{AF3A4491-110C-4911-A4CE-6C7A8B6277DE}">
      <dgm:prSet/>
      <dgm:spPr/>
      <dgm:t>
        <a:bodyPr/>
        <a:lstStyle/>
        <a:p>
          <a:endParaRPr lang="en-US"/>
        </a:p>
      </dgm:t>
    </dgm:pt>
    <dgm:pt modelId="{C5922E16-7F6C-4DC1-877F-A4079F641413}" type="sibTrans" cxnId="{AF3A4491-110C-4911-A4CE-6C7A8B6277DE}">
      <dgm:prSet/>
      <dgm:spPr/>
      <dgm:t>
        <a:bodyPr/>
        <a:lstStyle/>
        <a:p>
          <a:endParaRPr lang="en-US"/>
        </a:p>
      </dgm:t>
    </dgm:pt>
    <dgm:pt modelId="{90115291-4E76-4917-AFFD-158426D5713F}" type="pres">
      <dgm:prSet presAssocID="{6B067CAD-02A4-42E3-A780-E11C8CEE91D5}" presName="cycle" presStyleCnt="0">
        <dgm:presLayoutVars>
          <dgm:dir/>
          <dgm:resizeHandles val="exact"/>
        </dgm:presLayoutVars>
      </dgm:prSet>
      <dgm:spPr/>
    </dgm:pt>
    <dgm:pt modelId="{D3DF880B-7EB3-4036-B33B-2232C11C02D7}" type="pres">
      <dgm:prSet presAssocID="{7E1E0EB9-C896-42CB-AF4A-1DFDE0635D7C}" presName="node" presStyleLbl="node1" presStyleIdx="0" presStyleCnt="5">
        <dgm:presLayoutVars>
          <dgm:bulletEnabled val="1"/>
        </dgm:presLayoutVars>
      </dgm:prSet>
      <dgm:spPr/>
    </dgm:pt>
    <dgm:pt modelId="{208D6945-0991-4CCC-A5D0-A8792A362A84}" type="pres">
      <dgm:prSet presAssocID="{7E1E0EB9-C896-42CB-AF4A-1DFDE0635D7C}" presName="spNode" presStyleCnt="0"/>
      <dgm:spPr/>
    </dgm:pt>
    <dgm:pt modelId="{2E3F9CE1-1FE2-4769-B413-EB1ECE631065}" type="pres">
      <dgm:prSet presAssocID="{3D8569AB-5FCF-436B-BF29-165CC7D7C195}" presName="sibTrans" presStyleLbl="sibTrans1D1" presStyleIdx="0" presStyleCnt="5"/>
      <dgm:spPr/>
    </dgm:pt>
    <dgm:pt modelId="{E5BAB459-9ACB-42EB-B9D0-FA2BB99D27C2}" type="pres">
      <dgm:prSet presAssocID="{E5AEDC51-BBF4-4857-A00B-EDB516D16141}" presName="node" presStyleLbl="node1" presStyleIdx="1" presStyleCnt="5">
        <dgm:presLayoutVars>
          <dgm:bulletEnabled val="1"/>
        </dgm:presLayoutVars>
      </dgm:prSet>
      <dgm:spPr/>
    </dgm:pt>
    <dgm:pt modelId="{8ABA6B0F-DF48-4AB3-B075-B7E0407E4D36}" type="pres">
      <dgm:prSet presAssocID="{E5AEDC51-BBF4-4857-A00B-EDB516D16141}" presName="spNode" presStyleCnt="0"/>
      <dgm:spPr/>
    </dgm:pt>
    <dgm:pt modelId="{60D5C307-BFB6-4195-B19F-E0E352005E38}" type="pres">
      <dgm:prSet presAssocID="{E69FCF42-7731-4583-AB7F-EC1CB3DA0AC5}" presName="sibTrans" presStyleLbl="sibTrans1D1" presStyleIdx="1" presStyleCnt="5"/>
      <dgm:spPr/>
    </dgm:pt>
    <dgm:pt modelId="{31F28BCE-CF8A-443C-904A-CDA32E1F244A}" type="pres">
      <dgm:prSet presAssocID="{5F3E77BD-11FA-449C-AD78-35B6FF5A4E34}" presName="node" presStyleLbl="node1" presStyleIdx="2" presStyleCnt="5">
        <dgm:presLayoutVars>
          <dgm:bulletEnabled val="1"/>
        </dgm:presLayoutVars>
      </dgm:prSet>
      <dgm:spPr/>
    </dgm:pt>
    <dgm:pt modelId="{5761C1A1-5CF1-443D-94D2-FA6CF66A107E}" type="pres">
      <dgm:prSet presAssocID="{5F3E77BD-11FA-449C-AD78-35B6FF5A4E34}" presName="spNode" presStyleCnt="0"/>
      <dgm:spPr/>
    </dgm:pt>
    <dgm:pt modelId="{652E6641-06D1-418F-8EFD-0C8E635EB8D8}" type="pres">
      <dgm:prSet presAssocID="{15278E28-0887-472D-AFF9-F0F91A62A401}" presName="sibTrans" presStyleLbl="sibTrans1D1" presStyleIdx="2" presStyleCnt="5"/>
      <dgm:spPr/>
    </dgm:pt>
    <dgm:pt modelId="{8D19A375-D044-44D6-986B-E6B7B4B2226F}" type="pres">
      <dgm:prSet presAssocID="{9102663B-6859-403C-883B-3CBD37FD4A97}" presName="node" presStyleLbl="node1" presStyleIdx="3" presStyleCnt="5">
        <dgm:presLayoutVars>
          <dgm:bulletEnabled val="1"/>
        </dgm:presLayoutVars>
      </dgm:prSet>
      <dgm:spPr/>
    </dgm:pt>
    <dgm:pt modelId="{48FC8AA9-9144-4359-9FF7-A3A2CCF5273C}" type="pres">
      <dgm:prSet presAssocID="{9102663B-6859-403C-883B-3CBD37FD4A97}" presName="spNode" presStyleCnt="0"/>
      <dgm:spPr/>
    </dgm:pt>
    <dgm:pt modelId="{5FFA5AA1-4D5A-475A-9372-C12245480A77}" type="pres">
      <dgm:prSet presAssocID="{7F9BD73D-BDBB-4BF9-B13F-17B83D119838}" presName="sibTrans" presStyleLbl="sibTrans1D1" presStyleIdx="3" presStyleCnt="5"/>
      <dgm:spPr/>
    </dgm:pt>
    <dgm:pt modelId="{67FC5609-173F-444C-8DDF-CCB2EAFC1AE9}" type="pres">
      <dgm:prSet presAssocID="{62897FBB-1D37-4129-9E06-28F991E2D40E}" presName="node" presStyleLbl="node1" presStyleIdx="4" presStyleCnt="5">
        <dgm:presLayoutVars>
          <dgm:bulletEnabled val="1"/>
        </dgm:presLayoutVars>
      </dgm:prSet>
      <dgm:spPr/>
    </dgm:pt>
    <dgm:pt modelId="{BCF5AE0B-6B97-4698-BCF8-BCB2BFDC3AE1}" type="pres">
      <dgm:prSet presAssocID="{62897FBB-1D37-4129-9E06-28F991E2D40E}" presName="spNode" presStyleCnt="0"/>
      <dgm:spPr/>
    </dgm:pt>
    <dgm:pt modelId="{AB08A9F0-B0F7-4A19-AB6A-1746FBF8D92E}" type="pres">
      <dgm:prSet presAssocID="{C5922E16-7F6C-4DC1-877F-A4079F641413}" presName="sibTrans" presStyleLbl="sibTrans1D1" presStyleIdx="4" presStyleCnt="5"/>
      <dgm:spPr/>
    </dgm:pt>
  </dgm:ptLst>
  <dgm:cxnLst>
    <dgm:cxn modelId="{E11D5A2B-DCF7-4383-AB30-2743A08C1534}" type="presOf" srcId="{15278E28-0887-472D-AFF9-F0F91A62A401}" destId="{652E6641-06D1-418F-8EFD-0C8E635EB8D8}" srcOrd="0" destOrd="0" presId="urn:microsoft.com/office/officeart/2005/8/layout/cycle5"/>
    <dgm:cxn modelId="{BD794932-D908-4F56-895E-9C026EC8D957}" type="presOf" srcId="{6B067CAD-02A4-42E3-A780-E11C8CEE91D5}" destId="{90115291-4E76-4917-AFFD-158426D5713F}" srcOrd="0" destOrd="0" presId="urn:microsoft.com/office/officeart/2005/8/layout/cycle5"/>
    <dgm:cxn modelId="{A289BA5E-8053-43DC-ACDC-B33043B51B17}" type="presOf" srcId="{5F3E77BD-11FA-449C-AD78-35B6FF5A4E34}" destId="{31F28BCE-CF8A-443C-904A-CDA32E1F244A}" srcOrd="0" destOrd="0" presId="urn:microsoft.com/office/officeart/2005/8/layout/cycle5"/>
    <dgm:cxn modelId="{0BC5C15F-2261-48F1-8684-72359E7AEF0E}" type="presOf" srcId="{62897FBB-1D37-4129-9E06-28F991E2D40E}" destId="{67FC5609-173F-444C-8DDF-CCB2EAFC1AE9}" srcOrd="0" destOrd="0" presId="urn:microsoft.com/office/officeart/2005/8/layout/cycle5"/>
    <dgm:cxn modelId="{97B2E64D-3BF1-4A2C-8A41-5A42B4FCC69E}" srcId="{6B067CAD-02A4-42E3-A780-E11C8CEE91D5}" destId="{7E1E0EB9-C896-42CB-AF4A-1DFDE0635D7C}" srcOrd="0" destOrd="0" parTransId="{640A9CB1-69EB-430C-8EEA-68A073A1B20A}" sibTransId="{3D8569AB-5FCF-436B-BF29-165CC7D7C195}"/>
    <dgm:cxn modelId="{C787FE4D-0327-4AC4-8D7A-430EFE096CDD}" type="presOf" srcId="{7F9BD73D-BDBB-4BF9-B13F-17B83D119838}" destId="{5FFA5AA1-4D5A-475A-9372-C12245480A77}" srcOrd="0" destOrd="0" presId="urn:microsoft.com/office/officeart/2005/8/layout/cycle5"/>
    <dgm:cxn modelId="{0990466F-07C0-45E2-9FEE-0F72F302CC65}" srcId="{6B067CAD-02A4-42E3-A780-E11C8CEE91D5}" destId="{5F3E77BD-11FA-449C-AD78-35B6FF5A4E34}" srcOrd="2" destOrd="0" parTransId="{0BDA630E-1043-405B-90CC-0CDE042C6BB0}" sibTransId="{15278E28-0887-472D-AFF9-F0F91A62A401}"/>
    <dgm:cxn modelId="{BD18DC7C-B66F-49D9-ADA8-65844672234A}" type="presOf" srcId="{7E1E0EB9-C896-42CB-AF4A-1DFDE0635D7C}" destId="{D3DF880B-7EB3-4036-B33B-2232C11C02D7}" srcOrd="0" destOrd="0" presId="urn:microsoft.com/office/officeart/2005/8/layout/cycle5"/>
    <dgm:cxn modelId="{AF3A4491-110C-4911-A4CE-6C7A8B6277DE}" srcId="{6B067CAD-02A4-42E3-A780-E11C8CEE91D5}" destId="{62897FBB-1D37-4129-9E06-28F991E2D40E}" srcOrd="4" destOrd="0" parTransId="{72FEDBF8-C43F-4359-93DA-9566266D980C}" sibTransId="{C5922E16-7F6C-4DC1-877F-A4079F641413}"/>
    <dgm:cxn modelId="{C6C8AB91-CD16-4EA2-80E0-E7AE5F3018BA}" type="presOf" srcId="{E5AEDC51-BBF4-4857-A00B-EDB516D16141}" destId="{E5BAB459-9ACB-42EB-B9D0-FA2BB99D27C2}" srcOrd="0" destOrd="0" presId="urn:microsoft.com/office/officeart/2005/8/layout/cycle5"/>
    <dgm:cxn modelId="{FD52C696-79E0-40AD-B43A-B0645368C6F7}" type="presOf" srcId="{9102663B-6859-403C-883B-3CBD37FD4A97}" destId="{8D19A375-D044-44D6-986B-E6B7B4B2226F}" srcOrd="0" destOrd="0" presId="urn:microsoft.com/office/officeart/2005/8/layout/cycle5"/>
    <dgm:cxn modelId="{80CC9397-90C5-4630-BBFA-46C19AA811BD}" type="presOf" srcId="{3D8569AB-5FCF-436B-BF29-165CC7D7C195}" destId="{2E3F9CE1-1FE2-4769-B413-EB1ECE631065}" srcOrd="0" destOrd="0" presId="urn:microsoft.com/office/officeart/2005/8/layout/cycle5"/>
    <dgm:cxn modelId="{EE8D8DC6-E46C-41B9-9B36-2744C0DB447B}" type="presOf" srcId="{E69FCF42-7731-4583-AB7F-EC1CB3DA0AC5}" destId="{60D5C307-BFB6-4195-B19F-E0E352005E38}" srcOrd="0" destOrd="0" presId="urn:microsoft.com/office/officeart/2005/8/layout/cycle5"/>
    <dgm:cxn modelId="{E9B389DD-A9AD-4903-9C5A-E85F1FB2E898}" srcId="{6B067CAD-02A4-42E3-A780-E11C8CEE91D5}" destId="{E5AEDC51-BBF4-4857-A00B-EDB516D16141}" srcOrd="1" destOrd="0" parTransId="{151A5047-9FDD-4975-BFC3-FD9FC430AA60}" sibTransId="{E69FCF42-7731-4583-AB7F-EC1CB3DA0AC5}"/>
    <dgm:cxn modelId="{752880FD-606C-4DE8-82B8-3804D15519AB}" type="presOf" srcId="{C5922E16-7F6C-4DC1-877F-A4079F641413}" destId="{AB08A9F0-B0F7-4A19-AB6A-1746FBF8D92E}" srcOrd="0" destOrd="0" presId="urn:microsoft.com/office/officeart/2005/8/layout/cycle5"/>
    <dgm:cxn modelId="{642F2DFF-E590-4907-84E3-C9267E30BA35}" srcId="{6B067CAD-02A4-42E3-A780-E11C8CEE91D5}" destId="{9102663B-6859-403C-883B-3CBD37FD4A97}" srcOrd="3" destOrd="0" parTransId="{6A0680AC-E132-463D-97E6-97E7F1AEFE03}" sibTransId="{7F9BD73D-BDBB-4BF9-B13F-17B83D119838}"/>
    <dgm:cxn modelId="{CC448C73-AF30-4FEF-B473-F8E4F9CA33B0}" type="presParOf" srcId="{90115291-4E76-4917-AFFD-158426D5713F}" destId="{D3DF880B-7EB3-4036-B33B-2232C11C02D7}" srcOrd="0" destOrd="0" presId="urn:microsoft.com/office/officeart/2005/8/layout/cycle5"/>
    <dgm:cxn modelId="{84F1FAA2-4E6D-4DF1-B784-2024FCF7D85B}" type="presParOf" srcId="{90115291-4E76-4917-AFFD-158426D5713F}" destId="{208D6945-0991-4CCC-A5D0-A8792A362A84}" srcOrd="1" destOrd="0" presId="urn:microsoft.com/office/officeart/2005/8/layout/cycle5"/>
    <dgm:cxn modelId="{AEE82F20-8C4B-431C-BEEC-9ED45A388270}" type="presParOf" srcId="{90115291-4E76-4917-AFFD-158426D5713F}" destId="{2E3F9CE1-1FE2-4769-B413-EB1ECE631065}" srcOrd="2" destOrd="0" presId="urn:microsoft.com/office/officeart/2005/8/layout/cycle5"/>
    <dgm:cxn modelId="{AF2ED561-1C88-46B7-92DB-B3F4FE4AD6DF}" type="presParOf" srcId="{90115291-4E76-4917-AFFD-158426D5713F}" destId="{E5BAB459-9ACB-42EB-B9D0-FA2BB99D27C2}" srcOrd="3" destOrd="0" presId="urn:microsoft.com/office/officeart/2005/8/layout/cycle5"/>
    <dgm:cxn modelId="{396BFDEB-77FB-4F0C-B2C5-1AEA7B322326}" type="presParOf" srcId="{90115291-4E76-4917-AFFD-158426D5713F}" destId="{8ABA6B0F-DF48-4AB3-B075-B7E0407E4D36}" srcOrd="4" destOrd="0" presId="urn:microsoft.com/office/officeart/2005/8/layout/cycle5"/>
    <dgm:cxn modelId="{6C5E5E65-41B5-4232-8B1F-E7E0101FB50C}" type="presParOf" srcId="{90115291-4E76-4917-AFFD-158426D5713F}" destId="{60D5C307-BFB6-4195-B19F-E0E352005E38}" srcOrd="5" destOrd="0" presId="urn:microsoft.com/office/officeart/2005/8/layout/cycle5"/>
    <dgm:cxn modelId="{D64EAF63-EF5E-48C2-A1BF-2E1A50A5D6AD}" type="presParOf" srcId="{90115291-4E76-4917-AFFD-158426D5713F}" destId="{31F28BCE-CF8A-443C-904A-CDA32E1F244A}" srcOrd="6" destOrd="0" presId="urn:microsoft.com/office/officeart/2005/8/layout/cycle5"/>
    <dgm:cxn modelId="{00BC041C-C36E-498A-AA01-4323B112ABDB}" type="presParOf" srcId="{90115291-4E76-4917-AFFD-158426D5713F}" destId="{5761C1A1-5CF1-443D-94D2-FA6CF66A107E}" srcOrd="7" destOrd="0" presId="urn:microsoft.com/office/officeart/2005/8/layout/cycle5"/>
    <dgm:cxn modelId="{E5F824E0-9EA2-469F-AD63-EF78ACBCD151}" type="presParOf" srcId="{90115291-4E76-4917-AFFD-158426D5713F}" destId="{652E6641-06D1-418F-8EFD-0C8E635EB8D8}" srcOrd="8" destOrd="0" presId="urn:microsoft.com/office/officeart/2005/8/layout/cycle5"/>
    <dgm:cxn modelId="{397FBEDE-4370-4287-AE33-5820D65E5A1F}" type="presParOf" srcId="{90115291-4E76-4917-AFFD-158426D5713F}" destId="{8D19A375-D044-44D6-986B-E6B7B4B2226F}" srcOrd="9" destOrd="0" presId="urn:microsoft.com/office/officeart/2005/8/layout/cycle5"/>
    <dgm:cxn modelId="{6254EC71-A17F-4824-862D-1B87B43AD393}" type="presParOf" srcId="{90115291-4E76-4917-AFFD-158426D5713F}" destId="{48FC8AA9-9144-4359-9FF7-A3A2CCF5273C}" srcOrd="10" destOrd="0" presId="urn:microsoft.com/office/officeart/2005/8/layout/cycle5"/>
    <dgm:cxn modelId="{94233F17-3CA1-42F6-9707-2320882CC5F3}" type="presParOf" srcId="{90115291-4E76-4917-AFFD-158426D5713F}" destId="{5FFA5AA1-4D5A-475A-9372-C12245480A77}" srcOrd="11" destOrd="0" presId="urn:microsoft.com/office/officeart/2005/8/layout/cycle5"/>
    <dgm:cxn modelId="{5C682F66-FFF8-4F07-B0CE-62886AA53D15}" type="presParOf" srcId="{90115291-4E76-4917-AFFD-158426D5713F}" destId="{67FC5609-173F-444C-8DDF-CCB2EAFC1AE9}" srcOrd="12" destOrd="0" presId="urn:microsoft.com/office/officeart/2005/8/layout/cycle5"/>
    <dgm:cxn modelId="{29828221-9ABC-4C7B-A6E4-20ECECE5671C}" type="presParOf" srcId="{90115291-4E76-4917-AFFD-158426D5713F}" destId="{BCF5AE0B-6B97-4698-BCF8-BCB2BFDC3AE1}" srcOrd="13" destOrd="0" presId="urn:microsoft.com/office/officeart/2005/8/layout/cycle5"/>
    <dgm:cxn modelId="{000CEDF1-7181-49DC-B173-846ADD698BCB}" type="presParOf" srcId="{90115291-4E76-4917-AFFD-158426D5713F}" destId="{AB08A9F0-B0F7-4A19-AB6A-1746FBF8D92E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067CAD-02A4-42E3-A780-E11C8CEE91D5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E1E0EB9-C896-42CB-AF4A-1DFDE0635D7C}">
      <dgm:prSet phldrT="[Text]"/>
      <dgm:spPr/>
      <dgm:t>
        <a:bodyPr/>
        <a:lstStyle/>
        <a:p>
          <a:r>
            <a:rPr lang="en-US" dirty="0"/>
            <a:t>Good receipt</a:t>
          </a:r>
        </a:p>
      </dgm:t>
    </dgm:pt>
    <dgm:pt modelId="{640A9CB1-69EB-430C-8EEA-68A073A1B20A}" type="parTrans" cxnId="{97B2E64D-3BF1-4A2C-8A41-5A42B4FCC69E}">
      <dgm:prSet/>
      <dgm:spPr/>
      <dgm:t>
        <a:bodyPr/>
        <a:lstStyle/>
        <a:p>
          <a:endParaRPr lang="en-US"/>
        </a:p>
      </dgm:t>
    </dgm:pt>
    <dgm:pt modelId="{3D8569AB-5FCF-436B-BF29-165CC7D7C195}" type="sibTrans" cxnId="{97B2E64D-3BF1-4A2C-8A41-5A42B4FCC69E}">
      <dgm:prSet/>
      <dgm:spPr/>
      <dgm:t>
        <a:bodyPr/>
        <a:lstStyle/>
        <a:p>
          <a:endParaRPr lang="en-US"/>
        </a:p>
      </dgm:t>
    </dgm:pt>
    <dgm:pt modelId="{E5AEDC51-BBF4-4857-A00B-EDB516D16141}">
      <dgm:prSet phldrT="[Text]"/>
      <dgm:spPr/>
      <dgm:t>
        <a:bodyPr/>
        <a:lstStyle/>
        <a:p>
          <a:r>
            <a:rPr lang="en-US" dirty="0"/>
            <a:t>Transfer</a:t>
          </a:r>
        </a:p>
      </dgm:t>
    </dgm:pt>
    <dgm:pt modelId="{151A5047-9FDD-4975-BFC3-FD9FC430AA60}" type="parTrans" cxnId="{E9B389DD-A9AD-4903-9C5A-E85F1FB2E898}">
      <dgm:prSet/>
      <dgm:spPr/>
      <dgm:t>
        <a:bodyPr/>
        <a:lstStyle/>
        <a:p>
          <a:endParaRPr lang="en-US"/>
        </a:p>
      </dgm:t>
    </dgm:pt>
    <dgm:pt modelId="{E69FCF42-7731-4583-AB7F-EC1CB3DA0AC5}" type="sibTrans" cxnId="{E9B389DD-A9AD-4903-9C5A-E85F1FB2E898}">
      <dgm:prSet/>
      <dgm:spPr/>
      <dgm:t>
        <a:bodyPr/>
        <a:lstStyle/>
        <a:p>
          <a:endParaRPr lang="en-US"/>
        </a:p>
      </dgm:t>
    </dgm:pt>
    <dgm:pt modelId="{5F3E77BD-11FA-449C-AD78-35B6FF5A4E34}">
      <dgm:prSet phldrT="[Text]"/>
      <dgm:spPr/>
      <dgm:t>
        <a:bodyPr/>
        <a:lstStyle/>
        <a:p>
          <a:r>
            <a:rPr lang="en-US" dirty="0"/>
            <a:t>Maintenance</a:t>
          </a:r>
        </a:p>
      </dgm:t>
    </dgm:pt>
    <dgm:pt modelId="{0BDA630E-1043-405B-90CC-0CDE042C6BB0}" type="parTrans" cxnId="{0990466F-07C0-45E2-9FEE-0F72F302CC65}">
      <dgm:prSet/>
      <dgm:spPr/>
      <dgm:t>
        <a:bodyPr/>
        <a:lstStyle/>
        <a:p>
          <a:endParaRPr lang="en-US"/>
        </a:p>
      </dgm:t>
    </dgm:pt>
    <dgm:pt modelId="{15278E28-0887-472D-AFF9-F0F91A62A401}" type="sibTrans" cxnId="{0990466F-07C0-45E2-9FEE-0F72F302CC65}">
      <dgm:prSet/>
      <dgm:spPr/>
      <dgm:t>
        <a:bodyPr/>
        <a:lstStyle/>
        <a:p>
          <a:endParaRPr lang="en-US"/>
        </a:p>
      </dgm:t>
    </dgm:pt>
    <dgm:pt modelId="{9102663B-6859-403C-883B-3CBD37FD4A97}">
      <dgm:prSet phldrT="[Text]"/>
      <dgm:spPr/>
      <dgm:t>
        <a:bodyPr/>
        <a:lstStyle/>
        <a:p>
          <a:r>
            <a:rPr lang="en-US" dirty="0"/>
            <a:t>Inventory</a:t>
          </a:r>
        </a:p>
      </dgm:t>
    </dgm:pt>
    <dgm:pt modelId="{6A0680AC-E132-463D-97E6-97E7F1AEFE03}" type="parTrans" cxnId="{642F2DFF-E590-4907-84E3-C9267E30BA35}">
      <dgm:prSet/>
      <dgm:spPr/>
      <dgm:t>
        <a:bodyPr/>
        <a:lstStyle/>
        <a:p>
          <a:endParaRPr lang="en-US"/>
        </a:p>
      </dgm:t>
    </dgm:pt>
    <dgm:pt modelId="{7F9BD73D-BDBB-4BF9-B13F-17B83D119838}" type="sibTrans" cxnId="{642F2DFF-E590-4907-84E3-C9267E30BA35}">
      <dgm:prSet/>
      <dgm:spPr/>
      <dgm:t>
        <a:bodyPr/>
        <a:lstStyle/>
        <a:p>
          <a:endParaRPr lang="en-US"/>
        </a:p>
      </dgm:t>
    </dgm:pt>
    <dgm:pt modelId="{62897FBB-1D37-4129-9E06-28F991E2D40E}">
      <dgm:prSet phldrT="[Text]"/>
      <dgm:spPr/>
      <dgm:t>
        <a:bodyPr/>
        <a:lstStyle/>
        <a:p>
          <a:r>
            <a:rPr lang="en-US" dirty="0"/>
            <a:t>Scrap</a:t>
          </a:r>
        </a:p>
      </dgm:t>
    </dgm:pt>
    <dgm:pt modelId="{72FEDBF8-C43F-4359-93DA-9566266D980C}" type="parTrans" cxnId="{AF3A4491-110C-4911-A4CE-6C7A8B6277DE}">
      <dgm:prSet/>
      <dgm:spPr/>
      <dgm:t>
        <a:bodyPr/>
        <a:lstStyle/>
        <a:p>
          <a:endParaRPr lang="en-US"/>
        </a:p>
      </dgm:t>
    </dgm:pt>
    <dgm:pt modelId="{C5922E16-7F6C-4DC1-877F-A4079F641413}" type="sibTrans" cxnId="{AF3A4491-110C-4911-A4CE-6C7A8B6277DE}">
      <dgm:prSet/>
      <dgm:spPr/>
      <dgm:t>
        <a:bodyPr/>
        <a:lstStyle/>
        <a:p>
          <a:endParaRPr lang="en-US"/>
        </a:p>
      </dgm:t>
    </dgm:pt>
    <dgm:pt modelId="{90115291-4E76-4917-AFFD-158426D5713F}" type="pres">
      <dgm:prSet presAssocID="{6B067CAD-02A4-42E3-A780-E11C8CEE91D5}" presName="cycle" presStyleCnt="0">
        <dgm:presLayoutVars>
          <dgm:dir/>
          <dgm:resizeHandles val="exact"/>
        </dgm:presLayoutVars>
      </dgm:prSet>
      <dgm:spPr/>
    </dgm:pt>
    <dgm:pt modelId="{D3DF880B-7EB3-4036-B33B-2232C11C02D7}" type="pres">
      <dgm:prSet presAssocID="{7E1E0EB9-C896-42CB-AF4A-1DFDE0635D7C}" presName="node" presStyleLbl="node1" presStyleIdx="0" presStyleCnt="5">
        <dgm:presLayoutVars>
          <dgm:bulletEnabled val="1"/>
        </dgm:presLayoutVars>
      </dgm:prSet>
      <dgm:spPr/>
    </dgm:pt>
    <dgm:pt modelId="{208D6945-0991-4CCC-A5D0-A8792A362A84}" type="pres">
      <dgm:prSet presAssocID="{7E1E0EB9-C896-42CB-AF4A-1DFDE0635D7C}" presName="spNode" presStyleCnt="0"/>
      <dgm:spPr/>
    </dgm:pt>
    <dgm:pt modelId="{2E3F9CE1-1FE2-4769-B413-EB1ECE631065}" type="pres">
      <dgm:prSet presAssocID="{3D8569AB-5FCF-436B-BF29-165CC7D7C195}" presName="sibTrans" presStyleLbl="sibTrans1D1" presStyleIdx="0" presStyleCnt="5"/>
      <dgm:spPr/>
    </dgm:pt>
    <dgm:pt modelId="{E5BAB459-9ACB-42EB-B9D0-FA2BB99D27C2}" type="pres">
      <dgm:prSet presAssocID="{E5AEDC51-BBF4-4857-A00B-EDB516D16141}" presName="node" presStyleLbl="node1" presStyleIdx="1" presStyleCnt="5">
        <dgm:presLayoutVars>
          <dgm:bulletEnabled val="1"/>
        </dgm:presLayoutVars>
      </dgm:prSet>
      <dgm:spPr/>
    </dgm:pt>
    <dgm:pt modelId="{8ABA6B0F-DF48-4AB3-B075-B7E0407E4D36}" type="pres">
      <dgm:prSet presAssocID="{E5AEDC51-BBF4-4857-A00B-EDB516D16141}" presName="spNode" presStyleCnt="0"/>
      <dgm:spPr/>
    </dgm:pt>
    <dgm:pt modelId="{60D5C307-BFB6-4195-B19F-E0E352005E38}" type="pres">
      <dgm:prSet presAssocID="{E69FCF42-7731-4583-AB7F-EC1CB3DA0AC5}" presName="sibTrans" presStyleLbl="sibTrans1D1" presStyleIdx="1" presStyleCnt="5"/>
      <dgm:spPr/>
    </dgm:pt>
    <dgm:pt modelId="{31F28BCE-CF8A-443C-904A-CDA32E1F244A}" type="pres">
      <dgm:prSet presAssocID="{5F3E77BD-11FA-449C-AD78-35B6FF5A4E34}" presName="node" presStyleLbl="node1" presStyleIdx="2" presStyleCnt="5">
        <dgm:presLayoutVars>
          <dgm:bulletEnabled val="1"/>
        </dgm:presLayoutVars>
      </dgm:prSet>
      <dgm:spPr/>
    </dgm:pt>
    <dgm:pt modelId="{5761C1A1-5CF1-443D-94D2-FA6CF66A107E}" type="pres">
      <dgm:prSet presAssocID="{5F3E77BD-11FA-449C-AD78-35B6FF5A4E34}" presName="spNode" presStyleCnt="0"/>
      <dgm:spPr/>
    </dgm:pt>
    <dgm:pt modelId="{652E6641-06D1-418F-8EFD-0C8E635EB8D8}" type="pres">
      <dgm:prSet presAssocID="{15278E28-0887-472D-AFF9-F0F91A62A401}" presName="sibTrans" presStyleLbl="sibTrans1D1" presStyleIdx="2" presStyleCnt="5"/>
      <dgm:spPr/>
    </dgm:pt>
    <dgm:pt modelId="{8D19A375-D044-44D6-986B-E6B7B4B2226F}" type="pres">
      <dgm:prSet presAssocID="{9102663B-6859-403C-883B-3CBD37FD4A97}" presName="node" presStyleLbl="node1" presStyleIdx="3" presStyleCnt="5">
        <dgm:presLayoutVars>
          <dgm:bulletEnabled val="1"/>
        </dgm:presLayoutVars>
      </dgm:prSet>
      <dgm:spPr/>
    </dgm:pt>
    <dgm:pt modelId="{48FC8AA9-9144-4359-9FF7-A3A2CCF5273C}" type="pres">
      <dgm:prSet presAssocID="{9102663B-6859-403C-883B-3CBD37FD4A97}" presName="spNode" presStyleCnt="0"/>
      <dgm:spPr/>
    </dgm:pt>
    <dgm:pt modelId="{5FFA5AA1-4D5A-475A-9372-C12245480A77}" type="pres">
      <dgm:prSet presAssocID="{7F9BD73D-BDBB-4BF9-B13F-17B83D119838}" presName="sibTrans" presStyleLbl="sibTrans1D1" presStyleIdx="3" presStyleCnt="5"/>
      <dgm:spPr/>
    </dgm:pt>
    <dgm:pt modelId="{67FC5609-173F-444C-8DDF-CCB2EAFC1AE9}" type="pres">
      <dgm:prSet presAssocID="{62897FBB-1D37-4129-9E06-28F991E2D40E}" presName="node" presStyleLbl="node1" presStyleIdx="4" presStyleCnt="5">
        <dgm:presLayoutVars>
          <dgm:bulletEnabled val="1"/>
        </dgm:presLayoutVars>
      </dgm:prSet>
      <dgm:spPr/>
    </dgm:pt>
    <dgm:pt modelId="{BCF5AE0B-6B97-4698-BCF8-BCB2BFDC3AE1}" type="pres">
      <dgm:prSet presAssocID="{62897FBB-1D37-4129-9E06-28F991E2D40E}" presName="spNode" presStyleCnt="0"/>
      <dgm:spPr/>
    </dgm:pt>
    <dgm:pt modelId="{AB08A9F0-B0F7-4A19-AB6A-1746FBF8D92E}" type="pres">
      <dgm:prSet presAssocID="{C5922E16-7F6C-4DC1-877F-A4079F641413}" presName="sibTrans" presStyleLbl="sibTrans1D1" presStyleIdx="4" presStyleCnt="5"/>
      <dgm:spPr/>
    </dgm:pt>
  </dgm:ptLst>
  <dgm:cxnLst>
    <dgm:cxn modelId="{45CD9703-DB9E-4502-8B37-237B414111AD}" type="presOf" srcId="{9102663B-6859-403C-883B-3CBD37FD4A97}" destId="{8D19A375-D044-44D6-986B-E6B7B4B2226F}" srcOrd="0" destOrd="0" presId="urn:microsoft.com/office/officeart/2005/8/layout/cycle5"/>
    <dgm:cxn modelId="{8E846A0A-FCD7-4A9E-9BD4-C8F072D96BC7}" type="presOf" srcId="{5F3E77BD-11FA-449C-AD78-35B6FF5A4E34}" destId="{31F28BCE-CF8A-443C-904A-CDA32E1F244A}" srcOrd="0" destOrd="0" presId="urn:microsoft.com/office/officeart/2005/8/layout/cycle5"/>
    <dgm:cxn modelId="{58552132-CC3A-4CEC-B88E-C00139BD7F7B}" type="presOf" srcId="{E5AEDC51-BBF4-4857-A00B-EDB516D16141}" destId="{E5BAB459-9ACB-42EB-B9D0-FA2BB99D27C2}" srcOrd="0" destOrd="0" presId="urn:microsoft.com/office/officeart/2005/8/layout/cycle5"/>
    <dgm:cxn modelId="{3E238C48-7A1B-4DBF-894C-3D7DF2313652}" type="presOf" srcId="{15278E28-0887-472D-AFF9-F0F91A62A401}" destId="{652E6641-06D1-418F-8EFD-0C8E635EB8D8}" srcOrd="0" destOrd="0" presId="urn:microsoft.com/office/officeart/2005/8/layout/cycle5"/>
    <dgm:cxn modelId="{FFE7DF6B-906E-4447-81F9-4CE71ADFBEC4}" type="presOf" srcId="{E69FCF42-7731-4583-AB7F-EC1CB3DA0AC5}" destId="{60D5C307-BFB6-4195-B19F-E0E352005E38}" srcOrd="0" destOrd="0" presId="urn:microsoft.com/office/officeart/2005/8/layout/cycle5"/>
    <dgm:cxn modelId="{97B2E64D-3BF1-4A2C-8A41-5A42B4FCC69E}" srcId="{6B067CAD-02A4-42E3-A780-E11C8CEE91D5}" destId="{7E1E0EB9-C896-42CB-AF4A-1DFDE0635D7C}" srcOrd="0" destOrd="0" parTransId="{640A9CB1-69EB-430C-8EEA-68A073A1B20A}" sibTransId="{3D8569AB-5FCF-436B-BF29-165CC7D7C195}"/>
    <dgm:cxn modelId="{0990466F-07C0-45E2-9FEE-0F72F302CC65}" srcId="{6B067CAD-02A4-42E3-A780-E11C8CEE91D5}" destId="{5F3E77BD-11FA-449C-AD78-35B6FF5A4E34}" srcOrd="2" destOrd="0" parTransId="{0BDA630E-1043-405B-90CC-0CDE042C6BB0}" sibTransId="{15278E28-0887-472D-AFF9-F0F91A62A401}"/>
    <dgm:cxn modelId="{752F4558-FA01-490E-BB1A-7573A0C4CB50}" type="presOf" srcId="{3D8569AB-5FCF-436B-BF29-165CC7D7C195}" destId="{2E3F9CE1-1FE2-4769-B413-EB1ECE631065}" srcOrd="0" destOrd="0" presId="urn:microsoft.com/office/officeart/2005/8/layout/cycle5"/>
    <dgm:cxn modelId="{FA3B5C7B-77A8-4EE5-A552-90C10A796E44}" type="presOf" srcId="{7E1E0EB9-C896-42CB-AF4A-1DFDE0635D7C}" destId="{D3DF880B-7EB3-4036-B33B-2232C11C02D7}" srcOrd="0" destOrd="0" presId="urn:microsoft.com/office/officeart/2005/8/layout/cycle5"/>
    <dgm:cxn modelId="{66760091-F86C-4E1E-BC81-18A82ABBB87B}" type="presOf" srcId="{6B067CAD-02A4-42E3-A780-E11C8CEE91D5}" destId="{90115291-4E76-4917-AFFD-158426D5713F}" srcOrd="0" destOrd="0" presId="urn:microsoft.com/office/officeart/2005/8/layout/cycle5"/>
    <dgm:cxn modelId="{AF3A4491-110C-4911-A4CE-6C7A8B6277DE}" srcId="{6B067CAD-02A4-42E3-A780-E11C8CEE91D5}" destId="{62897FBB-1D37-4129-9E06-28F991E2D40E}" srcOrd="4" destOrd="0" parTransId="{72FEDBF8-C43F-4359-93DA-9566266D980C}" sibTransId="{C5922E16-7F6C-4DC1-877F-A4079F641413}"/>
    <dgm:cxn modelId="{F15F3E97-37B6-4B81-8CA3-243304459FEA}" type="presOf" srcId="{C5922E16-7F6C-4DC1-877F-A4079F641413}" destId="{AB08A9F0-B0F7-4A19-AB6A-1746FBF8D92E}" srcOrd="0" destOrd="0" presId="urn:microsoft.com/office/officeart/2005/8/layout/cycle5"/>
    <dgm:cxn modelId="{4ACCEEBA-BEEE-4CB6-80F6-C68ED2F08CE2}" type="presOf" srcId="{7F9BD73D-BDBB-4BF9-B13F-17B83D119838}" destId="{5FFA5AA1-4D5A-475A-9372-C12245480A77}" srcOrd="0" destOrd="0" presId="urn:microsoft.com/office/officeart/2005/8/layout/cycle5"/>
    <dgm:cxn modelId="{F3E777CF-7FB1-431A-B680-FE1F1D1B4498}" type="presOf" srcId="{62897FBB-1D37-4129-9E06-28F991E2D40E}" destId="{67FC5609-173F-444C-8DDF-CCB2EAFC1AE9}" srcOrd="0" destOrd="0" presId="urn:microsoft.com/office/officeart/2005/8/layout/cycle5"/>
    <dgm:cxn modelId="{E9B389DD-A9AD-4903-9C5A-E85F1FB2E898}" srcId="{6B067CAD-02A4-42E3-A780-E11C8CEE91D5}" destId="{E5AEDC51-BBF4-4857-A00B-EDB516D16141}" srcOrd="1" destOrd="0" parTransId="{151A5047-9FDD-4975-BFC3-FD9FC430AA60}" sibTransId="{E69FCF42-7731-4583-AB7F-EC1CB3DA0AC5}"/>
    <dgm:cxn modelId="{642F2DFF-E590-4907-84E3-C9267E30BA35}" srcId="{6B067CAD-02A4-42E3-A780-E11C8CEE91D5}" destId="{9102663B-6859-403C-883B-3CBD37FD4A97}" srcOrd="3" destOrd="0" parTransId="{6A0680AC-E132-463D-97E6-97E7F1AEFE03}" sibTransId="{7F9BD73D-BDBB-4BF9-B13F-17B83D119838}"/>
    <dgm:cxn modelId="{BB5DBA5A-1640-4132-B856-BF15FBE707B8}" type="presParOf" srcId="{90115291-4E76-4917-AFFD-158426D5713F}" destId="{D3DF880B-7EB3-4036-B33B-2232C11C02D7}" srcOrd="0" destOrd="0" presId="urn:microsoft.com/office/officeart/2005/8/layout/cycle5"/>
    <dgm:cxn modelId="{C0474881-C8F0-4EE0-B62B-066BB356FBE9}" type="presParOf" srcId="{90115291-4E76-4917-AFFD-158426D5713F}" destId="{208D6945-0991-4CCC-A5D0-A8792A362A84}" srcOrd="1" destOrd="0" presId="urn:microsoft.com/office/officeart/2005/8/layout/cycle5"/>
    <dgm:cxn modelId="{D9D4ABDA-D849-4B45-8DCF-1F270FD61CE3}" type="presParOf" srcId="{90115291-4E76-4917-AFFD-158426D5713F}" destId="{2E3F9CE1-1FE2-4769-B413-EB1ECE631065}" srcOrd="2" destOrd="0" presId="urn:microsoft.com/office/officeart/2005/8/layout/cycle5"/>
    <dgm:cxn modelId="{6A38CCA9-E24B-4AC8-961D-9A21831973BE}" type="presParOf" srcId="{90115291-4E76-4917-AFFD-158426D5713F}" destId="{E5BAB459-9ACB-42EB-B9D0-FA2BB99D27C2}" srcOrd="3" destOrd="0" presId="urn:microsoft.com/office/officeart/2005/8/layout/cycle5"/>
    <dgm:cxn modelId="{7CB67910-47E7-40BD-ADDD-5D4C2E5C954A}" type="presParOf" srcId="{90115291-4E76-4917-AFFD-158426D5713F}" destId="{8ABA6B0F-DF48-4AB3-B075-B7E0407E4D36}" srcOrd="4" destOrd="0" presId="urn:microsoft.com/office/officeart/2005/8/layout/cycle5"/>
    <dgm:cxn modelId="{66B924CA-0565-4569-9CD9-E88BE6660911}" type="presParOf" srcId="{90115291-4E76-4917-AFFD-158426D5713F}" destId="{60D5C307-BFB6-4195-B19F-E0E352005E38}" srcOrd="5" destOrd="0" presId="urn:microsoft.com/office/officeart/2005/8/layout/cycle5"/>
    <dgm:cxn modelId="{32DDA418-1919-4509-BBA4-7C6E3CE84DE0}" type="presParOf" srcId="{90115291-4E76-4917-AFFD-158426D5713F}" destId="{31F28BCE-CF8A-443C-904A-CDA32E1F244A}" srcOrd="6" destOrd="0" presId="urn:microsoft.com/office/officeart/2005/8/layout/cycle5"/>
    <dgm:cxn modelId="{8782FA94-4AB6-4E82-8BB6-51BEF0B05EFF}" type="presParOf" srcId="{90115291-4E76-4917-AFFD-158426D5713F}" destId="{5761C1A1-5CF1-443D-94D2-FA6CF66A107E}" srcOrd="7" destOrd="0" presId="urn:microsoft.com/office/officeart/2005/8/layout/cycle5"/>
    <dgm:cxn modelId="{452EA89D-4843-4F7A-859C-84CA247C6A79}" type="presParOf" srcId="{90115291-4E76-4917-AFFD-158426D5713F}" destId="{652E6641-06D1-418F-8EFD-0C8E635EB8D8}" srcOrd="8" destOrd="0" presId="urn:microsoft.com/office/officeart/2005/8/layout/cycle5"/>
    <dgm:cxn modelId="{E8EA3273-02DA-45FE-9539-932D711C5CF0}" type="presParOf" srcId="{90115291-4E76-4917-AFFD-158426D5713F}" destId="{8D19A375-D044-44D6-986B-E6B7B4B2226F}" srcOrd="9" destOrd="0" presId="urn:microsoft.com/office/officeart/2005/8/layout/cycle5"/>
    <dgm:cxn modelId="{F64E8034-9A11-4CFE-862E-16A40634BEFC}" type="presParOf" srcId="{90115291-4E76-4917-AFFD-158426D5713F}" destId="{48FC8AA9-9144-4359-9FF7-A3A2CCF5273C}" srcOrd="10" destOrd="0" presId="urn:microsoft.com/office/officeart/2005/8/layout/cycle5"/>
    <dgm:cxn modelId="{948C0712-03CE-4E92-BD15-41356E6E55F1}" type="presParOf" srcId="{90115291-4E76-4917-AFFD-158426D5713F}" destId="{5FFA5AA1-4D5A-475A-9372-C12245480A77}" srcOrd="11" destOrd="0" presId="urn:microsoft.com/office/officeart/2005/8/layout/cycle5"/>
    <dgm:cxn modelId="{4EE47F35-707B-4B97-8CAE-C3BE52C18136}" type="presParOf" srcId="{90115291-4E76-4917-AFFD-158426D5713F}" destId="{67FC5609-173F-444C-8DDF-CCB2EAFC1AE9}" srcOrd="12" destOrd="0" presId="urn:microsoft.com/office/officeart/2005/8/layout/cycle5"/>
    <dgm:cxn modelId="{60EBAA19-D545-4F13-8E24-5A2A8F0E5E25}" type="presParOf" srcId="{90115291-4E76-4917-AFFD-158426D5713F}" destId="{BCF5AE0B-6B97-4698-BCF8-BCB2BFDC3AE1}" srcOrd="13" destOrd="0" presId="urn:microsoft.com/office/officeart/2005/8/layout/cycle5"/>
    <dgm:cxn modelId="{405877A7-9E4B-4E66-A1A3-915CA2F230C3}" type="presParOf" srcId="{90115291-4E76-4917-AFFD-158426D5713F}" destId="{AB08A9F0-B0F7-4A19-AB6A-1746FBF8D92E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FF94B4-951D-46B6-9B64-F6DEC572947F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</dgm:pt>
    <dgm:pt modelId="{A77FE28A-DF42-4633-ABD9-B2E94633EB93}">
      <dgm:prSet phldrT="[Text]" custT="1"/>
      <dgm:spPr/>
      <dgm:t>
        <a:bodyPr/>
        <a:lstStyle/>
        <a:p>
          <a:r>
            <a:rPr lang="en-US" sz="2000" dirty="0">
              <a:latin typeface="Arial" pitchFamily="34" charset="0"/>
              <a:cs typeface="Arial" pitchFamily="34" charset="0"/>
            </a:rPr>
            <a:t>Good receipt</a:t>
          </a:r>
        </a:p>
      </dgm:t>
    </dgm:pt>
    <dgm:pt modelId="{C646E729-1097-4346-8E34-E2954A25E972}" type="parTrans" cxnId="{FF94382F-3516-4496-8ECC-31205C1CCCB3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9212D2E0-DBEB-4EBD-AE32-27F4390D0498}" type="sibTrans" cxnId="{FF94382F-3516-4496-8ECC-31205C1CCCB3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63874756-589C-4068-8E59-CB6ECFE0D2E6}">
      <dgm:prSet phldrT="[Text]" custT="1"/>
      <dgm:spPr/>
      <dgm:t>
        <a:bodyPr/>
        <a:lstStyle/>
        <a:p>
          <a:r>
            <a:rPr lang="en-US" sz="2000" dirty="0">
              <a:latin typeface="Arial" pitchFamily="34" charset="0"/>
              <a:cs typeface="Arial" pitchFamily="34" charset="0"/>
            </a:rPr>
            <a:t>Transfer</a:t>
          </a:r>
        </a:p>
      </dgm:t>
    </dgm:pt>
    <dgm:pt modelId="{24D6FB21-20EA-4F91-9491-C6F14D742813}" type="parTrans" cxnId="{08FD8F4F-A385-4E2D-A8C2-924D8D50F075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BB96ED5A-970E-4BCA-8BCC-BA40A100B1F9}" type="sibTrans" cxnId="{08FD8F4F-A385-4E2D-A8C2-924D8D50F075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CE7ED700-6F75-4B30-B7E8-05F248824ADB}">
      <dgm:prSet phldrT="[Text]" custT="1"/>
      <dgm:spPr/>
      <dgm:t>
        <a:bodyPr/>
        <a:lstStyle/>
        <a:p>
          <a:r>
            <a:rPr lang="en-US" sz="2000" dirty="0">
              <a:latin typeface="Arial" pitchFamily="34" charset="0"/>
              <a:cs typeface="Arial" pitchFamily="34" charset="0"/>
            </a:rPr>
            <a:t>Maintenance</a:t>
          </a:r>
        </a:p>
      </dgm:t>
    </dgm:pt>
    <dgm:pt modelId="{A06A80E7-4878-45A9-8150-142238328C65}" type="parTrans" cxnId="{A7FC5CD6-F77F-42E9-894B-1641E3E8F972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4994C25C-4ED8-4C8C-8186-70C92DACA04C}" type="sibTrans" cxnId="{A7FC5CD6-F77F-42E9-894B-1641E3E8F972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67B79F67-1490-4B4F-BAF8-075487CCEACC}">
      <dgm:prSet custT="1"/>
      <dgm:spPr/>
      <dgm:t>
        <a:bodyPr/>
        <a:lstStyle/>
        <a:p>
          <a:r>
            <a:rPr lang="en-US" sz="2000" dirty="0">
              <a:latin typeface="Arial" pitchFamily="34" charset="0"/>
              <a:cs typeface="Arial" pitchFamily="34" charset="0"/>
            </a:rPr>
            <a:t>Inventory</a:t>
          </a:r>
        </a:p>
      </dgm:t>
    </dgm:pt>
    <dgm:pt modelId="{9431A865-D0DE-4DBA-B019-A9AE582E564C}" type="parTrans" cxnId="{493D276D-BF28-4292-94FB-6CE979ECDE18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109EF07B-0FEC-4147-8A0A-FDF61B558965}" type="sibTrans" cxnId="{493D276D-BF28-4292-94FB-6CE979ECDE18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02F77C98-E260-4E67-9324-DFF210639100}">
      <dgm:prSet custT="1"/>
      <dgm:spPr/>
      <dgm:t>
        <a:bodyPr/>
        <a:lstStyle/>
        <a:p>
          <a:r>
            <a:rPr lang="en-US" sz="2000" dirty="0">
              <a:latin typeface="Arial" pitchFamily="34" charset="0"/>
              <a:cs typeface="Arial" pitchFamily="34" charset="0"/>
            </a:rPr>
            <a:t>Scrap</a:t>
          </a:r>
        </a:p>
      </dgm:t>
    </dgm:pt>
    <dgm:pt modelId="{E444821A-9353-45F4-93E3-5255DDABCEDD}" type="parTrans" cxnId="{002D4E44-2915-414A-A800-2A16195B793E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B2D0D23A-D6B9-48C3-B521-7278DA3BE749}" type="sibTrans" cxnId="{002D4E44-2915-414A-A800-2A16195B793E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67358A52-C6F7-4181-AD75-18FC730C7CD9}">
      <dgm:prSet custT="1"/>
      <dgm:spPr/>
      <dgm:t>
        <a:bodyPr/>
        <a:lstStyle/>
        <a:p>
          <a:r>
            <a:rPr lang="en-US" sz="2000" dirty="0">
              <a:latin typeface="Arial" pitchFamily="34" charset="0"/>
              <a:cs typeface="Arial" pitchFamily="34" charset="0"/>
            </a:rPr>
            <a:t>Purchase a new one</a:t>
          </a:r>
        </a:p>
      </dgm:t>
    </dgm:pt>
    <dgm:pt modelId="{E6D67018-872A-443D-A86E-337D9D7F500C}" type="parTrans" cxnId="{B3332501-6BA8-49AF-9708-E05009BD94A4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AC404E53-73B0-4F0F-BEB7-326F92CA605A}" type="sibTrans" cxnId="{B3332501-6BA8-49AF-9708-E05009BD94A4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15BFA78A-D6C7-4196-B010-7B0CC5E3DE29}">
      <dgm:prSet custT="1"/>
      <dgm:spPr/>
      <dgm:t>
        <a:bodyPr/>
        <a:lstStyle/>
        <a:p>
          <a:r>
            <a:rPr lang="en-US" sz="2000" dirty="0">
              <a:latin typeface="Arial" pitchFamily="34" charset="0"/>
              <a:cs typeface="Arial" pitchFamily="34" charset="0"/>
            </a:rPr>
            <a:t>Approve</a:t>
          </a:r>
        </a:p>
      </dgm:t>
    </dgm:pt>
    <dgm:pt modelId="{83421C4F-F46B-4005-922C-7E6F8A779111}" type="parTrans" cxnId="{9ACC6472-DA39-4CB4-93D4-8A9EB0582AFF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D7250081-776E-4B5E-9BA6-1E1AD0BE58DA}" type="sibTrans" cxnId="{9ACC6472-DA39-4CB4-93D4-8A9EB0582AFF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EC4F197E-AA12-4468-BC87-C89E56EE7324}">
      <dgm:prSet custT="1"/>
      <dgm:spPr/>
      <dgm:t>
        <a:bodyPr/>
        <a:lstStyle/>
        <a:p>
          <a:r>
            <a:rPr lang="en-US" sz="2000" dirty="0">
              <a:latin typeface="Arial" pitchFamily="34" charset="0"/>
              <a:cs typeface="Arial" pitchFamily="34" charset="0"/>
            </a:rPr>
            <a:t>Report</a:t>
          </a:r>
        </a:p>
      </dgm:t>
    </dgm:pt>
    <dgm:pt modelId="{DEFE4EC8-F491-4596-A11C-31F8C6C2401F}" type="parTrans" cxnId="{5FCBA572-5E5F-4C57-9E14-8128D55C524F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1F45A081-7E38-4646-9482-980F7873C2EA}" type="sibTrans" cxnId="{5FCBA572-5E5F-4C57-9E14-8128D55C524F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6E0BC2A3-42F6-4A29-887A-5970AAB0B329}">
      <dgm:prSet custT="1"/>
      <dgm:spPr/>
      <dgm:t>
        <a:bodyPr/>
        <a:lstStyle/>
        <a:p>
          <a:r>
            <a:rPr lang="en-US" sz="2000" dirty="0">
              <a:latin typeface="Arial" pitchFamily="34" charset="0"/>
              <a:cs typeface="Arial" pitchFamily="34" charset="0"/>
            </a:rPr>
            <a:t>Transfer to section</a:t>
          </a:r>
        </a:p>
      </dgm:t>
    </dgm:pt>
    <dgm:pt modelId="{9AD03130-2554-4DB5-A50C-E38390F3A4CC}" type="parTrans" cxnId="{DC4C7FDC-C8D3-4C2F-968F-5F98E9CA66E0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11554D5B-1A83-4109-8F8E-DC60BE778C6E}" type="sibTrans" cxnId="{DC4C7FDC-C8D3-4C2F-968F-5F98E9CA66E0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EF5AEA8B-A9B7-40C9-93E3-4A021BE949E1}">
      <dgm:prSet custT="1"/>
      <dgm:spPr/>
      <dgm:t>
        <a:bodyPr/>
        <a:lstStyle/>
        <a:p>
          <a:r>
            <a:rPr lang="en-US" sz="2000" dirty="0">
              <a:latin typeface="Arial" pitchFamily="34" charset="0"/>
              <a:cs typeface="Arial" pitchFamily="34" charset="0"/>
            </a:rPr>
            <a:t>Approve</a:t>
          </a:r>
        </a:p>
      </dgm:t>
    </dgm:pt>
    <dgm:pt modelId="{49688288-17E2-45B3-81BB-8F4F4DAA8CCE}" type="parTrans" cxnId="{DB715436-BCAE-4CB5-AA00-008BB190A3EA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254EF74C-0C56-471D-9C8F-99806E4842BD}" type="sibTrans" cxnId="{DB715436-BCAE-4CB5-AA00-008BB190A3EA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FA57EDD8-C426-4F66-9BEB-D82F4E85E233}">
      <dgm:prSet custT="1"/>
      <dgm:spPr/>
      <dgm:t>
        <a:bodyPr/>
        <a:lstStyle/>
        <a:p>
          <a:r>
            <a:rPr lang="en-US" sz="2000" dirty="0">
              <a:latin typeface="Arial" pitchFamily="34" charset="0"/>
              <a:cs typeface="Arial" pitchFamily="34" charset="0"/>
            </a:rPr>
            <a:t>Report</a:t>
          </a:r>
        </a:p>
      </dgm:t>
    </dgm:pt>
    <dgm:pt modelId="{459F31E7-BC64-4089-9ED8-D49313385014}" type="parTrans" cxnId="{8342E7BD-7A75-4359-B380-5543CD83D7E0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16B88B66-3822-4CB8-8FA6-B0EC19C0396D}" type="sibTrans" cxnId="{8342E7BD-7A75-4359-B380-5543CD83D7E0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2ED3F1D4-72C3-4364-B02D-D4AF633CFC61}">
      <dgm:prSet custT="1"/>
      <dgm:spPr/>
      <dgm:t>
        <a:bodyPr/>
        <a:lstStyle/>
        <a:p>
          <a:r>
            <a:rPr lang="en-US" sz="2000" dirty="0">
              <a:latin typeface="Arial" pitchFamily="34" charset="0"/>
              <a:cs typeface="Arial" pitchFamily="34" charset="0"/>
            </a:rPr>
            <a:t>Update information</a:t>
          </a:r>
        </a:p>
      </dgm:t>
    </dgm:pt>
    <dgm:pt modelId="{57B7059B-AB8A-4AB8-96DD-5C6B070557E9}" type="parTrans" cxnId="{DDA2DD04-A8C2-4935-A138-AB67153CEEDA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94BF2403-8DEB-424B-8C27-CF9D5AF04255}" type="sibTrans" cxnId="{DDA2DD04-A8C2-4935-A138-AB67153CEEDA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D743E8EC-5A37-4454-A831-9C427E47D21A}">
      <dgm:prSet custT="1"/>
      <dgm:spPr/>
      <dgm:t>
        <a:bodyPr/>
        <a:lstStyle/>
        <a:p>
          <a:r>
            <a:rPr lang="en-US" sz="2000" dirty="0">
              <a:latin typeface="Arial" pitchFamily="34" charset="0"/>
              <a:cs typeface="Arial" pitchFamily="34" charset="0"/>
            </a:rPr>
            <a:t>Update Serial No.</a:t>
          </a:r>
        </a:p>
      </dgm:t>
    </dgm:pt>
    <dgm:pt modelId="{AAAB0C28-6787-44E5-B386-ED3EDA3D1C7D}" type="parTrans" cxnId="{704BE634-FD2E-47DC-B7C4-7302BC0B0E26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C13E38BC-83F0-4633-AB53-9B7DE1CC2CF6}" type="sibTrans" cxnId="{704BE634-FD2E-47DC-B7C4-7302BC0B0E26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0CDAC881-4F5D-4972-B948-97F07C56240A}">
      <dgm:prSet custT="1"/>
      <dgm:spPr/>
      <dgm:t>
        <a:bodyPr/>
        <a:lstStyle/>
        <a:p>
          <a:r>
            <a:rPr lang="en-US" sz="2000" dirty="0">
              <a:latin typeface="Arial" pitchFamily="34" charset="0"/>
              <a:cs typeface="Arial" pitchFamily="34" charset="0"/>
            </a:rPr>
            <a:t>Inventory checking</a:t>
          </a:r>
        </a:p>
      </dgm:t>
    </dgm:pt>
    <dgm:pt modelId="{1B29D570-F649-49DD-A257-205679E542BC}" type="parTrans" cxnId="{167BC7EE-32C7-449F-9C81-286B6FCBA79A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B5F4ED96-B8E1-4679-85C9-125089659093}" type="sibTrans" cxnId="{167BC7EE-32C7-449F-9C81-286B6FCBA79A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2D6868DA-793D-49DE-A4F9-8A6B3DC698E8}">
      <dgm:prSet custT="1"/>
      <dgm:spPr/>
      <dgm:t>
        <a:bodyPr/>
        <a:lstStyle/>
        <a:p>
          <a:r>
            <a:rPr lang="en-US" sz="2000" dirty="0">
              <a:latin typeface="Arial" pitchFamily="34" charset="0"/>
              <a:cs typeface="Arial" pitchFamily="34" charset="0"/>
            </a:rPr>
            <a:t>Report</a:t>
          </a:r>
        </a:p>
      </dgm:t>
    </dgm:pt>
    <dgm:pt modelId="{8254EA0F-F9BB-4CBA-837B-4B487B22421C}" type="parTrans" cxnId="{094C81AF-B6D3-4B9D-B7F0-CDFE73EF2837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249C965E-9612-4253-B7C4-18DF9E0E5DBC}" type="sibTrans" cxnId="{094C81AF-B6D3-4B9D-B7F0-CDFE73EF2837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59E21148-64E2-4EDB-8016-885F6A08D3A6}">
      <dgm:prSet custT="1"/>
      <dgm:spPr/>
      <dgm:t>
        <a:bodyPr/>
        <a:lstStyle/>
        <a:p>
          <a:r>
            <a:rPr lang="en-US" sz="2000" dirty="0">
              <a:latin typeface="Arial" pitchFamily="34" charset="0"/>
              <a:cs typeface="Arial" pitchFamily="34" charset="0"/>
            </a:rPr>
            <a:t>Report</a:t>
          </a:r>
        </a:p>
      </dgm:t>
    </dgm:pt>
    <dgm:pt modelId="{18C29219-6758-43B0-841C-17656633C88A}" type="parTrans" cxnId="{ECAFBFB8-CFEB-4677-AE1D-CAEC8B8B1A05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682A59EF-2F33-42A3-AD27-FCF7EA203394}" type="sibTrans" cxnId="{ECAFBFB8-CFEB-4677-AE1D-CAEC8B8B1A05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5C8296B8-2622-49D8-8531-F7EA2481F5BF}">
      <dgm:prSet custT="1"/>
      <dgm:spPr/>
      <dgm:t>
        <a:bodyPr/>
        <a:lstStyle/>
        <a:p>
          <a:r>
            <a:rPr lang="en-US" sz="2000" dirty="0">
              <a:latin typeface="Arial" pitchFamily="34" charset="0"/>
              <a:cs typeface="Arial" pitchFamily="34" charset="0"/>
            </a:rPr>
            <a:t>When Scrapping</a:t>
          </a:r>
        </a:p>
      </dgm:t>
    </dgm:pt>
    <dgm:pt modelId="{5624445E-E7F1-489D-B321-33CED89CEE2C}" type="parTrans" cxnId="{08D388CF-F2FB-4FF0-8EFC-96C2415949A7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F474866B-E4CE-4CDA-9877-3831A9A413AC}" type="sibTrans" cxnId="{08D388CF-F2FB-4FF0-8EFC-96C2415949A7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4E5D5306-1F89-4246-9957-614E5C74844D}">
      <dgm:prSet custT="1"/>
      <dgm:spPr/>
      <dgm:t>
        <a:bodyPr/>
        <a:lstStyle/>
        <a:p>
          <a:r>
            <a:rPr lang="en-US" sz="2000" dirty="0">
              <a:latin typeface="Arial" pitchFamily="34" charset="0"/>
              <a:cs typeface="Arial" pitchFamily="34" charset="0"/>
            </a:rPr>
            <a:t>Approve</a:t>
          </a:r>
        </a:p>
      </dgm:t>
    </dgm:pt>
    <dgm:pt modelId="{7997D424-4784-4B0F-918A-6F30690D30F0}" type="parTrans" cxnId="{7DB30FA1-E497-430B-BBEE-D3B74CD4BB68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51F93AAF-3A0A-4A33-95E1-BF9A16B9C8A0}" type="sibTrans" cxnId="{7DB30FA1-E497-430B-BBEE-D3B74CD4BB68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41629E82-37E3-4F40-BCCD-9BCDA321D500}">
      <dgm:prSet custT="1"/>
      <dgm:spPr/>
      <dgm:t>
        <a:bodyPr/>
        <a:lstStyle/>
        <a:p>
          <a:r>
            <a:rPr lang="en-US" sz="2000" dirty="0">
              <a:latin typeface="Arial" pitchFamily="34" charset="0"/>
              <a:cs typeface="Arial" pitchFamily="34" charset="0"/>
            </a:rPr>
            <a:t>Approve</a:t>
          </a:r>
        </a:p>
      </dgm:t>
    </dgm:pt>
    <dgm:pt modelId="{74DDA0A7-8E2A-463D-BD16-FCFAF1D6A0EA}" type="parTrans" cxnId="{C100F4F5-D211-48D5-B899-BE39871E3F0E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C6122231-BFAE-4048-B67A-DE78AA7FA713}" type="sibTrans" cxnId="{C100F4F5-D211-48D5-B899-BE39871E3F0E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BBB787AD-8347-465C-A1FF-40BCCBE0962D}">
      <dgm:prSet custT="1"/>
      <dgm:spPr/>
      <dgm:t>
        <a:bodyPr/>
        <a:lstStyle/>
        <a:p>
          <a:r>
            <a:rPr lang="en-US" sz="2000" dirty="0">
              <a:latin typeface="Arial" pitchFamily="34" charset="0"/>
              <a:cs typeface="Arial" pitchFamily="34" charset="0"/>
            </a:rPr>
            <a:t>Report</a:t>
          </a:r>
        </a:p>
      </dgm:t>
    </dgm:pt>
    <dgm:pt modelId="{E42C1D84-16C7-4A40-9A4B-C0EB6983FF46}" type="parTrans" cxnId="{030176EA-DAA5-4FB2-A5F3-0619CD176AB9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E5E5EBB7-6811-4323-9A51-D928A7A4F74E}" type="sibTrans" cxnId="{030176EA-DAA5-4FB2-A5F3-0619CD176AB9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14755E3C-5DB2-41D0-8F99-7F8482630753}">
      <dgm:prSet custT="1"/>
      <dgm:spPr/>
      <dgm:t>
        <a:bodyPr/>
        <a:lstStyle/>
        <a:p>
          <a:r>
            <a:rPr lang="en-US" sz="2000" dirty="0">
              <a:latin typeface="Arial" pitchFamily="34" charset="0"/>
              <a:cs typeface="Arial" pitchFamily="34" charset="0"/>
            </a:rPr>
            <a:t>Approve</a:t>
          </a:r>
        </a:p>
      </dgm:t>
    </dgm:pt>
    <dgm:pt modelId="{171F4738-231B-4730-92A9-D89BB319ECAB}" type="parTrans" cxnId="{833D3A26-88B6-4D4C-8402-40E535767545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C0E455B9-A418-46C4-B23E-90F257C3E622}" type="sibTrans" cxnId="{833D3A26-88B6-4D4C-8402-40E535767545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57EDB11E-F006-4D3E-AA73-E3FF74D3124A}" type="pres">
      <dgm:prSet presAssocID="{12FF94B4-951D-46B6-9B64-F6DEC572947F}" presName="Name0" presStyleCnt="0">
        <dgm:presLayoutVars>
          <dgm:dir/>
          <dgm:animLvl val="lvl"/>
          <dgm:resizeHandles val="exact"/>
        </dgm:presLayoutVars>
      </dgm:prSet>
      <dgm:spPr/>
    </dgm:pt>
    <dgm:pt modelId="{78F88645-3378-4F81-9452-784FCE81070C}" type="pres">
      <dgm:prSet presAssocID="{A77FE28A-DF42-4633-ABD9-B2E94633EB93}" presName="linNode" presStyleCnt="0"/>
      <dgm:spPr/>
    </dgm:pt>
    <dgm:pt modelId="{4CC4CC25-E634-4DEF-9FA1-80898C2FF822}" type="pres">
      <dgm:prSet presAssocID="{A77FE28A-DF42-4633-ABD9-B2E94633EB93}" presName="parentText" presStyleLbl="node1" presStyleIdx="0" presStyleCnt="5" custScaleY="85870">
        <dgm:presLayoutVars>
          <dgm:chMax val="1"/>
          <dgm:bulletEnabled val="1"/>
        </dgm:presLayoutVars>
      </dgm:prSet>
      <dgm:spPr/>
    </dgm:pt>
    <dgm:pt modelId="{CB3A1CA3-01E2-46ED-9AAF-F80B8B929333}" type="pres">
      <dgm:prSet presAssocID="{A77FE28A-DF42-4633-ABD9-B2E94633EB93}" presName="descendantText" presStyleLbl="alignAccFollowNode1" presStyleIdx="0" presStyleCnt="5" custScaleX="100000">
        <dgm:presLayoutVars>
          <dgm:bulletEnabled val="1"/>
        </dgm:presLayoutVars>
      </dgm:prSet>
      <dgm:spPr/>
    </dgm:pt>
    <dgm:pt modelId="{AB53F0DF-1E4A-46AD-AFB9-3D40CA148A3E}" type="pres">
      <dgm:prSet presAssocID="{9212D2E0-DBEB-4EBD-AE32-27F4390D0498}" presName="sp" presStyleCnt="0"/>
      <dgm:spPr/>
    </dgm:pt>
    <dgm:pt modelId="{C07EAAE6-2741-48E4-9A40-90551735772D}" type="pres">
      <dgm:prSet presAssocID="{63874756-589C-4068-8E59-CB6ECFE0D2E6}" presName="linNode" presStyleCnt="0"/>
      <dgm:spPr/>
    </dgm:pt>
    <dgm:pt modelId="{29D66BC3-51FE-4964-84DE-F028CE33FE2B}" type="pres">
      <dgm:prSet presAssocID="{63874756-589C-4068-8E59-CB6ECFE0D2E6}" presName="parentText" presStyleLbl="node1" presStyleIdx="1" presStyleCnt="5" custScaleY="67836">
        <dgm:presLayoutVars>
          <dgm:chMax val="1"/>
          <dgm:bulletEnabled val="1"/>
        </dgm:presLayoutVars>
      </dgm:prSet>
      <dgm:spPr/>
    </dgm:pt>
    <dgm:pt modelId="{E3BE799E-3E5E-4E13-8993-D58A9DC8E3BD}" type="pres">
      <dgm:prSet presAssocID="{63874756-589C-4068-8E59-CB6ECFE0D2E6}" presName="descendantText" presStyleLbl="alignAccFollowNode1" presStyleIdx="1" presStyleCnt="5" custScaleX="100000">
        <dgm:presLayoutVars>
          <dgm:bulletEnabled val="1"/>
        </dgm:presLayoutVars>
      </dgm:prSet>
      <dgm:spPr/>
    </dgm:pt>
    <dgm:pt modelId="{BF6DB34C-C699-4FA1-AB4C-0379039E1FFA}" type="pres">
      <dgm:prSet presAssocID="{BB96ED5A-970E-4BCA-8BCC-BA40A100B1F9}" presName="sp" presStyleCnt="0"/>
      <dgm:spPr/>
    </dgm:pt>
    <dgm:pt modelId="{B98717E6-127E-4B16-8413-8ECDCB7E2A6E}" type="pres">
      <dgm:prSet presAssocID="{CE7ED700-6F75-4B30-B7E8-05F248824ADB}" presName="linNode" presStyleCnt="0"/>
      <dgm:spPr/>
    </dgm:pt>
    <dgm:pt modelId="{C0BA175A-BDC5-40DA-A4CA-58D2E92A6AE6}" type="pres">
      <dgm:prSet presAssocID="{CE7ED700-6F75-4B30-B7E8-05F248824ADB}" presName="parentText" presStyleLbl="node1" presStyleIdx="2" presStyleCnt="5" custScaleY="120101">
        <dgm:presLayoutVars>
          <dgm:chMax val="1"/>
          <dgm:bulletEnabled val="1"/>
        </dgm:presLayoutVars>
      </dgm:prSet>
      <dgm:spPr/>
    </dgm:pt>
    <dgm:pt modelId="{397F406E-DF7A-417B-8308-EA12F5E05406}" type="pres">
      <dgm:prSet presAssocID="{CE7ED700-6F75-4B30-B7E8-05F248824ADB}" presName="descendantText" presStyleLbl="alignAccFollowNode1" presStyleIdx="2" presStyleCnt="5" custScaleX="100000" custScaleY="130337">
        <dgm:presLayoutVars>
          <dgm:bulletEnabled val="1"/>
        </dgm:presLayoutVars>
      </dgm:prSet>
      <dgm:spPr/>
    </dgm:pt>
    <dgm:pt modelId="{F1F2CB6D-74E8-4DF7-A0F7-8FEBED1E9AEC}" type="pres">
      <dgm:prSet presAssocID="{4994C25C-4ED8-4C8C-8186-70C92DACA04C}" presName="sp" presStyleCnt="0"/>
      <dgm:spPr/>
    </dgm:pt>
    <dgm:pt modelId="{CAFCD59E-0288-42CD-A3F7-A319CCAB3803}" type="pres">
      <dgm:prSet presAssocID="{67B79F67-1490-4B4F-BAF8-075487CCEACC}" presName="linNode" presStyleCnt="0"/>
      <dgm:spPr/>
    </dgm:pt>
    <dgm:pt modelId="{74713FF2-30FE-4FE4-A01F-2188E8F81452}" type="pres">
      <dgm:prSet presAssocID="{67B79F67-1490-4B4F-BAF8-075487CCEACC}" presName="parentText" presStyleLbl="node1" presStyleIdx="3" presStyleCnt="5" custScaleY="77989">
        <dgm:presLayoutVars>
          <dgm:chMax val="1"/>
          <dgm:bulletEnabled val="1"/>
        </dgm:presLayoutVars>
      </dgm:prSet>
      <dgm:spPr/>
    </dgm:pt>
    <dgm:pt modelId="{17E35AB6-3B0F-4A0C-AFDB-41BCA916DFD2}" type="pres">
      <dgm:prSet presAssocID="{67B79F67-1490-4B4F-BAF8-075487CCEACC}" presName="descendantText" presStyleLbl="alignAccFollowNode1" presStyleIdx="3" presStyleCnt="5" custScaleX="100000">
        <dgm:presLayoutVars>
          <dgm:bulletEnabled val="1"/>
        </dgm:presLayoutVars>
      </dgm:prSet>
      <dgm:spPr/>
    </dgm:pt>
    <dgm:pt modelId="{97E5A41C-A1D1-4074-A861-08B9AD3EE0EA}" type="pres">
      <dgm:prSet presAssocID="{109EF07B-0FEC-4147-8A0A-FDF61B558965}" presName="sp" presStyleCnt="0"/>
      <dgm:spPr/>
    </dgm:pt>
    <dgm:pt modelId="{05E93673-99CF-4998-BF3B-661423846257}" type="pres">
      <dgm:prSet presAssocID="{02F77C98-E260-4E67-9324-DFF210639100}" presName="linNode" presStyleCnt="0"/>
      <dgm:spPr/>
    </dgm:pt>
    <dgm:pt modelId="{0F50E11B-F33C-48AD-B454-E94356CC9138}" type="pres">
      <dgm:prSet presAssocID="{02F77C98-E260-4E67-9324-DFF210639100}" presName="parentText" presStyleLbl="node1" presStyleIdx="4" presStyleCnt="5" custScaleY="79262">
        <dgm:presLayoutVars>
          <dgm:chMax val="1"/>
          <dgm:bulletEnabled val="1"/>
        </dgm:presLayoutVars>
      </dgm:prSet>
      <dgm:spPr/>
    </dgm:pt>
    <dgm:pt modelId="{95BE46FB-C80A-4F5F-A166-F7CED68417D0}" type="pres">
      <dgm:prSet presAssocID="{02F77C98-E260-4E67-9324-DFF210639100}" presName="descendantText" presStyleLbl="alignAccFollowNode1" presStyleIdx="4" presStyleCnt="5" custScaleX="100000">
        <dgm:presLayoutVars>
          <dgm:bulletEnabled val="1"/>
        </dgm:presLayoutVars>
      </dgm:prSet>
      <dgm:spPr/>
    </dgm:pt>
  </dgm:ptLst>
  <dgm:cxnLst>
    <dgm:cxn modelId="{0997F000-1BC0-494F-AAC0-450AE0A89EA7}" type="presOf" srcId="{02F77C98-E260-4E67-9324-DFF210639100}" destId="{0F50E11B-F33C-48AD-B454-E94356CC9138}" srcOrd="0" destOrd="0" presId="urn:microsoft.com/office/officeart/2005/8/layout/vList5"/>
    <dgm:cxn modelId="{B3332501-6BA8-49AF-9708-E05009BD94A4}" srcId="{A77FE28A-DF42-4633-ABD9-B2E94633EB93}" destId="{67358A52-C6F7-4181-AD75-18FC730C7CD9}" srcOrd="0" destOrd="0" parTransId="{E6D67018-872A-443D-A86E-337D9D7F500C}" sibTransId="{AC404E53-73B0-4F0F-BEB7-326F92CA605A}"/>
    <dgm:cxn modelId="{DDA2DD04-A8C2-4935-A138-AB67153CEEDA}" srcId="{CE7ED700-6F75-4B30-B7E8-05F248824ADB}" destId="{2ED3F1D4-72C3-4364-B02D-D4AF633CFC61}" srcOrd="0" destOrd="0" parTransId="{57B7059B-AB8A-4AB8-96DD-5C6B070557E9}" sibTransId="{94BF2403-8DEB-424B-8C27-CF9D5AF04255}"/>
    <dgm:cxn modelId="{8847E412-ADA6-4B14-B638-2831ABB7BDCB}" type="presOf" srcId="{41629E82-37E3-4F40-BCCD-9BCDA321D500}" destId="{17E35AB6-3B0F-4A0C-AFDB-41BCA916DFD2}" srcOrd="0" destOrd="1" presId="urn:microsoft.com/office/officeart/2005/8/layout/vList5"/>
    <dgm:cxn modelId="{3F389E21-5215-4663-9FDE-0A865575EBC0}" type="presOf" srcId="{63874756-589C-4068-8E59-CB6ECFE0D2E6}" destId="{29D66BC3-51FE-4964-84DE-F028CE33FE2B}" srcOrd="0" destOrd="0" presId="urn:microsoft.com/office/officeart/2005/8/layout/vList5"/>
    <dgm:cxn modelId="{833D3A26-88B6-4D4C-8402-40E535767545}" srcId="{CE7ED700-6F75-4B30-B7E8-05F248824ADB}" destId="{14755E3C-5DB2-41D0-8F99-7F8482630753}" srcOrd="2" destOrd="0" parTransId="{171F4738-231B-4730-92A9-D89BB319ECAB}" sibTransId="{C0E455B9-A418-46C4-B23E-90F257C3E622}"/>
    <dgm:cxn modelId="{FF94382F-3516-4496-8ECC-31205C1CCCB3}" srcId="{12FF94B4-951D-46B6-9B64-F6DEC572947F}" destId="{A77FE28A-DF42-4633-ABD9-B2E94633EB93}" srcOrd="0" destOrd="0" parTransId="{C646E729-1097-4346-8E34-E2954A25E972}" sibTransId="{9212D2E0-DBEB-4EBD-AE32-27F4390D0498}"/>
    <dgm:cxn modelId="{6F419134-0936-4CDD-88E1-3F199A10300B}" type="presOf" srcId="{6E0BC2A3-42F6-4A29-887A-5970AAB0B329}" destId="{E3BE799E-3E5E-4E13-8993-D58A9DC8E3BD}" srcOrd="0" destOrd="0" presId="urn:microsoft.com/office/officeart/2005/8/layout/vList5"/>
    <dgm:cxn modelId="{704BE634-FD2E-47DC-B7C4-7302BC0B0E26}" srcId="{CE7ED700-6F75-4B30-B7E8-05F248824ADB}" destId="{D743E8EC-5A37-4454-A831-9C427E47D21A}" srcOrd="1" destOrd="0" parTransId="{AAAB0C28-6787-44E5-B386-ED3EDA3D1C7D}" sibTransId="{C13E38BC-83F0-4633-AB53-9B7DE1CC2CF6}"/>
    <dgm:cxn modelId="{CFBD2835-BAD8-4C44-98F8-6320DEB52D06}" type="presOf" srcId="{2D6868DA-793D-49DE-A4F9-8A6B3DC698E8}" destId="{17E35AB6-3B0F-4A0C-AFDB-41BCA916DFD2}" srcOrd="0" destOrd="2" presId="urn:microsoft.com/office/officeart/2005/8/layout/vList5"/>
    <dgm:cxn modelId="{DB715436-BCAE-4CB5-AA00-008BB190A3EA}" srcId="{63874756-589C-4068-8E59-CB6ECFE0D2E6}" destId="{EF5AEA8B-A9B7-40C9-93E3-4A021BE949E1}" srcOrd="1" destOrd="0" parTransId="{49688288-17E2-45B3-81BB-8F4F4DAA8CCE}" sibTransId="{254EF74C-0C56-471D-9C8F-99806E4842BD}"/>
    <dgm:cxn modelId="{3B696741-617E-4B7C-8796-C4BFFCBD9CB2}" type="presOf" srcId="{A77FE28A-DF42-4633-ABD9-B2E94633EB93}" destId="{4CC4CC25-E634-4DEF-9FA1-80898C2FF822}" srcOrd="0" destOrd="0" presId="urn:microsoft.com/office/officeart/2005/8/layout/vList5"/>
    <dgm:cxn modelId="{002D4E44-2915-414A-A800-2A16195B793E}" srcId="{12FF94B4-951D-46B6-9B64-F6DEC572947F}" destId="{02F77C98-E260-4E67-9324-DFF210639100}" srcOrd="4" destOrd="0" parTransId="{E444821A-9353-45F4-93E3-5255DDABCEDD}" sibTransId="{B2D0D23A-D6B9-48C3-B521-7278DA3BE749}"/>
    <dgm:cxn modelId="{DCB35846-6DF8-4143-A952-873133C9F138}" type="presOf" srcId="{15BFA78A-D6C7-4196-B010-7B0CC5E3DE29}" destId="{CB3A1CA3-01E2-46ED-9AAF-F80B8B929333}" srcOrd="0" destOrd="1" presId="urn:microsoft.com/office/officeart/2005/8/layout/vList5"/>
    <dgm:cxn modelId="{493D276D-BF28-4292-94FB-6CE979ECDE18}" srcId="{12FF94B4-951D-46B6-9B64-F6DEC572947F}" destId="{67B79F67-1490-4B4F-BAF8-075487CCEACC}" srcOrd="3" destOrd="0" parTransId="{9431A865-D0DE-4DBA-B019-A9AE582E564C}" sibTransId="{109EF07B-0FEC-4147-8A0A-FDF61B558965}"/>
    <dgm:cxn modelId="{08FD8F4F-A385-4E2D-A8C2-924D8D50F075}" srcId="{12FF94B4-951D-46B6-9B64-F6DEC572947F}" destId="{63874756-589C-4068-8E59-CB6ECFE0D2E6}" srcOrd="1" destOrd="0" parTransId="{24D6FB21-20EA-4F91-9491-C6F14D742813}" sibTransId="{BB96ED5A-970E-4BCA-8BCC-BA40A100B1F9}"/>
    <dgm:cxn modelId="{9ACC6472-DA39-4CB4-93D4-8A9EB0582AFF}" srcId="{A77FE28A-DF42-4633-ABD9-B2E94633EB93}" destId="{15BFA78A-D6C7-4196-B010-7B0CC5E3DE29}" srcOrd="1" destOrd="0" parTransId="{83421C4F-F46B-4005-922C-7E6F8A779111}" sibTransId="{D7250081-776E-4B5E-9BA6-1E1AD0BE58DA}"/>
    <dgm:cxn modelId="{3F8D4652-3161-4F37-8AA0-17D2A1EAA604}" type="presOf" srcId="{14755E3C-5DB2-41D0-8F99-7F8482630753}" destId="{397F406E-DF7A-417B-8308-EA12F5E05406}" srcOrd="0" destOrd="2" presId="urn:microsoft.com/office/officeart/2005/8/layout/vList5"/>
    <dgm:cxn modelId="{5FCBA572-5E5F-4C57-9E14-8128D55C524F}" srcId="{A77FE28A-DF42-4633-ABD9-B2E94633EB93}" destId="{EC4F197E-AA12-4468-BC87-C89E56EE7324}" srcOrd="2" destOrd="0" parTransId="{DEFE4EC8-F491-4596-A11C-31F8C6C2401F}" sibTransId="{1F45A081-7E38-4646-9482-980F7873C2EA}"/>
    <dgm:cxn modelId="{6266C372-E963-4F82-AA8E-EB504169A1FB}" type="presOf" srcId="{5C8296B8-2622-49D8-8531-F7EA2481F5BF}" destId="{95BE46FB-C80A-4F5F-A166-F7CED68417D0}" srcOrd="0" destOrd="0" presId="urn:microsoft.com/office/officeart/2005/8/layout/vList5"/>
    <dgm:cxn modelId="{C40DE974-3F41-47FC-B1BE-DB6A04F6AB7D}" type="presOf" srcId="{EC4F197E-AA12-4468-BC87-C89E56EE7324}" destId="{CB3A1CA3-01E2-46ED-9AAF-F80B8B929333}" srcOrd="0" destOrd="2" presId="urn:microsoft.com/office/officeart/2005/8/layout/vList5"/>
    <dgm:cxn modelId="{F85C4077-9D32-4773-8074-8D0D3EBC78CA}" type="presOf" srcId="{BBB787AD-8347-465C-A1FF-40BCCBE0962D}" destId="{95BE46FB-C80A-4F5F-A166-F7CED68417D0}" srcOrd="0" destOrd="2" presId="urn:microsoft.com/office/officeart/2005/8/layout/vList5"/>
    <dgm:cxn modelId="{04A5B77A-004E-499C-935B-15A049BF25A5}" type="presOf" srcId="{CE7ED700-6F75-4B30-B7E8-05F248824ADB}" destId="{C0BA175A-BDC5-40DA-A4CA-58D2E92A6AE6}" srcOrd="0" destOrd="0" presId="urn:microsoft.com/office/officeart/2005/8/layout/vList5"/>
    <dgm:cxn modelId="{B99AFC87-23B8-49FA-9B12-2609FF2F50A4}" type="presOf" srcId="{67B79F67-1490-4B4F-BAF8-075487CCEACC}" destId="{74713FF2-30FE-4FE4-A01F-2188E8F81452}" srcOrd="0" destOrd="0" presId="urn:microsoft.com/office/officeart/2005/8/layout/vList5"/>
    <dgm:cxn modelId="{2E8DFA88-CED0-45C5-BF9E-8281D1D12DBB}" type="presOf" srcId="{FA57EDD8-C426-4F66-9BEB-D82F4E85E233}" destId="{E3BE799E-3E5E-4E13-8993-D58A9DC8E3BD}" srcOrd="0" destOrd="2" presId="urn:microsoft.com/office/officeart/2005/8/layout/vList5"/>
    <dgm:cxn modelId="{963DFE90-1049-4614-811E-F5BF874DD517}" type="presOf" srcId="{2ED3F1D4-72C3-4364-B02D-D4AF633CFC61}" destId="{397F406E-DF7A-417B-8308-EA12F5E05406}" srcOrd="0" destOrd="0" presId="urn:microsoft.com/office/officeart/2005/8/layout/vList5"/>
    <dgm:cxn modelId="{7DB30FA1-E497-430B-BBEE-D3B74CD4BB68}" srcId="{02F77C98-E260-4E67-9324-DFF210639100}" destId="{4E5D5306-1F89-4246-9957-614E5C74844D}" srcOrd="1" destOrd="0" parTransId="{7997D424-4784-4B0F-918A-6F30690D30F0}" sibTransId="{51F93AAF-3A0A-4A33-95E1-BF9A16B9C8A0}"/>
    <dgm:cxn modelId="{E571C1A1-8616-4ACA-A6A8-1A47523AB023}" type="presOf" srcId="{59E21148-64E2-4EDB-8016-885F6A08D3A6}" destId="{397F406E-DF7A-417B-8308-EA12F5E05406}" srcOrd="0" destOrd="3" presId="urn:microsoft.com/office/officeart/2005/8/layout/vList5"/>
    <dgm:cxn modelId="{AE4C39A7-9ADA-4F64-BED0-893D07FD789E}" type="presOf" srcId="{4E5D5306-1F89-4246-9957-614E5C74844D}" destId="{95BE46FB-C80A-4F5F-A166-F7CED68417D0}" srcOrd="0" destOrd="1" presId="urn:microsoft.com/office/officeart/2005/8/layout/vList5"/>
    <dgm:cxn modelId="{094C81AF-B6D3-4B9D-B7F0-CDFE73EF2837}" srcId="{67B79F67-1490-4B4F-BAF8-075487CCEACC}" destId="{2D6868DA-793D-49DE-A4F9-8A6B3DC698E8}" srcOrd="2" destOrd="0" parTransId="{8254EA0F-F9BB-4CBA-837B-4B487B22421C}" sibTransId="{249C965E-9612-4253-B7C4-18DF9E0E5DBC}"/>
    <dgm:cxn modelId="{A979ADB6-ABB6-4C30-B285-94BDDBED4AF6}" type="presOf" srcId="{EF5AEA8B-A9B7-40C9-93E3-4A021BE949E1}" destId="{E3BE799E-3E5E-4E13-8993-D58A9DC8E3BD}" srcOrd="0" destOrd="1" presId="urn:microsoft.com/office/officeart/2005/8/layout/vList5"/>
    <dgm:cxn modelId="{ECAFBFB8-CFEB-4677-AE1D-CAEC8B8B1A05}" srcId="{CE7ED700-6F75-4B30-B7E8-05F248824ADB}" destId="{59E21148-64E2-4EDB-8016-885F6A08D3A6}" srcOrd="3" destOrd="0" parTransId="{18C29219-6758-43B0-841C-17656633C88A}" sibTransId="{682A59EF-2F33-42A3-AD27-FCF7EA203394}"/>
    <dgm:cxn modelId="{8342E7BD-7A75-4359-B380-5543CD83D7E0}" srcId="{63874756-589C-4068-8E59-CB6ECFE0D2E6}" destId="{FA57EDD8-C426-4F66-9BEB-D82F4E85E233}" srcOrd="2" destOrd="0" parTransId="{459F31E7-BC64-4089-9ED8-D49313385014}" sibTransId="{16B88B66-3822-4CB8-8FA6-B0EC19C0396D}"/>
    <dgm:cxn modelId="{CA43D2C1-D7FD-4516-9F67-BF190B9D7BD6}" type="presOf" srcId="{12FF94B4-951D-46B6-9B64-F6DEC572947F}" destId="{57EDB11E-F006-4D3E-AA73-E3FF74D3124A}" srcOrd="0" destOrd="0" presId="urn:microsoft.com/office/officeart/2005/8/layout/vList5"/>
    <dgm:cxn modelId="{1870ABC4-F0FF-4B88-8C06-C678BCD01C22}" type="presOf" srcId="{0CDAC881-4F5D-4972-B948-97F07C56240A}" destId="{17E35AB6-3B0F-4A0C-AFDB-41BCA916DFD2}" srcOrd="0" destOrd="0" presId="urn:microsoft.com/office/officeart/2005/8/layout/vList5"/>
    <dgm:cxn modelId="{9A1614CD-0162-4B91-9975-A13EBDBF6251}" type="presOf" srcId="{67358A52-C6F7-4181-AD75-18FC730C7CD9}" destId="{CB3A1CA3-01E2-46ED-9AAF-F80B8B929333}" srcOrd="0" destOrd="0" presId="urn:microsoft.com/office/officeart/2005/8/layout/vList5"/>
    <dgm:cxn modelId="{08D388CF-F2FB-4FF0-8EFC-96C2415949A7}" srcId="{02F77C98-E260-4E67-9324-DFF210639100}" destId="{5C8296B8-2622-49D8-8531-F7EA2481F5BF}" srcOrd="0" destOrd="0" parTransId="{5624445E-E7F1-489D-B321-33CED89CEE2C}" sibTransId="{F474866B-E4CE-4CDA-9877-3831A9A413AC}"/>
    <dgm:cxn modelId="{22BA61D2-547F-45E4-B75D-C9AF403AAE94}" type="presOf" srcId="{D743E8EC-5A37-4454-A831-9C427E47D21A}" destId="{397F406E-DF7A-417B-8308-EA12F5E05406}" srcOrd="0" destOrd="1" presId="urn:microsoft.com/office/officeart/2005/8/layout/vList5"/>
    <dgm:cxn modelId="{A7FC5CD6-F77F-42E9-894B-1641E3E8F972}" srcId="{12FF94B4-951D-46B6-9B64-F6DEC572947F}" destId="{CE7ED700-6F75-4B30-B7E8-05F248824ADB}" srcOrd="2" destOrd="0" parTransId="{A06A80E7-4878-45A9-8150-142238328C65}" sibTransId="{4994C25C-4ED8-4C8C-8186-70C92DACA04C}"/>
    <dgm:cxn modelId="{DC4C7FDC-C8D3-4C2F-968F-5F98E9CA66E0}" srcId="{63874756-589C-4068-8E59-CB6ECFE0D2E6}" destId="{6E0BC2A3-42F6-4A29-887A-5970AAB0B329}" srcOrd="0" destOrd="0" parTransId="{9AD03130-2554-4DB5-A50C-E38390F3A4CC}" sibTransId="{11554D5B-1A83-4109-8F8E-DC60BE778C6E}"/>
    <dgm:cxn modelId="{030176EA-DAA5-4FB2-A5F3-0619CD176AB9}" srcId="{02F77C98-E260-4E67-9324-DFF210639100}" destId="{BBB787AD-8347-465C-A1FF-40BCCBE0962D}" srcOrd="2" destOrd="0" parTransId="{E42C1D84-16C7-4A40-9A4B-C0EB6983FF46}" sibTransId="{E5E5EBB7-6811-4323-9A51-D928A7A4F74E}"/>
    <dgm:cxn modelId="{167BC7EE-32C7-449F-9C81-286B6FCBA79A}" srcId="{67B79F67-1490-4B4F-BAF8-075487CCEACC}" destId="{0CDAC881-4F5D-4972-B948-97F07C56240A}" srcOrd="0" destOrd="0" parTransId="{1B29D570-F649-49DD-A257-205679E542BC}" sibTransId="{B5F4ED96-B8E1-4679-85C9-125089659093}"/>
    <dgm:cxn modelId="{C100F4F5-D211-48D5-B899-BE39871E3F0E}" srcId="{67B79F67-1490-4B4F-BAF8-075487CCEACC}" destId="{41629E82-37E3-4F40-BCCD-9BCDA321D500}" srcOrd="1" destOrd="0" parTransId="{74DDA0A7-8E2A-463D-BD16-FCFAF1D6A0EA}" sibTransId="{C6122231-BFAE-4048-B67A-DE78AA7FA713}"/>
    <dgm:cxn modelId="{AC8B5D67-328B-4A0C-9074-074F8E1F33AD}" type="presParOf" srcId="{57EDB11E-F006-4D3E-AA73-E3FF74D3124A}" destId="{78F88645-3378-4F81-9452-784FCE81070C}" srcOrd="0" destOrd="0" presId="urn:microsoft.com/office/officeart/2005/8/layout/vList5"/>
    <dgm:cxn modelId="{9276F9EF-02A8-4A65-94DD-E348E3B328A3}" type="presParOf" srcId="{78F88645-3378-4F81-9452-784FCE81070C}" destId="{4CC4CC25-E634-4DEF-9FA1-80898C2FF822}" srcOrd="0" destOrd="0" presId="urn:microsoft.com/office/officeart/2005/8/layout/vList5"/>
    <dgm:cxn modelId="{7B093E45-FD6C-403A-A7B4-5DD92FB13730}" type="presParOf" srcId="{78F88645-3378-4F81-9452-784FCE81070C}" destId="{CB3A1CA3-01E2-46ED-9AAF-F80B8B929333}" srcOrd="1" destOrd="0" presId="urn:microsoft.com/office/officeart/2005/8/layout/vList5"/>
    <dgm:cxn modelId="{ED228853-70A4-4B9E-AE2A-40439994C605}" type="presParOf" srcId="{57EDB11E-F006-4D3E-AA73-E3FF74D3124A}" destId="{AB53F0DF-1E4A-46AD-AFB9-3D40CA148A3E}" srcOrd="1" destOrd="0" presId="urn:microsoft.com/office/officeart/2005/8/layout/vList5"/>
    <dgm:cxn modelId="{51AC232B-477B-4413-9A56-B35BB0F9C0AA}" type="presParOf" srcId="{57EDB11E-F006-4D3E-AA73-E3FF74D3124A}" destId="{C07EAAE6-2741-48E4-9A40-90551735772D}" srcOrd="2" destOrd="0" presId="urn:microsoft.com/office/officeart/2005/8/layout/vList5"/>
    <dgm:cxn modelId="{9ED083A5-CD3B-41B8-B385-D6624E9702E7}" type="presParOf" srcId="{C07EAAE6-2741-48E4-9A40-90551735772D}" destId="{29D66BC3-51FE-4964-84DE-F028CE33FE2B}" srcOrd="0" destOrd="0" presId="urn:microsoft.com/office/officeart/2005/8/layout/vList5"/>
    <dgm:cxn modelId="{6FECC5E1-9FF3-4455-B3EF-47411047D65D}" type="presParOf" srcId="{C07EAAE6-2741-48E4-9A40-90551735772D}" destId="{E3BE799E-3E5E-4E13-8993-D58A9DC8E3BD}" srcOrd="1" destOrd="0" presId="urn:microsoft.com/office/officeart/2005/8/layout/vList5"/>
    <dgm:cxn modelId="{9591DA6E-7F01-438C-B979-C2E465DFCD24}" type="presParOf" srcId="{57EDB11E-F006-4D3E-AA73-E3FF74D3124A}" destId="{BF6DB34C-C699-4FA1-AB4C-0379039E1FFA}" srcOrd="3" destOrd="0" presId="urn:microsoft.com/office/officeart/2005/8/layout/vList5"/>
    <dgm:cxn modelId="{9265E4D7-0A51-4674-970F-C87A39436FDB}" type="presParOf" srcId="{57EDB11E-F006-4D3E-AA73-E3FF74D3124A}" destId="{B98717E6-127E-4B16-8413-8ECDCB7E2A6E}" srcOrd="4" destOrd="0" presId="urn:microsoft.com/office/officeart/2005/8/layout/vList5"/>
    <dgm:cxn modelId="{70C8B6C0-831B-4191-A334-0C39F6118D3A}" type="presParOf" srcId="{B98717E6-127E-4B16-8413-8ECDCB7E2A6E}" destId="{C0BA175A-BDC5-40DA-A4CA-58D2E92A6AE6}" srcOrd="0" destOrd="0" presId="urn:microsoft.com/office/officeart/2005/8/layout/vList5"/>
    <dgm:cxn modelId="{D9EFE163-75D0-40A7-B2DE-2F3DEFA6D2AC}" type="presParOf" srcId="{B98717E6-127E-4B16-8413-8ECDCB7E2A6E}" destId="{397F406E-DF7A-417B-8308-EA12F5E05406}" srcOrd="1" destOrd="0" presId="urn:microsoft.com/office/officeart/2005/8/layout/vList5"/>
    <dgm:cxn modelId="{39B1A5B7-FCF0-48AE-B361-0878C6F821B9}" type="presParOf" srcId="{57EDB11E-F006-4D3E-AA73-E3FF74D3124A}" destId="{F1F2CB6D-74E8-4DF7-A0F7-8FEBED1E9AEC}" srcOrd="5" destOrd="0" presId="urn:microsoft.com/office/officeart/2005/8/layout/vList5"/>
    <dgm:cxn modelId="{CE424CF5-6C5F-453E-AC4F-863152CA1E57}" type="presParOf" srcId="{57EDB11E-F006-4D3E-AA73-E3FF74D3124A}" destId="{CAFCD59E-0288-42CD-A3F7-A319CCAB3803}" srcOrd="6" destOrd="0" presId="urn:microsoft.com/office/officeart/2005/8/layout/vList5"/>
    <dgm:cxn modelId="{68A57D90-8636-458D-910F-55D00CBF0A86}" type="presParOf" srcId="{CAFCD59E-0288-42CD-A3F7-A319CCAB3803}" destId="{74713FF2-30FE-4FE4-A01F-2188E8F81452}" srcOrd="0" destOrd="0" presId="urn:microsoft.com/office/officeart/2005/8/layout/vList5"/>
    <dgm:cxn modelId="{E1C07C0C-CFF3-41A8-A87F-8F972E96F206}" type="presParOf" srcId="{CAFCD59E-0288-42CD-A3F7-A319CCAB3803}" destId="{17E35AB6-3B0F-4A0C-AFDB-41BCA916DFD2}" srcOrd="1" destOrd="0" presId="urn:microsoft.com/office/officeart/2005/8/layout/vList5"/>
    <dgm:cxn modelId="{78BAD17F-341E-4714-9CCA-4D4B063806FA}" type="presParOf" srcId="{57EDB11E-F006-4D3E-AA73-E3FF74D3124A}" destId="{97E5A41C-A1D1-4074-A861-08B9AD3EE0EA}" srcOrd="7" destOrd="0" presId="urn:microsoft.com/office/officeart/2005/8/layout/vList5"/>
    <dgm:cxn modelId="{FB5BAF6B-623D-4DFA-BE50-1811F839D5CA}" type="presParOf" srcId="{57EDB11E-F006-4D3E-AA73-E3FF74D3124A}" destId="{05E93673-99CF-4998-BF3B-661423846257}" srcOrd="8" destOrd="0" presId="urn:microsoft.com/office/officeart/2005/8/layout/vList5"/>
    <dgm:cxn modelId="{F0EA7BCD-06AF-44E4-973A-7963CC1E821B}" type="presParOf" srcId="{05E93673-99CF-4998-BF3B-661423846257}" destId="{0F50E11B-F33C-48AD-B454-E94356CC9138}" srcOrd="0" destOrd="0" presId="urn:microsoft.com/office/officeart/2005/8/layout/vList5"/>
    <dgm:cxn modelId="{B17C894A-245A-4D7C-9B50-242EAF7F02B3}" type="presParOf" srcId="{05E93673-99CF-4998-BF3B-661423846257}" destId="{95BE46FB-C80A-4F5F-A166-F7CED68417D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FF94B4-951D-46B6-9B64-F6DEC572947F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</dgm:pt>
    <dgm:pt modelId="{A77FE28A-DF42-4633-ABD9-B2E94633EB93}">
      <dgm:prSet phldrT="[Text]"/>
      <dgm:spPr/>
      <dgm:t>
        <a:bodyPr/>
        <a:lstStyle/>
        <a:p>
          <a:r>
            <a:rPr lang="en-US" dirty="0"/>
            <a:t>Good receipt</a:t>
          </a:r>
        </a:p>
      </dgm:t>
    </dgm:pt>
    <dgm:pt modelId="{C646E729-1097-4346-8E34-E2954A25E972}" type="parTrans" cxnId="{FF94382F-3516-4496-8ECC-31205C1CCCB3}">
      <dgm:prSet/>
      <dgm:spPr/>
      <dgm:t>
        <a:bodyPr/>
        <a:lstStyle/>
        <a:p>
          <a:endParaRPr lang="en-US"/>
        </a:p>
      </dgm:t>
    </dgm:pt>
    <dgm:pt modelId="{9212D2E0-DBEB-4EBD-AE32-27F4390D0498}" type="sibTrans" cxnId="{FF94382F-3516-4496-8ECC-31205C1CCCB3}">
      <dgm:prSet/>
      <dgm:spPr/>
      <dgm:t>
        <a:bodyPr/>
        <a:lstStyle/>
        <a:p>
          <a:endParaRPr lang="en-US"/>
        </a:p>
      </dgm:t>
    </dgm:pt>
    <dgm:pt modelId="{63874756-589C-4068-8E59-CB6ECFE0D2E6}">
      <dgm:prSet phldrT="[Text]"/>
      <dgm:spPr/>
      <dgm:t>
        <a:bodyPr/>
        <a:lstStyle/>
        <a:p>
          <a:r>
            <a:rPr lang="en-US" dirty="0"/>
            <a:t>Transfer</a:t>
          </a:r>
        </a:p>
      </dgm:t>
    </dgm:pt>
    <dgm:pt modelId="{24D6FB21-20EA-4F91-9491-C6F14D742813}" type="parTrans" cxnId="{08FD8F4F-A385-4E2D-A8C2-924D8D50F075}">
      <dgm:prSet/>
      <dgm:spPr/>
      <dgm:t>
        <a:bodyPr/>
        <a:lstStyle/>
        <a:p>
          <a:endParaRPr lang="en-US"/>
        </a:p>
      </dgm:t>
    </dgm:pt>
    <dgm:pt modelId="{BB96ED5A-970E-4BCA-8BCC-BA40A100B1F9}" type="sibTrans" cxnId="{08FD8F4F-A385-4E2D-A8C2-924D8D50F075}">
      <dgm:prSet/>
      <dgm:spPr/>
      <dgm:t>
        <a:bodyPr/>
        <a:lstStyle/>
        <a:p>
          <a:endParaRPr lang="en-US"/>
        </a:p>
      </dgm:t>
    </dgm:pt>
    <dgm:pt modelId="{CE7ED700-6F75-4B30-B7E8-05F248824ADB}">
      <dgm:prSet phldrT="[Text]"/>
      <dgm:spPr/>
      <dgm:t>
        <a:bodyPr/>
        <a:lstStyle/>
        <a:p>
          <a:r>
            <a:rPr lang="en-US" dirty="0"/>
            <a:t>Maintenance</a:t>
          </a:r>
        </a:p>
      </dgm:t>
    </dgm:pt>
    <dgm:pt modelId="{A06A80E7-4878-45A9-8150-142238328C65}" type="parTrans" cxnId="{A7FC5CD6-F77F-42E9-894B-1641E3E8F972}">
      <dgm:prSet/>
      <dgm:spPr/>
      <dgm:t>
        <a:bodyPr/>
        <a:lstStyle/>
        <a:p>
          <a:endParaRPr lang="en-US"/>
        </a:p>
      </dgm:t>
    </dgm:pt>
    <dgm:pt modelId="{4994C25C-4ED8-4C8C-8186-70C92DACA04C}" type="sibTrans" cxnId="{A7FC5CD6-F77F-42E9-894B-1641E3E8F972}">
      <dgm:prSet/>
      <dgm:spPr/>
      <dgm:t>
        <a:bodyPr/>
        <a:lstStyle/>
        <a:p>
          <a:endParaRPr lang="en-US"/>
        </a:p>
      </dgm:t>
    </dgm:pt>
    <dgm:pt modelId="{67B79F67-1490-4B4F-BAF8-075487CCEACC}">
      <dgm:prSet/>
      <dgm:spPr/>
      <dgm:t>
        <a:bodyPr/>
        <a:lstStyle/>
        <a:p>
          <a:r>
            <a:rPr lang="en-US" dirty="0"/>
            <a:t>Inventory</a:t>
          </a:r>
        </a:p>
      </dgm:t>
    </dgm:pt>
    <dgm:pt modelId="{9431A865-D0DE-4DBA-B019-A9AE582E564C}" type="parTrans" cxnId="{493D276D-BF28-4292-94FB-6CE979ECDE18}">
      <dgm:prSet/>
      <dgm:spPr/>
      <dgm:t>
        <a:bodyPr/>
        <a:lstStyle/>
        <a:p>
          <a:endParaRPr lang="en-US"/>
        </a:p>
      </dgm:t>
    </dgm:pt>
    <dgm:pt modelId="{109EF07B-0FEC-4147-8A0A-FDF61B558965}" type="sibTrans" cxnId="{493D276D-BF28-4292-94FB-6CE979ECDE18}">
      <dgm:prSet/>
      <dgm:spPr/>
      <dgm:t>
        <a:bodyPr/>
        <a:lstStyle/>
        <a:p>
          <a:endParaRPr lang="en-US"/>
        </a:p>
      </dgm:t>
    </dgm:pt>
    <dgm:pt modelId="{02F77C98-E260-4E67-9324-DFF210639100}">
      <dgm:prSet/>
      <dgm:spPr/>
      <dgm:t>
        <a:bodyPr/>
        <a:lstStyle/>
        <a:p>
          <a:r>
            <a:rPr lang="en-US" dirty="0"/>
            <a:t>Scrap</a:t>
          </a:r>
        </a:p>
      </dgm:t>
    </dgm:pt>
    <dgm:pt modelId="{E444821A-9353-45F4-93E3-5255DDABCEDD}" type="parTrans" cxnId="{002D4E44-2915-414A-A800-2A16195B793E}">
      <dgm:prSet/>
      <dgm:spPr/>
      <dgm:t>
        <a:bodyPr/>
        <a:lstStyle/>
        <a:p>
          <a:endParaRPr lang="en-US"/>
        </a:p>
      </dgm:t>
    </dgm:pt>
    <dgm:pt modelId="{B2D0D23A-D6B9-48C3-B521-7278DA3BE749}" type="sibTrans" cxnId="{002D4E44-2915-414A-A800-2A16195B793E}">
      <dgm:prSet/>
      <dgm:spPr/>
      <dgm:t>
        <a:bodyPr/>
        <a:lstStyle/>
        <a:p>
          <a:endParaRPr lang="en-US"/>
        </a:p>
      </dgm:t>
    </dgm:pt>
    <dgm:pt modelId="{67358A52-C6F7-4181-AD75-18FC730C7CD9}">
      <dgm:prSet/>
      <dgm:spPr/>
      <dgm:t>
        <a:bodyPr/>
        <a:lstStyle/>
        <a:p>
          <a:r>
            <a:rPr lang="en-US" dirty="0"/>
            <a:t>Purchase a new one</a:t>
          </a:r>
        </a:p>
      </dgm:t>
    </dgm:pt>
    <dgm:pt modelId="{E6D67018-872A-443D-A86E-337D9D7F500C}" type="parTrans" cxnId="{B3332501-6BA8-49AF-9708-E05009BD94A4}">
      <dgm:prSet/>
      <dgm:spPr/>
      <dgm:t>
        <a:bodyPr/>
        <a:lstStyle/>
        <a:p>
          <a:endParaRPr lang="en-US"/>
        </a:p>
      </dgm:t>
    </dgm:pt>
    <dgm:pt modelId="{AC404E53-73B0-4F0F-BEB7-326F92CA605A}" type="sibTrans" cxnId="{B3332501-6BA8-49AF-9708-E05009BD94A4}">
      <dgm:prSet/>
      <dgm:spPr/>
      <dgm:t>
        <a:bodyPr/>
        <a:lstStyle/>
        <a:p>
          <a:endParaRPr lang="en-US"/>
        </a:p>
      </dgm:t>
    </dgm:pt>
    <dgm:pt modelId="{5A2C1710-EB3F-47FA-91FB-9A330A513BEB}">
      <dgm:prSet/>
      <dgm:spPr/>
      <dgm:t>
        <a:bodyPr/>
        <a:lstStyle/>
        <a:p>
          <a:endParaRPr lang="en-US" dirty="0"/>
        </a:p>
      </dgm:t>
    </dgm:pt>
    <dgm:pt modelId="{C019DEED-D5CF-4D4D-8282-9AB57259BDE3}" type="parTrans" cxnId="{D870B9AC-76BB-47DC-AE80-235CAB208F54}">
      <dgm:prSet/>
      <dgm:spPr/>
      <dgm:t>
        <a:bodyPr/>
        <a:lstStyle/>
        <a:p>
          <a:endParaRPr lang="en-US"/>
        </a:p>
      </dgm:t>
    </dgm:pt>
    <dgm:pt modelId="{5AC35F60-3005-4EEC-905D-FDA42D1694FA}" type="sibTrans" cxnId="{D870B9AC-76BB-47DC-AE80-235CAB208F54}">
      <dgm:prSet/>
      <dgm:spPr/>
      <dgm:t>
        <a:bodyPr/>
        <a:lstStyle/>
        <a:p>
          <a:endParaRPr lang="en-US"/>
        </a:p>
      </dgm:t>
    </dgm:pt>
    <dgm:pt modelId="{15BFA78A-D6C7-4196-B010-7B0CC5E3DE29}">
      <dgm:prSet/>
      <dgm:spPr/>
      <dgm:t>
        <a:bodyPr/>
        <a:lstStyle/>
        <a:p>
          <a:r>
            <a:rPr lang="en-US" dirty="0"/>
            <a:t>Approve</a:t>
          </a:r>
        </a:p>
      </dgm:t>
    </dgm:pt>
    <dgm:pt modelId="{83421C4F-F46B-4005-922C-7E6F8A779111}" type="parTrans" cxnId="{9ACC6472-DA39-4CB4-93D4-8A9EB0582AFF}">
      <dgm:prSet/>
      <dgm:spPr/>
      <dgm:t>
        <a:bodyPr/>
        <a:lstStyle/>
        <a:p>
          <a:endParaRPr lang="en-US"/>
        </a:p>
      </dgm:t>
    </dgm:pt>
    <dgm:pt modelId="{D7250081-776E-4B5E-9BA6-1E1AD0BE58DA}" type="sibTrans" cxnId="{9ACC6472-DA39-4CB4-93D4-8A9EB0582AFF}">
      <dgm:prSet/>
      <dgm:spPr/>
      <dgm:t>
        <a:bodyPr/>
        <a:lstStyle/>
        <a:p>
          <a:endParaRPr lang="en-US"/>
        </a:p>
      </dgm:t>
    </dgm:pt>
    <dgm:pt modelId="{EC4F197E-AA12-4468-BC87-C89E56EE7324}">
      <dgm:prSet/>
      <dgm:spPr/>
      <dgm:t>
        <a:bodyPr/>
        <a:lstStyle/>
        <a:p>
          <a:r>
            <a:rPr lang="en-US" dirty="0"/>
            <a:t>Report</a:t>
          </a:r>
        </a:p>
      </dgm:t>
    </dgm:pt>
    <dgm:pt modelId="{DEFE4EC8-F491-4596-A11C-31F8C6C2401F}" type="parTrans" cxnId="{5FCBA572-5E5F-4C57-9E14-8128D55C524F}">
      <dgm:prSet/>
      <dgm:spPr/>
      <dgm:t>
        <a:bodyPr/>
        <a:lstStyle/>
        <a:p>
          <a:endParaRPr lang="en-US"/>
        </a:p>
      </dgm:t>
    </dgm:pt>
    <dgm:pt modelId="{1F45A081-7E38-4646-9482-980F7873C2EA}" type="sibTrans" cxnId="{5FCBA572-5E5F-4C57-9E14-8128D55C524F}">
      <dgm:prSet/>
      <dgm:spPr/>
      <dgm:t>
        <a:bodyPr/>
        <a:lstStyle/>
        <a:p>
          <a:endParaRPr lang="en-US"/>
        </a:p>
      </dgm:t>
    </dgm:pt>
    <dgm:pt modelId="{6E0BC2A3-42F6-4A29-887A-5970AAB0B329}">
      <dgm:prSet/>
      <dgm:spPr/>
      <dgm:t>
        <a:bodyPr/>
        <a:lstStyle/>
        <a:p>
          <a:r>
            <a:rPr lang="en-US" dirty="0"/>
            <a:t>Transfer to section</a:t>
          </a:r>
        </a:p>
      </dgm:t>
    </dgm:pt>
    <dgm:pt modelId="{9AD03130-2554-4DB5-A50C-E38390F3A4CC}" type="parTrans" cxnId="{DC4C7FDC-C8D3-4C2F-968F-5F98E9CA66E0}">
      <dgm:prSet/>
      <dgm:spPr/>
      <dgm:t>
        <a:bodyPr/>
        <a:lstStyle/>
        <a:p>
          <a:endParaRPr lang="en-US"/>
        </a:p>
      </dgm:t>
    </dgm:pt>
    <dgm:pt modelId="{11554D5B-1A83-4109-8F8E-DC60BE778C6E}" type="sibTrans" cxnId="{DC4C7FDC-C8D3-4C2F-968F-5F98E9CA66E0}">
      <dgm:prSet/>
      <dgm:spPr/>
      <dgm:t>
        <a:bodyPr/>
        <a:lstStyle/>
        <a:p>
          <a:endParaRPr lang="en-US"/>
        </a:p>
      </dgm:t>
    </dgm:pt>
    <dgm:pt modelId="{EF5AEA8B-A9B7-40C9-93E3-4A021BE949E1}">
      <dgm:prSet/>
      <dgm:spPr/>
      <dgm:t>
        <a:bodyPr/>
        <a:lstStyle/>
        <a:p>
          <a:r>
            <a:rPr lang="en-US" dirty="0"/>
            <a:t>Approve</a:t>
          </a:r>
        </a:p>
      </dgm:t>
    </dgm:pt>
    <dgm:pt modelId="{49688288-17E2-45B3-81BB-8F4F4DAA8CCE}" type="parTrans" cxnId="{DB715436-BCAE-4CB5-AA00-008BB190A3EA}">
      <dgm:prSet/>
      <dgm:spPr/>
      <dgm:t>
        <a:bodyPr/>
        <a:lstStyle/>
        <a:p>
          <a:endParaRPr lang="en-US"/>
        </a:p>
      </dgm:t>
    </dgm:pt>
    <dgm:pt modelId="{254EF74C-0C56-471D-9C8F-99806E4842BD}" type="sibTrans" cxnId="{DB715436-BCAE-4CB5-AA00-008BB190A3EA}">
      <dgm:prSet/>
      <dgm:spPr/>
      <dgm:t>
        <a:bodyPr/>
        <a:lstStyle/>
        <a:p>
          <a:endParaRPr lang="en-US"/>
        </a:p>
      </dgm:t>
    </dgm:pt>
    <dgm:pt modelId="{FA57EDD8-C426-4F66-9BEB-D82F4E85E233}">
      <dgm:prSet/>
      <dgm:spPr/>
      <dgm:t>
        <a:bodyPr/>
        <a:lstStyle/>
        <a:p>
          <a:r>
            <a:rPr lang="en-US" dirty="0"/>
            <a:t>Report</a:t>
          </a:r>
        </a:p>
      </dgm:t>
    </dgm:pt>
    <dgm:pt modelId="{459F31E7-BC64-4089-9ED8-D49313385014}" type="parTrans" cxnId="{8342E7BD-7A75-4359-B380-5543CD83D7E0}">
      <dgm:prSet/>
      <dgm:spPr/>
      <dgm:t>
        <a:bodyPr/>
        <a:lstStyle/>
        <a:p>
          <a:endParaRPr lang="en-US"/>
        </a:p>
      </dgm:t>
    </dgm:pt>
    <dgm:pt modelId="{16B88B66-3822-4CB8-8FA6-B0EC19C0396D}" type="sibTrans" cxnId="{8342E7BD-7A75-4359-B380-5543CD83D7E0}">
      <dgm:prSet/>
      <dgm:spPr/>
      <dgm:t>
        <a:bodyPr/>
        <a:lstStyle/>
        <a:p>
          <a:endParaRPr lang="en-US"/>
        </a:p>
      </dgm:t>
    </dgm:pt>
    <dgm:pt modelId="{2ED3F1D4-72C3-4364-B02D-D4AF633CFC61}">
      <dgm:prSet/>
      <dgm:spPr/>
      <dgm:t>
        <a:bodyPr/>
        <a:lstStyle/>
        <a:p>
          <a:r>
            <a:rPr lang="en-US" dirty="0"/>
            <a:t>Update information</a:t>
          </a:r>
        </a:p>
      </dgm:t>
    </dgm:pt>
    <dgm:pt modelId="{57B7059B-AB8A-4AB8-96DD-5C6B070557E9}" type="parTrans" cxnId="{DDA2DD04-A8C2-4935-A138-AB67153CEEDA}">
      <dgm:prSet/>
      <dgm:spPr/>
      <dgm:t>
        <a:bodyPr/>
        <a:lstStyle/>
        <a:p>
          <a:endParaRPr lang="en-US"/>
        </a:p>
      </dgm:t>
    </dgm:pt>
    <dgm:pt modelId="{94BF2403-8DEB-424B-8C27-CF9D5AF04255}" type="sibTrans" cxnId="{DDA2DD04-A8C2-4935-A138-AB67153CEEDA}">
      <dgm:prSet/>
      <dgm:spPr/>
      <dgm:t>
        <a:bodyPr/>
        <a:lstStyle/>
        <a:p>
          <a:endParaRPr lang="en-US"/>
        </a:p>
      </dgm:t>
    </dgm:pt>
    <dgm:pt modelId="{D743E8EC-5A37-4454-A831-9C427E47D21A}">
      <dgm:prSet/>
      <dgm:spPr/>
      <dgm:t>
        <a:bodyPr/>
        <a:lstStyle/>
        <a:p>
          <a:r>
            <a:rPr lang="en-US" dirty="0"/>
            <a:t>Update Serial No.</a:t>
          </a:r>
        </a:p>
      </dgm:t>
    </dgm:pt>
    <dgm:pt modelId="{AAAB0C28-6787-44E5-B386-ED3EDA3D1C7D}" type="parTrans" cxnId="{704BE634-FD2E-47DC-B7C4-7302BC0B0E26}">
      <dgm:prSet/>
      <dgm:spPr/>
      <dgm:t>
        <a:bodyPr/>
        <a:lstStyle/>
        <a:p>
          <a:endParaRPr lang="en-US"/>
        </a:p>
      </dgm:t>
    </dgm:pt>
    <dgm:pt modelId="{C13E38BC-83F0-4633-AB53-9B7DE1CC2CF6}" type="sibTrans" cxnId="{704BE634-FD2E-47DC-B7C4-7302BC0B0E26}">
      <dgm:prSet/>
      <dgm:spPr/>
      <dgm:t>
        <a:bodyPr/>
        <a:lstStyle/>
        <a:p>
          <a:endParaRPr lang="en-US"/>
        </a:p>
      </dgm:t>
    </dgm:pt>
    <dgm:pt modelId="{0CDAC881-4F5D-4972-B948-97F07C56240A}">
      <dgm:prSet/>
      <dgm:spPr/>
      <dgm:t>
        <a:bodyPr/>
        <a:lstStyle/>
        <a:p>
          <a:r>
            <a:rPr lang="en-US" dirty="0"/>
            <a:t>Inventory checking</a:t>
          </a:r>
        </a:p>
      </dgm:t>
    </dgm:pt>
    <dgm:pt modelId="{1B29D570-F649-49DD-A257-205679E542BC}" type="parTrans" cxnId="{167BC7EE-32C7-449F-9C81-286B6FCBA79A}">
      <dgm:prSet/>
      <dgm:spPr/>
      <dgm:t>
        <a:bodyPr/>
        <a:lstStyle/>
        <a:p>
          <a:endParaRPr lang="en-US"/>
        </a:p>
      </dgm:t>
    </dgm:pt>
    <dgm:pt modelId="{B5F4ED96-B8E1-4679-85C9-125089659093}" type="sibTrans" cxnId="{167BC7EE-32C7-449F-9C81-286B6FCBA79A}">
      <dgm:prSet/>
      <dgm:spPr/>
      <dgm:t>
        <a:bodyPr/>
        <a:lstStyle/>
        <a:p>
          <a:endParaRPr lang="en-US"/>
        </a:p>
      </dgm:t>
    </dgm:pt>
    <dgm:pt modelId="{2D6868DA-793D-49DE-A4F9-8A6B3DC698E8}">
      <dgm:prSet/>
      <dgm:spPr/>
      <dgm:t>
        <a:bodyPr/>
        <a:lstStyle/>
        <a:p>
          <a:r>
            <a:rPr lang="en-US" dirty="0"/>
            <a:t>Report</a:t>
          </a:r>
        </a:p>
      </dgm:t>
    </dgm:pt>
    <dgm:pt modelId="{8254EA0F-F9BB-4CBA-837B-4B487B22421C}" type="parTrans" cxnId="{094C81AF-B6D3-4B9D-B7F0-CDFE73EF2837}">
      <dgm:prSet/>
      <dgm:spPr/>
      <dgm:t>
        <a:bodyPr/>
        <a:lstStyle/>
        <a:p>
          <a:endParaRPr lang="en-US"/>
        </a:p>
      </dgm:t>
    </dgm:pt>
    <dgm:pt modelId="{249C965E-9612-4253-B7C4-18DF9E0E5DBC}" type="sibTrans" cxnId="{094C81AF-B6D3-4B9D-B7F0-CDFE73EF2837}">
      <dgm:prSet/>
      <dgm:spPr/>
      <dgm:t>
        <a:bodyPr/>
        <a:lstStyle/>
        <a:p>
          <a:endParaRPr lang="en-US"/>
        </a:p>
      </dgm:t>
    </dgm:pt>
    <dgm:pt modelId="{59E21148-64E2-4EDB-8016-885F6A08D3A6}">
      <dgm:prSet/>
      <dgm:spPr/>
      <dgm:t>
        <a:bodyPr/>
        <a:lstStyle/>
        <a:p>
          <a:r>
            <a:rPr lang="en-US" dirty="0"/>
            <a:t>Report</a:t>
          </a:r>
        </a:p>
      </dgm:t>
    </dgm:pt>
    <dgm:pt modelId="{18C29219-6758-43B0-841C-17656633C88A}" type="parTrans" cxnId="{ECAFBFB8-CFEB-4677-AE1D-CAEC8B8B1A05}">
      <dgm:prSet/>
      <dgm:spPr/>
      <dgm:t>
        <a:bodyPr/>
        <a:lstStyle/>
        <a:p>
          <a:endParaRPr lang="en-US"/>
        </a:p>
      </dgm:t>
    </dgm:pt>
    <dgm:pt modelId="{682A59EF-2F33-42A3-AD27-FCF7EA203394}" type="sibTrans" cxnId="{ECAFBFB8-CFEB-4677-AE1D-CAEC8B8B1A05}">
      <dgm:prSet/>
      <dgm:spPr/>
      <dgm:t>
        <a:bodyPr/>
        <a:lstStyle/>
        <a:p>
          <a:endParaRPr lang="en-US"/>
        </a:p>
      </dgm:t>
    </dgm:pt>
    <dgm:pt modelId="{5C8296B8-2622-49D8-8531-F7EA2481F5BF}">
      <dgm:prSet/>
      <dgm:spPr/>
      <dgm:t>
        <a:bodyPr/>
        <a:lstStyle/>
        <a:p>
          <a:r>
            <a:rPr lang="en-US" dirty="0"/>
            <a:t>When Scrapping</a:t>
          </a:r>
        </a:p>
      </dgm:t>
    </dgm:pt>
    <dgm:pt modelId="{5624445E-E7F1-489D-B321-33CED89CEE2C}" type="parTrans" cxnId="{08D388CF-F2FB-4FF0-8EFC-96C2415949A7}">
      <dgm:prSet/>
      <dgm:spPr/>
      <dgm:t>
        <a:bodyPr/>
        <a:lstStyle/>
        <a:p>
          <a:endParaRPr lang="en-US"/>
        </a:p>
      </dgm:t>
    </dgm:pt>
    <dgm:pt modelId="{F474866B-E4CE-4CDA-9877-3831A9A413AC}" type="sibTrans" cxnId="{08D388CF-F2FB-4FF0-8EFC-96C2415949A7}">
      <dgm:prSet/>
      <dgm:spPr/>
      <dgm:t>
        <a:bodyPr/>
        <a:lstStyle/>
        <a:p>
          <a:endParaRPr lang="en-US"/>
        </a:p>
      </dgm:t>
    </dgm:pt>
    <dgm:pt modelId="{4E5D5306-1F89-4246-9957-614E5C74844D}">
      <dgm:prSet/>
      <dgm:spPr/>
      <dgm:t>
        <a:bodyPr/>
        <a:lstStyle/>
        <a:p>
          <a:r>
            <a:rPr lang="en-US" dirty="0"/>
            <a:t>Approve</a:t>
          </a:r>
        </a:p>
      </dgm:t>
    </dgm:pt>
    <dgm:pt modelId="{7997D424-4784-4B0F-918A-6F30690D30F0}" type="parTrans" cxnId="{7DB30FA1-E497-430B-BBEE-D3B74CD4BB68}">
      <dgm:prSet/>
      <dgm:spPr/>
      <dgm:t>
        <a:bodyPr/>
        <a:lstStyle/>
        <a:p>
          <a:endParaRPr lang="en-US"/>
        </a:p>
      </dgm:t>
    </dgm:pt>
    <dgm:pt modelId="{51F93AAF-3A0A-4A33-95E1-BF9A16B9C8A0}" type="sibTrans" cxnId="{7DB30FA1-E497-430B-BBEE-D3B74CD4BB68}">
      <dgm:prSet/>
      <dgm:spPr/>
      <dgm:t>
        <a:bodyPr/>
        <a:lstStyle/>
        <a:p>
          <a:endParaRPr lang="en-US"/>
        </a:p>
      </dgm:t>
    </dgm:pt>
    <dgm:pt modelId="{41629E82-37E3-4F40-BCCD-9BCDA321D500}">
      <dgm:prSet/>
      <dgm:spPr/>
      <dgm:t>
        <a:bodyPr/>
        <a:lstStyle/>
        <a:p>
          <a:r>
            <a:rPr lang="en-US" dirty="0"/>
            <a:t>Approve</a:t>
          </a:r>
        </a:p>
      </dgm:t>
    </dgm:pt>
    <dgm:pt modelId="{74DDA0A7-8E2A-463D-BD16-FCFAF1D6A0EA}" type="parTrans" cxnId="{C100F4F5-D211-48D5-B899-BE39871E3F0E}">
      <dgm:prSet/>
      <dgm:spPr/>
      <dgm:t>
        <a:bodyPr/>
        <a:lstStyle/>
        <a:p>
          <a:endParaRPr lang="en-US"/>
        </a:p>
      </dgm:t>
    </dgm:pt>
    <dgm:pt modelId="{C6122231-BFAE-4048-B67A-DE78AA7FA713}" type="sibTrans" cxnId="{C100F4F5-D211-48D5-B899-BE39871E3F0E}">
      <dgm:prSet/>
      <dgm:spPr/>
      <dgm:t>
        <a:bodyPr/>
        <a:lstStyle/>
        <a:p>
          <a:endParaRPr lang="en-US"/>
        </a:p>
      </dgm:t>
    </dgm:pt>
    <dgm:pt modelId="{BBB787AD-8347-465C-A1FF-40BCCBE0962D}">
      <dgm:prSet/>
      <dgm:spPr/>
      <dgm:t>
        <a:bodyPr/>
        <a:lstStyle/>
        <a:p>
          <a:r>
            <a:rPr lang="en-US" dirty="0"/>
            <a:t>Report</a:t>
          </a:r>
        </a:p>
      </dgm:t>
    </dgm:pt>
    <dgm:pt modelId="{E42C1D84-16C7-4A40-9A4B-C0EB6983FF46}" type="parTrans" cxnId="{030176EA-DAA5-4FB2-A5F3-0619CD176AB9}">
      <dgm:prSet/>
      <dgm:spPr/>
      <dgm:t>
        <a:bodyPr/>
        <a:lstStyle/>
        <a:p>
          <a:endParaRPr lang="en-US"/>
        </a:p>
      </dgm:t>
    </dgm:pt>
    <dgm:pt modelId="{E5E5EBB7-6811-4323-9A51-D928A7A4F74E}" type="sibTrans" cxnId="{030176EA-DAA5-4FB2-A5F3-0619CD176AB9}">
      <dgm:prSet/>
      <dgm:spPr/>
      <dgm:t>
        <a:bodyPr/>
        <a:lstStyle/>
        <a:p>
          <a:endParaRPr lang="en-US"/>
        </a:p>
      </dgm:t>
    </dgm:pt>
    <dgm:pt modelId="{14755E3C-5DB2-41D0-8F99-7F8482630753}">
      <dgm:prSet/>
      <dgm:spPr/>
      <dgm:t>
        <a:bodyPr/>
        <a:lstStyle/>
        <a:p>
          <a:r>
            <a:rPr lang="en-US" dirty="0"/>
            <a:t>Approve</a:t>
          </a:r>
        </a:p>
      </dgm:t>
    </dgm:pt>
    <dgm:pt modelId="{171F4738-231B-4730-92A9-D89BB319ECAB}" type="parTrans" cxnId="{833D3A26-88B6-4D4C-8402-40E535767545}">
      <dgm:prSet/>
      <dgm:spPr/>
      <dgm:t>
        <a:bodyPr/>
        <a:lstStyle/>
        <a:p>
          <a:endParaRPr lang="en-US"/>
        </a:p>
      </dgm:t>
    </dgm:pt>
    <dgm:pt modelId="{C0E455B9-A418-46C4-B23E-90F257C3E622}" type="sibTrans" cxnId="{833D3A26-88B6-4D4C-8402-40E535767545}">
      <dgm:prSet/>
      <dgm:spPr/>
      <dgm:t>
        <a:bodyPr/>
        <a:lstStyle/>
        <a:p>
          <a:endParaRPr lang="en-US"/>
        </a:p>
      </dgm:t>
    </dgm:pt>
    <dgm:pt modelId="{C2C76E86-C0A0-4390-A495-3FF3A322E531}" type="pres">
      <dgm:prSet presAssocID="{12FF94B4-951D-46B6-9B64-F6DEC572947F}" presName="Name0" presStyleCnt="0">
        <dgm:presLayoutVars>
          <dgm:dir/>
          <dgm:animLvl val="lvl"/>
          <dgm:resizeHandles val="exact"/>
        </dgm:presLayoutVars>
      </dgm:prSet>
      <dgm:spPr/>
    </dgm:pt>
    <dgm:pt modelId="{1459A5BE-D67F-42B4-B786-6DA6BCB8768D}" type="pres">
      <dgm:prSet presAssocID="{A77FE28A-DF42-4633-ABD9-B2E94633EB93}" presName="composite" presStyleCnt="0"/>
      <dgm:spPr/>
    </dgm:pt>
    <dgm:pt modelId="{F1972FF8-2D24-4393-A2D1-97E4148054A4}" type="pres">
      <dgm:prSet presAssocID="{A77FE28A-DF42-4633-ABD9-B2E94633EB93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077754BC-42FC-4469-80AC-131161DA0797}" type="pres">
      <dgm:prSet presAssocID="{A77FE28A-DF42-4633-ABD9-B2E94633EB93}" presName="desTx" presStyleLbl="alignAccFollowNode1" presStyleIdx="0" presStyleCnt="5">
        <dgm:presLayoutVars>
          <dgm:bulletEnabled val="1"/>
        </dgm:presLayoutVars>
      </dgm:prSet>
      <dgm:spPr/>
    </dgm:pt>
    <dgm:pt modelId="{A7936F9E-30CC-4667-A622-DA1065C5B91C}" type="pres">
      <dgm:prSet presAssocID="{9212D2E0-DBEB-4EBD-AE32-27F4390D0498}" presName="space" presStyleCnt="0"/>
      <dgm:spPr/>
    </dgm:pt>
    <dgm:pt modelId="{D5152F85-1ACF-4A1B-AB3C-38385701490C}" type="pres">
      <dgm:prSet presAssocID="{63874756-589C-4068-8E59-CB6ECFE0D2E6}" presName="composite" presStyleCnt="0"/>
      <dgm:spPr/>
    </dgm:pt>
    <dgm:pt modelId="{C1869300-D8A7-4FC5-86EC-61FAB2046B98}" type="pres">
      <dgm:prSet presAssocID="{63874756-589C-4068-8E59-CB6ECFE0D2E6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496EE40-5B10-4855-B2A1-7D372B0632AD}" type="pres">
      <dgm:prSet presAssocID="{63874756-589C-4068-8E59-CB6ECFE0D2E6}" presName="desTx" presStyleLbl="alignAccFollowNode1" presStyleIdx="1" presStyleCnt="5">
        <dgm:presLayoutVars>
          <dgm:bulletEnabled val="1"/>
        </dgm:presLayoutVars>
      </dgm:prSet>
      <dgm:spPr/>
    </dgm:pt>
    <dgm:pt modelId="{23B2A3CA-877E-4E63-9A3C-F9A2B42F6429}" type="pres">
      <dgm:prSet presAssocID="{BB96ED5A-970E-4BCA-8BCC-BA40A100B1F9}" presName="space" presStyleCnt="0"/>
      <dgm:spPr/>
    </dgm:pt>
    <dgm:pt modelId="{FA310C5F-BCAF-45F3-980B-7FDF4FD76EFB}" type="pres">
      <dgm:prSet presAssocID="{CE7ED700-6F75-4B30-B7E8-05F248824ADB}" presName="composite" presStyleCnt="0"/>
      <dgm:spPr/>
    </dgm:pt>
    <dgm:pt modelId="{1073B1C6-79AB-420E-881B-52BE6D0EFE24}" type="pres">
      <dgm:prSet presAssocID="{CE7ED700-6F75-4B30-B7E8-05F248824ADB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22B6CC1A-27E5-442F-BF5C-3F3ED29A09B9}" type="pres">
      <dgm:prSet presAssocID="{CE7ED700-6F75-4B30-B7E8-05F248824ADB}" presName="desTx" presStyleLbl="alignAccFollowNode1" presStyleIdx="2" presStyleCnt="5">
        <dgm:presLayoutVars>
          <dgm:bulletEnabled val="1"/>
        </dgm:presLayoutVars>
      </dgm:prSet>
      <dgm:spPr/>
    </dgm:pt>
    <dgm:pt modelId="{BE5D6190-60BD-4438-BAC2-B144AAB782E0}" type="pres">
      <dgm:prSet presAssocID="{4994C25C-4ED8-4C8C-8186-70C92DACA04C}" presName="space" presStyleCnt="0"/>
      <dgm:spPr/>
    </dgm:pt>
    <dgm:pt modelId="{E008FD91-7E19-4728-9781-A0557E2485F8}" type="pres">
      <dgm:prSet presAssocID="{67B79F67-1490-4B4F-BAF8-075487CCEACC}" presName="composite" presStyleCnt="0"/>
      <dgm:spPr/>
    </dgm:pt>
    <dgm:pt modelId="{A6165CF1-421E-4A16-94BF-30975B377E4C}" type="pres">
      <dgm:prSet presAssocID="{67B79F67-1490-4B4F-BAF8-075487CCEACC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4932A5C1-7C60-475E-A8CE-77975847F2DF}" type="pres">
      <dgm:prSet presAssocID="{67B79F67-1490-4B4F-BAF8-075487CCEACC}" presName="desTx" presStyleLbl="alignAccFollowNode1" presStyleIdx="3" presStyleCnt="5">
        <dgm:presLayoutVars>
          <dgm:bulletEnabled val="1"/>
        </dgm:presLayoutVars>
      </dgm:prSet>
      <dgm:spPr/>
    </dgm:pt>
    <dgm:pt modelId="{83C0AC96-47EB-45E5-B9F4-DBE209B2C60E}" type="pres">
      <dgm:prSet presAssocID="{109EF07B-0FEC-4147-8A0A-FDF61B558965}" presName="space" presStyleCnt="0"/>
      <dgm:spPr/>
    </dgm:pt>
    <dgm:pt modelId="{9D43BC1C-7AB8-4052-941F-DDAC2DEDD231}" type="pres">
      <dgm:prSet presAssocID="{02F77C98-E260-4E67-9324-DFF210639100}" presName="composite" presStyleCnt="0"/>
      <dgm:spPr/>
    </dgm:pt>
    <dgm:pt modelId="{5F4D2FD7-FAB3-4C4D-A35D-BE6633A97C5D}" type="pres">
      <dgm:prSet presAssocID="{02F77C98-E260-4E67-9324-DFF210639100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4026BD8F-1459-4348-A493-A920A2C793BE}" type="pres">
      <dgm:prSet presAssocID="{02F77C98-E260-4E67-9324-DFF210639100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B3332501-6BA8-49AF-9708-E05009BD94A4}" srcId="{A77FE28A-DF42-4633-ABD9-B2E94633EB93}" destId="{67358A52-C6F7-4181-AD75-18FC730C7CD9}" srcOrd="0" destOrd="0" parTransId="{E6D67018-872A-443D-A86E-337D9D7F500C}" sibTransId="{AC404E53-73B0-4F0F-BEB7-326F92CA605A}"/>
    <dgm:cxn modelId="{DDA2DD04-A8C2-4935-A138-AB67153CEEDA}" srcId="{CE7ED700-6F75-4B30-B7E8-05F248824ADB}" destId="{2ED3F1D4-72C3-4364-B02D-D4AF633CFC61}" srcOrd="0" destOrd="0" parTransId="{57B7059B-AB8A-4AB8-96DD-5C6B070557E9}" sibTransId="{94BF2403-8DEB-424B-8C27-CF9D5AF04255}"/>
    <dgm:cxn modelId="{FFE59515-2FC7-48AD-A74E-AFAA2B88F8C9}" type="presOf" srcId="{BBB787AD-8347-465C-A1FF-40BCCBE0962D}" destId="{4026BD8F-1459-4348-A493-A920A2C793BE}" srcOrd="0" destOrd="2" presId="urn:microsoft.com/office/officeart/2005/8/layout/hList1"/>
    <dgm:cxn modelId="{2D28AF15-EDE3-453D-B5FE-39E3A81D90B4}" type="presOf" srcId="{41629E82-37E3-4F40-BCCD-9BCDA321D500}" destId="{4932A5C1-7C60-475E-A8CE-77975847F2DF}" srcOrd="0" destOrd="1" presId="urn:microsoft.com/office/officeart/2005/8/layout/hList1"/>
    <dgm:cxn modelId="{AF40F417-AD26-4F70-9C6A-2B88021DE009}" type="presOf" srcId="{5A2C1710-EB3F-47FA-91FB-9A330A513BEB}" destId="{077754BC-42FC-4469-80AC-131161DA0797}" srcOrd="0" destOrd="3" presId="urn:microsoft.com/office/officeart/2005/8/layout/hList1"/>
    <dgm:cxn modelId="{CB9A7D23-729F-4D6B-9160-CB31EDF8DC08}" type="presOf" srcId="{EF5AEA8B-A9B7-40C9-93E3-4A021BE949E1}" destId="{5496EE40-5B10-4855-B2A1-7D372B0632AD}" srcOrd="0" destOrd="1" presId="urn:microsoft.com/office/officeart/2005/8/layout/hList1"/>
    <dgm:cxn modelId="{833D3A26-88B6-4D4C-8402-40E535767545}" srcId="{CE7ED700-6F75-4B30-B7E8-05F248824ADB}" destId="{14755E3C-5DB2-41D0-8F99-7F8482630753}" srcOrd="2" destOrd="0" parTransId="{171F4738-231B-4730-92A9-D89BB319ECAB}" sibTransId="{C0E455B9-A418-46C4-B23E-90F257C3E622}"/>
    <dgm:cxn modelId="{FF94382F-3516-4496-8ECC-31205C1CCCB3}" srcId="{12FF94B4-951D-46B6-9B64-F6DEC572947F}" destId="{A77FE28A-DF42-4633-ABD9-B2E94633EB93}" srcOrd="0" destOrd="0" parTransId="{C646E729-1097-4346-8E34-E2954A25E972}" sibTransId="{9212D2E0-DBEB-4EBD-AE32-27F4390D0498}"/>
    <dgm:cxn modelId="{704BE634-FD2E-47DC-B7C4-7302BC0B0E26}" srcId="{CE7ED700-6F75-4B30-B7E8-05F248824ADB}" destId="{D743E8EC-5A37-4454-A831-9C427E47D21A}" srcOrd="1" destOrd="0" parTransId="{AAAB0C28-6787-44E5-B386-ED3EDA3D1C7D}" sibTransId="{C13E38BC-83F0-4633-AB53-9B7DE1CC2CF6}"/>
    <dgm:cxn modelId="{DB715436-BCAE-4CB5-AA00-008BB190A3EA}" srcId="{63874756-589C-4068-8E59-CB6ECFE0D2E6}" destId="{EF5AEA8B-A9B7-40C9-93E3-4A021BE949E1}" srcOrd="1" destOrd="0" parTransId="{49688288-17E2-45B3-81BB-8F4F4DAA8CCE}" sibTransId="{254EF74C-0C56-471D-9C8F-99806E4842BD}"/>
    <dgm:cxn modelId="{EB1B5543-2BB0-4660-8539-5E0C302E0DF2}" type="presOf" srcId="{14755E3C-5DB2-41D0-8F99-7F8482630753}" destId="{22B6CC1A-27E5-442F-BF5C-3F3ED29A09B9}" srcOrd="0" destOrd="2" presId="urn:microsoft.com/office/officeart/2005/8/layout/hList1"/>
    <dgm:cxn modelId="{002D4E44-2915-414A-A800-2A16195B793E}" srcId="{12FF94B4-951D-46B6-9B64-F6DEC572947F}" destId="{02F77C98-E260-4E67-9324-DFF210639100}" srcOrd="4" destOrd="0" parTransId="{E444821A-9353-45F4-93E3-5255DDABCEDD}" sibTransId="{B2D0D23A-D6B9-48C3-B521-7278DA3BE749}"/>
    <dgm:cxn modelId="{F6018249-07E0-4246-99AD-4E2768881F86}" type="presOf" srcId="{67358A52-C6F7-4181-AD75-18FC730C7CD9}" destId="{077754BC-42FC-4469-80AC-131161DA0797}" srcOrd="0" destOrd="0" presId="urn:microsoft.com/office/officeart/2005/8/layout/hList1"/>
    <dgm:cxn modelId="{B5226F4C-86FB-454D-8F42-A06F2C38074E}" type="presOf" srcId="{02F77C98-E260-4E67-9324-DFF210639100}" destId="{5F4D2FD7-FAB3-4C4D-A35D-BE6633A97C5D}" srcOrd="0" destOrd="0" presId="urn:microsoft.com/office/officeart/2005/8/layout/hList1"/>
    <dgm:cxn modelId="{493D276D-BF28-4292-94FB-6CE979ECDE18}" srcId="{12FF94B4-951D-46B6-9B64-F6DEC572947F}" destId="{67B79F67-1490-4B4F-BAF8-075487CCEACC}" srcOrd="3" destOrd="0" parTransId="{9431A865-D0DE-4DBA-B019-A9AE582E564C}" sibTransId="{109EF07B-0FEC-4147-8A0A-FDF61B558965}"/>
    <dgm:cxn modelId="{3E66E46D-DFAA-4219-BA31-63A91828DA4C}" type="presOf" srcId="{CE7ED700-6F75-4B30-B7E8-05F248824ADB}" destId="{1073B1C6-79AB-420E-881B-52BE6D0EFE24}" srcOrd="0" destOrd="0" presId="urn:microsoft.com/office/officeart/2005/8/layout/hList1"/>
    <dgm:cxn modelId="{08FD8F4F-A385-4E2D-A8C2-924D8D50F075}" srcId="{12FF94B4-951D-46B6-9B64-F6DEC572947F}" destId="{63874756-589C-4068-8E59-CB6ECFE0D2E6}" srcOrd="1" destOrd="0" parTransId="{24D6FB21-20EA-4F91-9491-C6F14D742813}" sibTransId="{BB96ED5A-970E-4BCA-8BCC-BA40A100B1F9}"/>
    <dgm:cxn modelId="{9ACC6472-DA39-4CB4-93D4-8A9EB0582AFF}" srcId="{A77FE28A-DF42-4633-ABD9-B2E94633EB93}" destId="{15BFA78A-D6C7-4196-B010-7B0CC5E3DE29}" srcOrd="1" destOrd="0" parTransId="{83421C4F-F46B-4005-922C-7E6F8A779111}" sibTransId="{D7250081-776E-4B5E-9BA6-1E1AD0BE58DA}"/>
    <dgm:cxn modelId="{5FCBA572-5E5F-4C57-9E14-8128D55C524F}" srcId="{A77FE28A-DF42-4633-ABD9-B2E94633EB93}" destId="{EC4F197E-AA12-4468-BC87-C89E56EE7324}" srcOrd="2" destOrd="0" parTransId="{DEFE4EC8-F491-4596-A11C-31F8C6C2401F}" sibTransId="{1F45A081-7E38-4646-9482-980F7873C2EA}"/>
    <dgm:cxn modelId="{0A2A4E80-CA68-4B7A-AB8C-F4D1402E66CF}" type="presOf" srcId="{0CDAC881-4F5D-4972-B948-97F07C56240A}" destId="{4932A5C1-7C60-475E-A8CE-77975847F2DF}" srcOrd="0" destOrd="0" presId="urn:microsoft.com/office/officeart/2005/8/layout/hList1"/>
    <dgm:cxn modelId="{FE33CD8E-681E-4FA9-964A-8D5D15AD55DF}" type="presOf" srcId="{FA57EDD8-C426-4F66-9BEB-D82F4E85E233}" destId="{5496EE40-5B10-4855-B2A1-7D372B0632AD}" srcOrd="0" destOrd="2" presId="urn:microsoft.com/office/officeart/2005/8/layout/hList1"/>
    <dgm:cxn modelId="{D1A27B92-0B80-4B92-997C-8777CBE37333}" type="presOf" srcId="{15BFA78A-D6C7-4196-B010-7B0CC5E3DE29}" destId="{077754BC-42FC-4469-80AC-131161DA0797}" srcOrd="0" destOrd="1" presId="urn:microsoft.com/office/officeart/2005/8/layout/hList1"/>
    <dgm:cxn modelId="{F21B5994-17D9-4C80-AC74-23FF125CEB89}" type="presOf" srcId="{67B79F67-1490-4B4F-BAF8-075487CCEACC}" destId="{A6165CF1-421E-4A16-94BF-30975B377E4C}" srcOrd="0" destOrd="0" presId="urn:microsoft.com/office/officeart/2005/8/layout/hList1"/>
    <dgm:cxn modelId="{37340098-FF2D-4344-A57C-2240F5CD6F53}" type="presOf" srcId="{4E5D5306-1F89-4246-9957-614E5C74844D}" destId="{4026BD8F-1459-4348-A493-A920A2C793BE}" srcOrd="0" destOrd="1" presId="urn:microsoft.com/office/officeart/2005/8/layout/hList1"/>
    <dgm:cxn modelId="{7DB30FA1-E497-430B-BBEE-D3B74CD4BB68}" srcId="{02F77C98-E260-4E67-9324-DFF210639100}" destId="{4E5D5306-1F89-4246-9957-614E5C74844D}" srcOrd="1" destOrd="0" parTransId="{7997D424-4784-4B0F-918A-6F30690D30F0}" sibTransId="{51F93AAF-3A0A-4A33-95E1-BF9A16B9C8A0}"/>
    <dgm:cxn modelId="{31EE23A1-4073-4AEE-8E18-F5A2170B4F30}" type="presOf" srcId="{59E21148-64E2-4EDB-8016-885F6A08D3A6}" destId="{22B6CC1A-27E5-442F-BF5C-3F3ED29A09B9}" srcOrd="0" destOrd="3" presId="urn:microsoft.com/office/officeart/2005/8/layout/hList1"/>
    <dgm:cxn modelId="{D870B9AC-76BB-47DC-AE80-235CAB208F54}" srcId="{A77FE28A-DF42-4633-ABD9-B2E94633EB93}" destId="{5A2C1710-EB3F-47FA-91FB-9A330A513BEB}" srcOrd="3" destOrd="0" parTransId="{C019DEED-D5CF-4D4D-8282-9AB57259BDE3}" sibTransId="{5AC35F60-3005-4EEC-905D-FDA42D1694FA}"/>
    <dgm:cxn modelId="{094C81AF-B6D3-4B9D-B7F0-CDFE73EF2837}" srcId="{67B79F67-1490-4B4F-BAF8-075487CCEACC}" destId="{2D6868DA-793D-49DE-A4F9-8A6B3DC698E8}" srcOrd="2" destOrd="0" parTransId="{8254EA0F-F9BB-4CBA-837B-4B487B22421C}" sibTransId="{249C965E-9612-4253-B7C4-18DF9E0E5DBC}"/>
    <dgm:cxn modelId="{ECAFBFB8-CFEB-4677-AE1D-CAEC8B8B1A05}" srcId="{CE7ED700-6F75-4B30-B7E8-05F248824ADB}" destId="{59E21148-64E2-4EDB-8016-885F6A08D3A6}" srcOrd="3" destOrd="0" parTransId="{18C29219-6758-43B0-841C-17656633C88A}" sibTransId="{682A59EF-2F33-42A3-AD27-FCF7EA203394}"/>
    <dgm:cxn modelId="{0FE1F0B8-EF4E-4863-8969-A970790158B2}" type="presOf" srcId="{2D6868DA-793D-49DE-A4F9-8A6B3DC698E8}" destId="{4932A5C1-7C60-475E-A8CE-77975847F2DF}" srcOrd="0" destOrd="2" presId="urn:microsoft.com/office/officeart/2005/8/layout/hList1"/>
    <dgm:cxn modelId="{64000ABC-3F21-4EE2-B559-4C543A383207}" type="presOf" srcId="{63874756-589C-4068-8E59-CB6ECFE0D2E6}" destId="{C1869300-D8A7-4FC5-86EC-61FAB2046B98}" srcOrd="0" destOrd="0" presId="urn:microsoft.com/office/officeart/2005/8/layout/hList1"/>
    <dgm:cxn modelId="{8342E7BD-7A75-4359-B380-5543CD83D7E0}" srcId="{63874756-589C-4068-8E59-CB6ECFE0D2E6}" destId="{FA57EDD8-C426-4F66-9BEB-D82F4E85E233}" srcOrd="2" destOrd="0" parTransId="{459F31E7-BC64-4089-9ED8-D49313385014}" sibTransId="{16B88B66-3822-4CB8-8FA6-B0EC19C0396D}"/>
    <dgm:cxn modelId="{B9216EC6-38E8-4220-960E-DD44B9427B63}" type="presOf" srcId="{EC4F197E-AA12-4468-BC87-C89E56EE7324}" destId="{077754BC-42FC-4469-80AC-131161DA0797}" srcOrd="0" destOrd="2" presId="urn:microsoft.com/office/officeart/2005/8/layout/hList1"/>
    <dgm:cxn modelId="{08D388CF-F2FB-4FF0-8EFC-96C2415949A7}" srcId="{02F77C98-E260-4E67-9324-DFF210639100}" destId="{5C8296B8-2622-49D8-8531-F7EA2481F5BF}" srcOrd="0" destOrd="0" parTransId="{5624445E-E7F1-489D-B321-33CED89CEE2C}" sibTransId="{F474866B-E4CE-4CDA-9877-3831A9A413AC}"/>
    <dgm:cxn modelId="{A7FC5CD6-F77F-42E9-894B-1641E3E8F972}" srcId="{12FF94B4-951D-46B6-9B64-F6DEC572947F}" destId="{CE7ED700-6F75-4B30-B7E8-05F248824ADB}" srcOrd="2" destOrd="0" parTransId="{A06A80E7-4878-45A9-8150-142238328C65}" sibTransId="{4994C25C-4ED8-4C8C-8186-70C92DACA04C}"/>
    <dgm:cxn modelId="{DC4C7FDC-C8D3-4C2F-968F-5F98E9CA66E0}" srcId="{63874756-589C-4068-8E59-CB6ECFE0D2E6}" destId="{6E0BC2A3-42F6-4A29-887A-5970AAB0B329}" srcOrd="0" destOrd="0" parTransId="{9AD03130-2554-4DB5-A50C-E38390F3A4CC}" sibTransId="{11554D5B-1A83-4109-8F8E-DC60BE778C6E}"/>
    <dgm:cxn modelId="{518636DF-B8DD-4139-80F4-72DD7BE44AFA}" type="presOf" srcId="{A77FE28A-DF42-4633-ABD9-B2E94633EB93}" destId="{F1972FF8-2D24-4393-A2D1-97E4148054A4}" srcOrd="0" destOrd="0" presId="urn:microsoft.com/office/officeart/2005/8/layout/hList1"/>
    <dgm:cxn modelId="{9CDD7EE1-37CC-4967-AB57-77CEF2DAC25B}" type="presOf" srcId="{5C8296B8-2622-49D8-8531-F7EA2481F5BF}" destId="{4026BD8F-1459-4348-A493-A920A2C793BE}" srcOrd="0" destOrd="0" presId="urn:microsoft.com/office/officeart/2005/8/layout/hList1"/>
    <dgm:cxn modelId="{90202BEA-C319-48C2-9DC8-B68DF9D908FD}" type="presOf" srcId="{D743E8EC-5A37-4454-A831-9C427E47D21A}" destId="{22B6CC1A-27E5-442F-BF5C-3F3ED29A09B9}" srcOrd="0" destOrd="1" presId="urn:microsoft.com/office/officeart/2005/8/layout/hList1"/>
    <dgm:cxn modelId="{030176EA-DAA5-4FB2-A5F3-0619CD176AB9}" srcId="{02F77C98-E260-4E67-9324-DFF210639100}" destId="{BBB787AD-8347-465C-A1FF-40BCCBE0962D}" srcOrd="2" destOrd="0" parTransId="{E42C1D84-16C7-4A40-9A4B-C0EB6983FF46}" sibTransId="{E5E5EBB7-6811-4323-9A51-D928A7A4F74E}"/>
    <dgm:cxn modelId="{F32102EB-1946-4765-A6DE-2DAEA83452CB}" type="presOf" srcId="{6E0BC2A3-42F6-4A29-887A-5970AAB0B329}" destId="{5496EE40-5B10-4855-B2A1-7D372B0632AD}" srcOrd="0" destOrd="0" presId="urn:microsoft.com/office/officeart/2005/8/layout/hList1"/>
    <dgm:cxn modelId="{167BC7EE-32C7-449F-9C81-286B6FCBA79A}" srcId="{67B79F67-1490-4B4F-BAF8-075487CCEACC}" destId="{0CDAC881-4F5D-4972-B948-97F07C56240A}" srcOrd="0" destOrd="0" parTransId="{1B29D570-F649-49DD-A257-205679E542BC}" sibTransId="{B5F4ED96-B8E1-4679-85C9-125089659093}"/>
    <dgm:cxn modelId="{C7248AF1-D9A7-43B9-AADD-26CFC04FF688}" type="presOf" srcId="{12FF94B4-951D-46B6-9B64-F6DEC572947F}" destId="{C2C76E86-C0A0-4390-A495-3FF3A322E531}" srcOrd="0" destOrd="0" presId="urn:microsoft.com/office/officeart/2005/8/layout/hList1"/>
    <dgm:cxn modelId="{9F4A2CF5-C4DF-456B-98AC-E8C3D89E1C6E}" type="presOf" srcId="{2ED3F1D4-72C3-4364-B02D-D4AF633CFC61}" destId="{22B6CC1A-27E5-442F-BF5C-3F3ED29A09B9}" srcOrd="0" destOrd="0" presId="urn:microsoft.com/office/officeart/2005/8/layout/hList1"/>
    <dgm:cxn modelId="{C100F4F5-D211-48D5-B899-BE39871E3F0E}" srcId="{67B79F67-1490-4B4F-BAF8-075487CCEACC}" destId="{41629E82-37E3-4F40-BCCD-9BCDA321D500}" srcOrd="1" destOrd="0" parTransId="{74DDA0A7-8E2A-463D-BD16-FCFAF1D6A0EA}" sibTransId="{C6122231-BFAE-4048-B67A-DE78AA7FA713}"/>
    <dgm:cxn modelId="{44D03DF4-F591-456F-A1DB-5FAFA4B69BA1}" type="presParOf" srcId="{C2C76E86-C0A0-4390-A495-3FF3A322E531}" destId="{1459A5BE-D67F-42B4-B786-6DA6BCB8768D}" srcOrd="0" destOrd="0" presId="urn:microsoft.com/office/officeart/2005/8/layout/hList1"/>
    <dgm:cxn modelId="{89C66848-3F10-4401-A481-29608556E336}" type="presParOf" srcId="{1459A5BE-D67F-42B4-B786-6DA6BCB8768D}" destId="{F1972FF8-2D24-4393-A2D1-97E4148054A4}" srcOrd="0" destOrd="0" presId="urn:microsoft.com/office/officeart/2005/8/layout/hList1"/>
    <dgm:cxn modelId="{9E9C78F8-8C11-449E-B3BE-3CED294F8613}" type="presParOf" srcId="{1459A5BE-D67F-42B4-B786-6DA6BCB8768D}" destId="{077754BC-42FC-4469-80AC-131161DA0797}" srcOrd="1" destOrd="0" presId="urn:microsoft.com/office/officeart/2005/8/layout/hList1"/>
    <dgm:cxn modelId="{540A26B9-0D71-4C07-8812-9D5A0728F67B}" type="presParOf" srcId="{C2C76E86-C0A0-4390-A495-3FF3A322E531}" destId="{A7936F9E-30CC-4667-A622-DA1065C5B91C}" srcOrd="1" destOrd="0" presId="urn:microsoft.com/office/officeart/2005/8/layout/hList1"/>
    <dgm:cxn modelId="{2226F3BE-7C7E-4F0B-8D23-33397235A81A}" type="presParOf" srcId="{C2C76E86-C0A0-4390-A495-3FF3A322E531}" destId="{D5152F85-1ACF-4A1B-AB3C-38385701490C}" srcOrd="2" destOrd="0" presId="urn:microsoft.com/office/officeart/2005/8/layout/hList1"/>
    <dgm:cxn modelId="{1FD0287F-0364-40C3-940A-0B3974EAE593}" type="presParOf" srcId="{D5152F85-1ACF-4A1B-AB3C-38385701490C}" destId="{C1869300-D8A7-4FC5-86EC-61FAB2046B98}" srcOrd="0" destOrd="0" presId="urn:microsoft.com/office/officeart/2005/8/layout/hList1"/>
    <dgm:cxn modelId="{12AC8319-13D5-43E9-AD30-23551C51C619}" type="presParOf" srcId="{D5152F85-1ACF-4A1B-AB3C-38385701490C}" destId="{5496EE40-5B10-4855-B2A1-7D372B0632AD}" srcOrd="1" destOrd="0" presId="urn:microsoft.com/office/officeart/2005/8/layout/hList1"/>
    <dgm:cxn modelId="{05054544-6B7F-4029-AD39-8963D7AA4847}" type="presParOf" srcId="{C2C76E86-C0A0-4390-A495-3FF3A322E531}" destId="{23B2A3CA-877E-4E63-9A3C-F9A2B42F6429}" srcOrd="3" destOrd="0" presId="urn:microsoft.com/office/officeart/2005/8/layout/hList1"/>
    <dgm:cxn modelId="{6294F225-60E8-451C-BB45-6A8388188C0A}" type="presParOf" srcId="{C2C76E86-C0A0-4390-A495-3FF3A322E531}" destId="{FA310C5F-BCAF-45F3-980B-7FDF4FD76EFB}" srcOrd="4" destOrd="0" presId="urn:microsoft.com/office/officeart/2005/8/layout/hList1"/>
    <dgm:cxn modelId="{9EAB16DB-57EA-44E5-A730-D98C8B2E244A}" type="presParOf" srcId="{FA310C5F-BCAF-45F3-980B-7FDF4FD76EFB}" destId="{1073B1C6-79AB-420E-881B-52BE6D0EFE24}" srcOrd="0" destOrd="0" presId="urn:microsoft.com/office/officeart/2005/8/layout/hList1"/>
    <dgm:cxn modelId="{367EF7F9-767E-452E-B74E-8D0EE3B64AA4}" type="presParOf" srcId="{FA310C5F-BCAF-45F3-980B-7FDF4FD76EFB}" destId="{22B6CC1A-27E5-442F-BF5C-3F3ED29A09B9}" srcOrd="1" destOrd="0" presId="urn:microsoft.com/office/officeart/2005/8/layout/hList1"/>
    <dgm:cxn modelId="{DD021A47-96D7-468F-8F6D-54FC97C5580B}" type="presParOf" srcId="{C2C76E86-C0A0-4390-A495-3FF3A322E531}" destId="{BE5D6190-60BD-4438-BAC2-B144AAB782E0}" srcOrd="5" destOrd="0" presId="urn:microsoft.com/office/officeart/2005/8/layout/hList1"/>
    <dgm:cxn modelId="{0A753E1D-91B1-466E-99D6-FA63955EEA84}" type="presParOf" srcId="{C2C76E86-C0A0-4390-A495-3FF3A322E531}" destId="{E008FD91-7E19-4728-9781-A0557E2485F8}" srcOrd="6" destOrd="0" presId="urn:microsoft.com/office/officeart/2005/8/layout/hList1"/>
    <dgm:cxn modelId="{B4EE5759-A886-4779-A49B-7F01CA21B1AA}" type="presParOf" srcId="{E008FD91-7E19-4728-9781-A0557E2485F8}" destId="{A6165CF1-421E-4A16-94BF-30975B377E4C}" srcOrd="0" destOrd="0" presId="urn:microsoft.com/office/officeart/2005/8/layout/hList1"/>
    <dgm:cxn modelId="{F883324B-6153-4134-9042-42248753F1EE}" type="presParOf" srcId="{E008FD91-7E19-4728-9781-A0557E2485F8}" destId="{4932A5C1-7C60-475E-A8CE-77975847F2DF}" srcOrd="1" destOrd="0" presId="urn:microsoft.com/office/officeart/2005/8/layout/hList1"/>
    <dgm:cxn modelId="{42B50E82-9514-4EA0-A6C1-951D3CE55C09}" type="presParOf" srcId="{C2C76E86-C0A0-4390-A495-3FF3A322E531}" destId="{83C0AC96-47EB-45E5-B9F4-DBE209B2C60E}" srcOrd="7" destOrd="0" presId="urn:microsoft.com/office/officeart/2005/8/layout/hList1"/>
    <dgm:cxn modelId="{3C24A254-5787-40AA-86B5-8A8D16DA6C08}" type="presParOf" srcId="{C2C76E86-C0A0-4390-A495-3FF3A322E531}" destId="{9D43BC1C-7AB8-4052-941F-DDAC2DEDD231}" srcOrd="8" destOrd="0" presId="urn:microsoft.com/office/officeart/2005/8/layout/hList1"/>
    <dgm:cxn modelId="{552DA45E-1420-4B53-A626-2CA08543E5AB}" type="presParOf" srcId="{9D43BC1C-7AB8-4052-941F-DDAC2DEDD231}" destId="{5F4D2FD7-FAB3-4C4D-A35D-BE6633A97C5D}" srcOrd="0" destOrd="0" presId="urn:microsoft.com/office/officeart/2005/8/layout/hList1"/>
    <dgm:cxn modelId="{45D5B3D0-7346-4ED8-9DD3-3C5561BC66AA}" type="presParOf" srcId="{9D43BC1C-7AB8-4052-941F-DDAC2DEDD231}" destId="{4026BD8F-1459-4348-A493-A920A2C793B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F880B-7EB3-4036-B33B-2232C11C02D7}">
      <dsp:nvSpPr>
        <dsp:cNvPr id="0" name=""/>
        <dsp:cNvSpPr/>
      </dsp:nvSpPr>
      <dsp:spPr>
        <a:xfrm>
          <a:off x="3297316" y="1396"/>
          <a:ext cx="1773278" cy="11526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Good receipt</a:t>
          </a:r>
          <a:endParaRPr lang="en-US" sz="2100" kern="1200" dirty="0"/>
        </a:p>
      </dsp:txBody>
      <dsp:txXfrm>
        <a:off x="3353583" y="57663"/>
        <a:ext cx="1660744" cy="1040096"/>
      </dsp:txXfrm>
    </dsp:sp>
    <dsp:sp modelId="{2E3F9CE1-1FE2-4769-B413-EB1ECE631065}">
      <dsp:nvSpPr>
        <dsp:cNvPr id="0" name=""/>
        <dsp:cNvSpPr/>
      </dsp:nvSpPr>
      <dsp:spPr>
        <a:xfrm>
          <a:off x="1879606" y="577712"/>
          <a:ext cx="4608697" cy="4608697"/>
        </a:xfrm>
        <a:custGeom>
          <a:avLst/>
          <a:gdLst/>
          <a:ahLst/>
          <a:cxnLst/>
          <a:rect l="0" t="0" r="0" b="0"/>
          <a:pathLst>
            <a:path>
              <a:moveTo>
                <a:pt x="3428917" y="293038"/>
              </a:moveTo>
              <a:arcTo wR="2304348" hR="2304348" stAng="17952632" swAng="121281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AB459-9ACB-42EB-B9D0-FA2BB99D27C2}">
      <dsp:nvSpPr>
        <dsp:cNvPr id="0" name=""/>
        <dsp:cNvSpPr/>
      </dsp:nvSpPr>
      <dsp:spPr>
        <a:xfrm>
          <a:off x="5488882" y="1593662"/>
          <a:ext cx="1773278" cy="115263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Transfer</a:t>
          </a:r>
        </a:p>
      </dsp:txBody>
      <dsp:txXfrm>
        <a:off x="5545149" y="1649929"/>
        <a:ext cx="1660744" cy="1040096"/>
      </dsp:txXfrm>
    </dsp:sp>
    <dsp:sp modelId="{60D5C307-BFB6-4195-B19F-E0E352005E38}">
      <dsp:nvSpPr>
        <dsp:cNvPr id="0" name=""/>
        <dsp:cNvSpPr/>
      </dsp:nvSpPr>
      <dsp:spPr>
        <a:xfrm>
          <a:off x="1879606" y="577712"/>
          <a:ext cx="4608697" cy="4608697"/>
        </a:xfrm>
        <a:custGeom>
          <a:avLst/>
          <a:gdLst/>
          <a:ahLst/>
          <a:cxnLst/>
          <a:rect l="0" t="0" r="0" b="0"/>
          <a:pathLst>
            <a:path>
              <a:moveTo>
                <a:pt x="4603189" y="2463582"/>
              </a:moveTo>
              <a:arcTo wR="2304348" hR="2304348" stAng="21837743" swAng="1360712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F28BCE-CF8A-443C-904A-CDA32E1F244A}">
      <dsp:nvSpPr>
        <dsp:cNvPr id="0" name=""/>
        <dsp:cNvSpPr/>
      </dsp:nvSpPr>
      <dsp:spPr>
        <a:xfrm>
          <a:off x="4651778" y="4170003"/>
          <a:ext cx="1773278" cy="115263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Maintenance</a:t>
          </a:r>
        </a:p>
      </dsp:txBody>
      <dsp:txXfrm>
        <a:off x="4708045" y="4226270"/>
        <a:ext cx="1660744" cy="1040096"/>
      </dsp:txXfrm>
    </dsp:sp>
    <dsp:sp modelId="{652E6641-06D1-418F-8EFD-0C8E635EB8D8}">
      <dsp:nvSpPr>
        <dsp:cNvPr id="0" name=""/>
        <dsp:cNvSpPr/>
      </dsp:nvSpPr>
      <dsp:spPr>
        <a:xfrm>
          <a:off x="1879606" y="577712"/>
          <a:ext cx="4608697" cy="4608697"/>
        </a:xfrm>
        <a:custGeom>
          <a:avLst/>
          <a:gdLst/>
          <a:ahLst/>
          <a:cxnLst/>
          <a:rect l="0" t="0" r="0" b="0"/>
          <a:pathLst>
            <a:path>
              <a:moveTo>
                <a:pt x="2587599" y="4591222"/>
              </a:moveTo>
              <a:arcTo wR="2304348" hR="2304348" stAng="4976361" swAng="847278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9A375-D044-44D6-986B-E6B7B4B2226F}">
      <dsp:nvSpPr>
        <dsp:cNvPr id="0" name=""/>
        <dsp:cNvSpPr/>
      </dsp:nvSpPr>
      <dsp:spPr>
        <a:xfrm>
          <a:off x="1942854" y="4170003"/>
          <a:ext cx="1773278" cy="11526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Inventory</a:t>
          </a:r>
        </a:p>
      </dsp:txBody>
      <dsp:txXfrm>
        <a:off x="1999121" y="4226270"/>
        <a:ext cx="1660744" cy="1040096"/>
      </dsp:txXfrm>
    </dsp:sp>
    <dsp:sp modelId="{5FFA5AA1-4D5A-475A-9372-C12245480A77}">
      <dsp:nvSpPr>
        <dsp:cNvPr id="0" name=""/>
        <dsp:cNvSpPr/>
      </dsp:nvSpPr>
      <dsp:spPr>
        <a:xfrm>
          <a:off x="1879606" y="577712"/>
          <a:ext cx="4608697" cy="4608697"/>
        </a:xfrm>
        <a:custGeom>
          <a:avLst/>
          <a:gdLst/>
          <a:ahLst/>
          <a:cxnLst/>
          <a:rect l="0" t="0" r="0" b="0"/>
          <a:pathLst>
            <a:path>
              <a:moveTo>
                <a:pt x="244642" y="3337613"/>
              </a:moveTo>
              <a:arcTo wR="2304348" hR="2304348" stAng="9201545" swAng="1360712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C5609-173F-444C-8DDF-CCB2EAFC1AE9}">
      <dsp:nvSpPr>
        <dsp:cNvPr id="0" name=""/>
        <dsp:cNvSpPr/>
      </dsp:nvSpPr>
      <dsp:spPr>
        <a:xfrm>
          <a:off x="1105750" y="1593662"/>
          <a:ext cx="1773278" cy="115263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Scrap</a:t>
          </a:r>
        </a:p>
      </dsp:txBody>
      <dsp:txXfrm>
        <a:off x="1162017" y="1649929"/>
        <a:ext cx="1660744" cy="1040096"/>
      </dsp:txXfrm>
    </dsp:sp>
    <dsp:sp modelId="{AB08A9F0-B0F7-4A19-AB6A-1746FBF8D92E}">
      <dsp:nvSpPr>
        <dsp:cNvPr id="0" name=""/>
        <dsp:cNvSpPr/>
      </dsp:nvSpPr>
      <dsp:spPr>
        <a:xfrm>
          <a:off x="1879606" y="577712"/>
          <a:ext cx="4608697" cy="4608697"/>
        </a:xfrm>
        <a:custGeom>
          <a:avLst/>
          <a:gdLst/>
          <a:ahLst/>
          <a:cxnLst/>
          <a:rect l="0" t="0" r="0" b="0"/>
          <a:pathLst>
            <a:path>
              <a:moveTo>
                <a:pt x="554092" y="805473"/>
              </a:moveTo>
              <a:arcTo wR="2304348" hR="2304348" stAng="13234554" swAng="1212813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F880B-7EB3-4036-B33B-2232C11C02D7}">
      <dsp:nvSpPr>
        <dsp:cNvPr id="0" name=""/>
        <dsp:cNvSpPr/>
      </dsp:nvSpPr>
      <dsp:spPr>
        <a:xfrm>
          <a:off x="2089093" y="1196"/>
          <a:ext cx="1265151" cy="82234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Good receipt</a:t>
          </a:r>
        </a:p>
      </dsp:txBody>
      <dsp:txXfrm>
        <a:off x="2129237" y="41340"/>
        <a:ext cx="1184863" cy="742060"/>
      </dsp:txXfrm>
    </dsp:sp>
    <dsp:sp modelId="{2E3F9CE1-1FE2-4769-B413-EB1ECE631065}">
      <dsp:nvSpPr>
        <dsp:cNvPr id="0" name=""/>
        <dsp:cNvSpPr/>
      </dsp:nvSpPr>
      <dsp:spPr>
        <a:xfrm>
          <a:off x="1079381" y="412370"/>
          <a:ext cx="3284576" cy="3284576"/>
        </a:xfrm>
        <a:custGeom>
          <a:avLst/>
          <a:gdLst/>
          <a:ahLst/>
          <a:cxnLst/>
          <a:rect l="0" t="0" r="0" b="0"/>
          <a:pathLst>
            <a:path>
              <a:moveTo>
                <a:pt x="2444186" y="209085"/>
              </a:moveTo>
              <a:arcTo wR="1642288" hR="1642288" stAng="17953659" swAng="121118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AB459-9ACB-42EB-B9D0-FA2BB99D27C2}">
      <dsp:nvSpPr>
        <dsp:cNvPr id="0" name=""/>
        <dsp:cNvSpPr/>
      </dsp:nvSpPr>
      <dsp:spPr>
        <a:xfrm>
          <a:off x="3651002" y="1135989"/>
          <a:ext cx="1265151" cy="82234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Transfer</a:t>
          </a:r>
        </a:p>
      </dsp:txBody>
      <dsp:txXfrm>
        <a:off x="3691146" y="1176133"/>
        <a:ext cx="1184863" cy="742060"/>
      </dsp:txXfrm>
    </dsp:sp>
    <dsp:sp modelId="{60D5C307-BFB6-4195-B19F-E0E352005E38}">
      <dsp:nvSpPr>
        <dsp:cNvPr id="0" name=""/>
        <dsp:cNvSpPr/>
      </dsp:nvSpPr>
      <dsp:spPr>
        <a:xfrm>
          <a:off x="1079381" y="412370"/>
          <a:ext cx="3284576" cy="3284576"/>
        </a:xfrm>
        <a:custGeom>
          <a:avLst/>
          <a:gdLst/>
          <a:ahLst/>
          <a:cxnLst/>
          <a:rect l="0" t="0" r="0" b="0"/>
          <a:pathLst>
            <a:path>
              <a:moveTo>
                <a:pt x="3280633" y="1756028"/>
              </a:moveTo>
              <a:arcTo wR="1642288" hR="1642288" stAng="21838279" swAng="1359451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F28BCE-CF8A-443C-904A-CDA32E1F244A}">
      <dsp:nvSpPr>
        <dsp:cNvPr id="0" name=""/>
        <dsp:cNvSpPr/>
      </dsp:nvSpPr>
      <dsp:spPr>
        <a:xfrm>
          <a:off x="3054406" y="2972123"/>
          <a:ext cx="1265151" cy="82234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Maintenance</a:t>
          </a:r>
        </a:p>
      </dsp:txBody>
      <dsp:txXfrm>
        <a:off x="3094550" y="3012267"/>
        <a:ext cx="1184863" cy="742060"/>
      </dsp:txXfrm>
    </dsp:sp>
    <dsp:sp modelId="{652E6641-06D1-418F-8EFD-0C8E635EB8D8}">
      <dsp:nvSpPr>
        <dsp:cNvPr id="0" name=""/>
        <dsp:cNvSpPr/>
      </dsp:nvSpPr>
      <dsp:spPr>
        <a:xfrm>
          <a:off x="1079381" y="412370"/>
          <a:ext cx="3284576" cy="3284576"/>
        </a:xfrm>
        <a:custGeom>
          <a:avLst/>
          <a:gdLst/>
          <a:ahLst/>
          <a:cxnLst/>
          <a:rect l="0" t="0" r="0" b="0"/>
          <a:pathLst>
            <a:path>
              <a:moveTo>
                <a:pt x="1843741" y="3272173"/>
              </a:moveTo>
              <a:arcTo wR="1642288" hR="1642288" stAng="4977240" swAng="845520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9A375-D044-44D6-986B-E6B7B4B2226F}">
      <dsp:nvSpPr>
        <dsp:cNvPr id="0" name=""/>
        <dsp:cNvSpPr/>
      </dsp:nvSpPr>
      <dsp:spPr>
        <a:xfrm>
          <a:off x="1123781" y="2972123"/>
          <a:ext cx="1265151" cy="82234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Inventory</a:t>
          </a:r>
        </a:p>
      </dsp:txBody>
      <dsp:txXfrm>
        <a:off x="1163925" y="3012267"/>
        <a:ext cx="1184863" cy="742060"/>
      </dsp:txXfrm>
    </dsp:sp>
    <dsp:sp modelId="{5FFA5AA1-4D5A-475A-9372-C12245480A77}">
      <dsp:nvSpPr>
        <dsp:cNvPr id="0" name=""/>
        <dsp:cNvSpPr/>
      </dsp:nvSpPr>
      <dsp:spPr>
        <a:xfrm>
          <a:off x="1079381" y="412370"/>
          <a:ext cx="3284576" cy="3284576"/>
        </a:xfrm>
        <a:custGeom>
          <a:avLst/>
          <a:gdLst/>
          <a:ahLst/>
          <a:cxnLst/>
          <a:rect l="0" t="0" r="0" b="0"/>
          <a:pathLst>
            <a:path>
              <a:moveTo>
                <a:pt x="174199" y="2378376"/>
              </a:moveTo>
              <a:arcTo wR="1642288" hR="1642288" stAng="9202269" swAng="1359451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C5609-173F-444C-8DDF-CCB2EAFC1AE9}">
      <dsp:nvSpPr>
        <dsp:cNvPr id="0" name=""/>
        <dsp:cNvSpPr/>
      </dsp:nvSpPr>
      <dsp:spPr>
        <a:xfrm>
          <a:off x="527185" y="1135989"/>
          <a:ext cx="1265151" cy="82234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Scrap</a:t>
          </a:r>
        </a:p>
      </dsp:txBody>
      <dsp:txXfrm>
        <a:off x="567329" y="1176133"/>
        <a:ext cx="1184863" cy="742060"/>
      </dsp:txXfrm>
    </dsp:sp>
    <dsp:sp modelId="{AB08A9F0-B0F7-4A19-AB6A-1746FBF8D92E}">
      <dsp:nvSpPr>
        <dsp:cNvPr id="0" name=""/>
        <dsp:cNvSpPr/>
      </dsp:nvSpPr>
      <dsp:spPr>
        <a:xfrm>
          <a:off x="1079381" y="412370"/>
          <a:ext cx="3284576" cy="3284576"/>
        </a:xfrm>
        <a:custGeom>
          <a:avLst/>
          <a:gdLst/>
          <a:ahLst/>
          <a:cxnLst/>
          <a:rect l="0" t="0" r="0" b="0"/>
          <a:pathLst>
            <a:path>
              <a:moveTo>
                <a:pt x="395084" y="573834"/>
              </a:moveTo>
              <a:arcTo wR="1642288" hR="1642288" stAng="13235158" swAng="1211183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A1CA3-01E2-46ED-9AAF-F80B8B929333}">
      <dsp:nvSpPr>
        <dsp:cNvPr id="0" name=""/>
        <dsp:cNvSpPr/>
      </dsp:nvSpPr>
      <dsp:spPr>
        <a:xfrm rot="5400000">
          <a:off x="2946134" y="-1091989"/>
          <a:ext cx="976622" cy="3232419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itchFamily="34" charset="0"/>
              <a:cs typeface="Arial" pitchFamily="34" charset="0"/>
            </a:rPr>
            <a:t>Purchase a new one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itchFamily="34" charset="0"/>
              <a:cs typeface="Arial" pitchFamily="34" charset="0"/>
            </a:rPr>
            <a:t>Approve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itchFamily="34" charset="0"/>
              <a:cs typeface="Arial" pitchFamily="34" charset="0"/>
            </a:rPr>
            <a:t>Report</a:t>
          </a:r>
        </a:p>
      </dsp:txBody>
      <dsp:txXfrm rot="-5400000">
        <a:off x="1818236" y="83584"/>
        <a:ext cx="3184744" cy="881272"/>
      </dsp:txXfrm>
    </dsp:sp>
    <dsp:sp modelId="{4CC4CC25-E634-4DEF-9FA1-80898C2FF822}">
      <dsp:nvSpPr>
        <dsp:cNvPr id="0" name=""/>
        <dsp:cNvSpPr/>
      </dsp:nvSpPr>
      <dsp:spPr>
        <a:xfrm>
          <a:off x="0" y="79"/>
          <a:ext cx="1818236" cy="104828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itchFamily="34" charset="0"/>
              <a:cs typeface="Arial" pitchFamily="34" charset="0"/>
            </a:rPr>
            <a:t>Good receipt</a:t>
          </a:r>
        </a:p>
      </dsp:txBody>
      <dsp:txXfrm>
        <a:off x="51173" y="51252"/>
        <a:ext cx="1715890" cy="945936"/>
      </dsp:txXfrm>
    </dsp:sp>
    <dsp:sp modelId="{E3BE799E-3E5E-4E13-8993-D58A9DC8E3BD}">
      <dsp:nvSpPr>
        <dsp:cNvPr id="0" name=""/>
        <dsp:cNvSpPr/>
      </dsp:nvSpPr>
      <dsp:spPr>
        <a:xfrm rot="5400000">
          <a:off x="2946134" y="-18497"/>
          <a:ext cx="976622" cy="3232419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itchFamily="34" charset="0"/>
              <a:cs typeface="Arial" pitchFamily="34" charset="0"/>
            </a:rPr>
            <a:t>Transfer to section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itchFamily="34" charset="0"/>
              <a:cs typeface="Arial" pitchFamily="34" charset="0"/>
            </a:rPr>
            <a:t>Approve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itchFamily="34" charset="0"/>
              <a:cs typeface="Arial" pitchFamily="34" charset="0"/>
            </a:rPr>
            <a:t>Report</a:t>
          </a:r>
        </a:p>
      </dsp:txBody>
      <dsp:txXfrm rot="-5400000">
        <a:off x="1818236" y="1157077"/>
        <a:ext cx="3184744" cy="881272"/>
      </dsp:txXfrm>
    </dsp:sp>
    <dsp:sp modelId="{29D66BC3-51FE-4964-84DE-F028CE33FE2B}">
      <dsp:nvSpPr>
        <dsp:cNvPr id="0" name=""/>
        <dsp:cNvSpPr/>
      </dsp:nvSpPr>
      <dsp:spPr>
        <a:xfrm>
          <a:off x="0" y="1183648"/>
          <a:ext cx="1818236" cy="82812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itchFamily="34" charset="0"/>
              <a:cs typeface="Arial" pitchFamily="34" charset="0"/>
            </a:rPr>
            <a:t>Transfer</a:t>
          </a:r>
        </a:p>
      </dsp:txBody>
      <dsp:txXfrm>
        <a:off x="40426" y="1224074"/>
        <a:ext cx="1737384" cy="747274"/>
      </dsp:txXfrm>
    </dsp:sp>
    <dsp:sp modelId="{397F406E-DF7A-417B-8308-EA12F5E05406}">
      <dsp:nvSpPr>
        <dsp:cNvPr id="0" name=""/>
        <dsp:cNvSpPr/>
      </dsp:nvSpPr>
      <dsp:spPr>
        <a:xfrm rot="5400000">
          <a:off x="2794641" y="1265513"/>
          <a:ext cx="1272900" cy="3229263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itchFamily="34" charset="0"/>
              <a:cs typeface="Arial" pitchFamily="34" charset="0"/>
            </a:rPr>
            <a:t>Update information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itchFamily="34" charset="0"/>
              <a:cs typeface="Arial" pitchFamily="34" charset="0"/>
            </a:rPr>
            <a:t>Update Serial No.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itchFamily="34" charset="0"/>
              <a:cs typeface="Arial" pitchFamily="34" charset="0"/>
            </a:rPr>
            <a:t>Approve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itchFamily="34" charset="0"/>
              <a:cs typeface="Arial" pitchFamily="34" charset="0"/>
            </a:rPr>
            <a:t>Report</a:t>
          </a:r>
        </a:p>
      </dsp:txBody>
      <dsp:txXfrm rot="-5400000">
        <a:off x="1816460" y="2305832"/>
        <a:ext cx="3167125" cy="1148624"/>
      </dsp:txXfrm>
    </dsp:sp>
    <dsp:sp modelId="{C0BA175A-BDC5-40DA-A4CA-58D2E92A6AE6}">
      <dsp:nvSpPr>
        <dsp:cNvPr id="0" name=""/>
        <dsp:cNvSpPr/>
      </dsp:nvSpPr>
      <dsp:spPr>
        <a:xfrm>
          <a:off x="0" y="2147062"/>
          <a:ext cx="1816460" cy="146616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itchFamily="34" charset="0"/>
              <a:cs typeface="Arial" pitchFamily="34" charset="0"/>
            </a:rPr>
            <a:t>Maintenance</a:t>
          </a:r>
        </a:p>
      </dsp:txBody>
      <dsp:txXfrm>
        <a:off x="71572" y="2218634"/>
        <a:ext cx="1673316" cy="1323022"/>
      </dsp:txXfrm>
    </dsp:sp>
    <dsp:sp modelId="{17E35AB6-3B0F-4A0C-AFDB-41BCA916DFD2}">
      <dsp:nvSpPr>
        <dsp:cNvPr id="0" name=""/>
        <dsp:cNvSpPr/>
      </dsp:nvSpPr>
      <dsp:spPr>
        <a:xfrm rot="5400000">
          <a:off x="2946134" y="2546368"/>
          <a:ext cx="976622" cy="3232419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itchFamily="34" charset="0"/>
              <a:cs typeface="Arial" pitchFamily="34" charset="0"/>
            </a:rPr>
            <a:t>Inventory checking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itchFamily="34" charset="0"/>
              <a:cs typeface="Arial" pitchFamily="34" charset="0"/>
            </a:rPr>
            <a:t>Approve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itchFamily="34" charset="0"/>
              <a:cs typeface="Arial" pitchFamily="34" charset="0"/>
            </a:rPr>
            <a:t>Report</a:t>
          </a:r>
        </a:p>
      </dsp:txBody>
      <dsp:txXfrm rot="-5400000">
        <a:off x="1818236" y="3721942"/>
        <a:ext cx="3184744" cy="881272"/>
      </dsp:txXfrm>
    </dsp:sp>
    <dsp:sp modelId="{74713FF2-30FE-4FE4-A01F-2188E8F81452}">
      <dsp:nvSpPr>
        <dsp:cNvPr id="0" name=""/>
        <dsp:cNvSpPr/>
      </dsp:nvSpPr>
      <dsp:spPr>
        <a:xfrm>
          <a:off x="0" y="3686542"/>
          <a:ext cx="1818236" cy="95207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itchFamily="34" charset="0"/>
              <a:cs typeface="Arial" pitchFamily="34" charset="0"/>
            </a:rPr>
            <a:t>Inventory</a:t>
          </a:r>
        </a:p>
      </dsp:txBody>
      <dsp:txXfrm>
        <a:off x="46476" y="3733018"/>
        <a:ext cx="1725284" cy="859120"/>
      </dsp:txXfrm>
    </dsp:sp>
    <dsp:sp modelId="{95BE46FB-C80A-4F5F-A166-F7CED68417D0}">
      <dsp:nvSpPr>
        <dsp:cNvPr id="0" name=""/>
        <dsp:cNvSpPr/>
      </dsp:nvSpPr>
      <dsp:spPr>
        <a:xfrm rot="5400000">
          <a:off x="2946134" y="3584030"/>
          <a:ext cx="976622" cy="3232419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itchFamily="34" charset="0"/>
              <a:cs typeface="Arial" pitchFamily="34" charset="0"/>
            </a:rPr>
            <a:t>When Scrapping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itchFamily="34" charset="0"/>
              <a:cs typeface="Arial" pitchFamily="34" charset="0"/>
            </a:rPr>
            <a:t>Approve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itchFamily="34" charset="0"/>
              <a:cs typeface="Arial" pitchFamily="34" charset="0"/>
            </a:rPr>
            <a:t>Report</a:t>
          </a:r>
        </a:p>
      </dsp:txBody>
      <dsp:txXfrm rot="-5400000">
        <a:off x="1818236" y="4759604"/>
        <a:ext cx="3184744" cy="881272"/>
      </dsp:txXfrm>
    </dsp:sp>
    <dsp:sp modelId="{0F50E11B-F33C-48AD-B454-E94356CC9138}">
      <dsp:nvSpPr>
        <dsp:cNvPr id="0" name=""/>
        <dsp:cNvSpPr/>
      </dsp:nvSpPr>
      <dsp:spPr>
        <a:xfrm>
          <a:off x="0" y="4716433"/>
          <a:ext cx="1818236" cy="96761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itchFamily="34" charset="0"/>
              <a:cs typeface="Arial" pitchFamily="34" charset="0"/>
            </a:rPr>
            <a:t>Scrap</a:t>
          </a:r>
        </a:p>
      </dsp:txBody>
      <dsp:txXfrm>
        <a:off x="47235" y="4763668"/>
        <a:ext cx="1723766" cy="8731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72FF8-2D24-4393-A2D1-97E4148054A4}">
      <dsp:nvSpPr>
        <dsp:cNvPr id="0" name=""/>
        <dsp:cNvSpPr/>
      </dsp:nvSpPr>
      <dsp:spPr>
        <a:xfrm>
          <a:off x="3814" y="685665"/>
          <a:ext cx="1462100" cy="489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Good receipt</a:t>
          </a:r>
        </a:p>
      </dsp:txBody>
      <dsp:txXfrm>
        <a:off x="3814" y="685665"/>
        <a:ext cx="1462100" cy="489600"/>
      </dsp:txXfrm>
    </dsp:sp>
    <dsp:sp modelId="{077754BC-42FC-4469-80AC-131161DA0797}">
      <dsp:nvSpPr>
        <dsp:cNvPr id="0" name=""/>
        <dsp:cNvSpPr/>
      </dsp:nvSpPr>
      <dsp:spPr>
        <a:xfrm>
          <a:off x="3814" y="1175265"/>
          <a:ext cx="1462100" cy="178056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Purchase a new one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Approve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Report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/>
        </a:p>
      </dsp:txBody>
      <dsp:txXfrm>
        <a:off x="3814" y="1175265"/>
        <a:ext cx="1462100" cy="1780561"/>
      </dsp:txXfrm>
    </dsp:sp>
    <dsp:sp modelId="{C1869300-D8A7-4FC5-86EC-61FAB2046B98}">
      <dsp:nvSpPr>
        <dsp:cNvPr id="0" name=""/>
        <dsp:cNvSpPr/>
      </dsp:nvSpPr>
      <dsp:spPr>
        <a:xfrm>
          <a:off x="1670608" y="685665"/>
          <a:ext cx="1462100" cy="489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Transfer</a:t>
          </a:r>
        </a:p>
      </dsp:txBody>
      <dsp:txXfrm>
        <a:off x="1670608" y="685665"/>
        <a:ext cx="1462100" cy="489600"/>
      </dsp:txXfrm>
    </dsp:sp>
    <dsp:sp modelId="{5496EE40-5B10-4855-B2A1-7D372B0632AD}">
      <dsp:nvSpPr>
        <dsp:cNvPr id="0" name=""/>
        <dsp:cNvSpPr/>
      </dsp:nvSpPr>
      <dsp:spPr>
        <a:xfrm>
          <a:off x="1670608" y="1175265"/>
          <a:ext cx="1462100" cy="178056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Transfer to section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Approve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Report</a:t>
          </a:r>
        </a:p>
      </dsp:txBody>
      <dsp:txXfrm>
        <a:off x="1670608" y="1175265"/>
        <a:ext cx="1462100" cy="1780561"/>
      </dsp:txXfrm>
    </dsp:sp>
    <dsp:sp modelId="{1073B1C6-79AB-420E-881B-52BE6D0EFE24}">
      <dsp:nvSpPr>
        <dsp:cNvPr id="0" name=""/>
        <dsp:cNvSpPr/>
      </dsp:nvSpPr>
      <dsp:spPr>
        <a:xfrm>
          <a:off x="3337402" y="685665"/>
          <a:ext cx="1462100" cy="489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Maintenance</a:t>
          </a:r>
        </a:p>
      </dsp:txBody>
      <dsp:txXfrm>
        <a:off x="3337402" y="685665"/>
        <a:ext cx="1462100" cy="489600"/>
      </dsp:txXfrm>
    </dsp:sp>
    <dsp:sp modelId="{22B6CC1A-27E5-442F-BF5C-3F3ED29A09B9}">
      <dsp:nvSpPr>
        <dsp:cNvPr id="0" name=""/>
        <dsp:cNvSpPr/>
      </dsp:nvSpPr>
      <dsp:spPr>
        <a:xfrm>
          <a:off x="3337402" y="1175265"/>
          <a:ext cx="1462100" cy="178056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Update information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Update Serial No.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Approve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Report</a:t>
          </a:r>
        </a:p>
      </dsp:txBody>
      <dsp:txXfrm>
        <a:off x="3337402" y="1175265"/>
        <a:ext cx="1462100" cy="1780561"/>
      </dsp:txXfrm>
    </dsp:sp>
    <dsp:sp modelId="{A6165CF1-421E-4A16-94BF-30975B377E4C}">
      <dsp:nvSpPr>
        <dsp:cNvPr id="0" name=""/>
        <dsp:cNvSpPr/>
      </dsp:nvSpPr>
      <dsp:spPr>
        <a:xfrm>
          <a:off x="5004197" y="685665"/>
          <a:ext cx="1462100" cy="4896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Inventory</a:t>
          </a:r>
        </a:p>
      </dsp:txBody>
      <dsp:txXfrm>
        <a:off x="5004197" y="685665"/>
        <a:ext cx="1462100" cy="489600"/>
      </dsp:txXfrm>
    </dsp:sp>
    <dsp:sp modelId="{4932A5C1-7C60-475E-A8CE-77975847F2DF}">
      <dsp:nvSpPr>
        <dsp:cNvPr id="0" name=""/>
        <dsp:cNvSpPr/>
      </dsp:nvSpPr>
      <dsp:spPr>
        <a:xfrm>
          <a:off x="5004197" y="1175265"/>
          <a:ext cx="1462100" cy="178056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Inventory checking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Approve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Report</a:t>
          </a:r>
        </a:p>
      </dsp:txBody>
      <dsp:txXfrm>
        <a:off x="5004197" y="1175265"/>
        <a:ext cx="1462100" cy="1780561"/>
      </dsp:txXfrm>
    </dsp:sp>
    <dsp:sp modelId="{5F4D2FD7-FAB3-4C4D-A35D-BE6633A97C5D}">
      <dsp:nvSpPr>
        <dsp:cNvPr id="0" name=""/>
        <dsp:cNvSpPr/>
      </dsp:nvSpPr>
      <dsp:spPr>
        <a:xfrm>
          <a:off x="6670991" y="685665"/>
          <a:ext cx="1462100" cy="4896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Scrap</a:t>
          </a:r>
        </a:p>
      </dsp:txBody>
      <dsp:txXfrm>
        <a:off x="6670991" y="685665"/>
        <a:ext cx="1462100" cy="489600"/>
      </dsp:txXfrm>
    </dsp:sp>
    <dsp:sp modelId="{4026BD8F-1459-4348-A493-A920A2C793BE}">
      <dsp:nvSpPr>
        <dsp:cNvPr id="0" name=""/>
        <dsp:cNvSpPr/>
      </dsp:nvSpPr>
      <dsp:spPr>
        <a:xfrm>
          <a:off x="6670991" y="1175265"/>
          <a:ext cx="1462100" cy="1780561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When Scrapping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Approve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Report</a:t>
          </a:r>
        </a:p>
      </dsp:txBody>
      <dsp:txXfrm>
        <a:off x="6670991" y="1175265"/>
        <a:ext cx="1462100" cy="1780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FB07D-283D-42BB-8F2F-8A80CED776E2}" type="datetimeFigureOut">
              <a:rPr lang="en-SG" smtClean="0"/>
              <a:t>15/12/2023</a:t>
            </a:fld>
            <a:endParaRPr lang="en-SG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SG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45A51-BD06-4009-9226-F027BD5027C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9448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46125"/>
            <a:ext cx="538321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6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SG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SG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EF16-D06F-48BD-8AA7-85FA054B4B60}" type="datetimeFigureOut">
              <a:rPr lang="en-SG" smtClean="0"/>
              <a:t>15/12/2023</a:t>
            </a:fld>
            <a:endParaRPr lang="en-SG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4CE9-07B2-45E1-963E-41A5D20003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147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SG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SG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EF16-D06F-48BD-8AA7-85FA054B4B60}" type="datetimeFigureOut">
              <a:rPr lang="en-SG" smtClean="0"/>
              <a:t>15/12/2023</a:t>
            </a:fld>
            <a:endParaRPr lang="en-SG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4CE9-07B2-45E1-963E-41A5D20003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118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780337" y="274641"/>
            <a:ext cx="2414588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SG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36576" y="274641"/>
            <a:ext cx="7078663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SG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EF16-D06F-48BD-8AA7-85FA054B4B60}" type="datetimeFigureOut">
              <a:rPr lang="en-SG" smtClean="0"/>
              <a:t>15/12/2023</a:t>
            </a:fld>
            <a:endParaRPr lang="en-SG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4CE9-07B2-45E1-963E-41A5D20003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1007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95300" y="274641"/>
            <a:ext cx="89154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911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SG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SG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EF16-D06F-48BD-8AA7-85FA054B4B60}" type="datetimeFigureOut">
              <a:rPr lang="en-SG" smtClean="0"/>
              <a:t>15/12/2023</a:t>
            </a:fld>
            <a:endParaRPr lang="en-SG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4CE9-07B2-45E1-963E-41A5D20003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229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  <a:endParaRPr lang="en-SG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EF16-D06F-48BD-8AA7-85FA054B4B60}" type="datetimeFigureOut">
              <a:rPr lang="en-SG" smtClean="0"/>
              <a:t>15/12/2023</a:t>
            </a:fld>
            <a:endParaRPr lang="en-SG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4CE9-07B2-45E1-963E-41A5D20003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59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SG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36575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SG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448300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SG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EF16-D06F-48BD-8AA7-85FA054B4B60}" type="datetimeFigureOut">
              <a:rPr lang="en-SG" smtClean="0"/>
              <a:t>15/12/2023</a:t>
            </a:fld>
            <a:endParaRPr lang="en-SG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4CE9-07B2-45E1-963E-41A5D20003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283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SG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SG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SG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EF16-D06F-48BD-8AA7-85FA054B4B60}" type="datetimeFigureOut">
              <a:rPr lang="en-SG" smtClean="0"/>
              <a:t>15/12/2023</a:t>
            </a:fld>
            <a:endParaRPr lang="en-SG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4CE9-07B2-45E1-963E-41A5D20003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715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SG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EF16-D06F-48BD-8AA7-85FA054B4B60}" type="datetimeFigureOut">
              <a:rPr lang="en-SG" smtClean="0"/>
              <a:t>15/12/2023</a:t>
            </a:fld>
            <a:endParaRPr lang="en-SG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4CE9-07B2-45E1-963E-41A5D20003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551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EF16-D06F-48BD-8AA7-85FA054B4B60}" type="datetimeFigureOut">
              <a:rPr lang="en-SG" smtClean="0"/>
              <a:t>15/12/2023</a:t>
            </a:fld>
            <a:endParaRPr lang="en-SG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4CE9-07B2-45E1-963E-41A5D20003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950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SG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SG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EF16-D06F-48BD-8AA7-85FA054B4B60}" type="datetimeFigureOut">
              <a:rPr lang="en-SG" smtClean="0"/>
              <a:t>15/12/2023</a:t>
            </a:fld>
            <a:endParaRPr lang="en-SG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4CE9-07B2-45E1-963E-41A5D20003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648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SG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EF16-D06F-48BD-8AA7-85FA054B4B60}" type="datetimeFigureOut">
              <a:rPr lang="en-SG" smtClean="0"/>
              <a:t>15/12/2023</a:t>
            </a:fld>
            <a:endParaRPr lang="en-SG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4CE9-07B2-45E1-963E-41A5D20003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715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SG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SG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7EF16-D06F-48BD-8AA7-85FA054B4B60}" type="datetimeFigureOut">
              <a:rPr lang="en-SG" smtClean="0"/>
              <a:t>15/12/2023</a:t>
            </a:fld>
            <a:endParaRPr lang="en-SG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74CE9-07B2-45E1-963E-41A5D20003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118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microsoft.com/office/2007/relationships/diagramDrawing" Target="../diagrams/drawing3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eg"/><Relationship Id="rId12" Type="http://schemas.openxmlformats.org/officeDocument/2006/relationships/diagramColors" Target="../diagrams/colors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openxmlformats.org/officeDocument/2006/relationships/diagramQuickStyle" Target="../diagrams/quickStyle3.xml"/><Relationship Id="rId5" Type="http://schemas.openxmlformats.org/officeDocument/2006/relationships/diagramColors" Target="../diagrams/colors2.xml"/><Relationship Id="rId10" Type="http://schemas.openxmlformats.org/officeDocument/2006/relationships/diagramLayout" Target="../diagrams/layout3.xml"/><Relationship Id="rId4" Type="http://schemas.openxmlformats.org/officeDocument/2006/relationships/diagramQuickStyle" Target="../diagrams/quickStyle2.xml"/><Relationship Id="rId9" Type="http://schemas.openxmlformats.org/officeDocument/2006/relationships/diagramData" Target="../diagrams/data3.xml"/><Relationship Id="rId1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3.png"/><Relationship Id="rId18" Type="http://schemas.openxmlformats.org/officeDocument/2006/relationships/image" Target="../media/image1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png"/><Relationship Id="rId12" Type="http://schemas.microsoft.com/office/2007/relationships/hdphoto" Target="../media/hdphoto1.wdp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.bin"/><Relationship Id="rId20" Type="http://schemas.openxmlformats.org/officeDocument/2006/relationships/image" Target="../media/image17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4.emf"/><Relationship Id="rId10" Type="http://schemas.openxmlformats.org/officeDocument/2006/relationships/image" Target="../media/image11.jpeg"/><Relationship Id="rId19" Type="http://schemas.openxmlformats.org/officeDocument/2006/relationships/image" Target="../media/image16.jpeg"/><Relationship Id="rId4" Type="http://schemas.openxmlformats.org/officeDocument/2006/relationships/image" Target="../media/image5.png"/><Relationship Id="rId9" Type="http://schemas.openxmlformats.org/officeDocument/2006/relationships/image" Target="../media/image10.wmf"/><Relationship Id="rId1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31826" y="4696905"/>
            <a:ext cx="8677275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ja-JP" sz="3200" b="0" dirty="0">
                <a:latin typeface="HGP創英角ｺﾞｼｯｸUB" pitchFamily="50" charset="-128"/>
                <a:ea typeface="HGP創英角ｺﾞｼｯｸUB" pitchFamily="50" charset="-128"/>
              </a:rPr>
              <a:t>PSNV Information Systems Group</a:t>
            </a:r>
            <a:endParaRPr lang="ja-JP" altLang="en-US" sz="3200" b="0" dirty="0">
              <a:latin typeface="HGP創英角ｺﾞｼｯｸUB" pitchFamily="50" charset="-128"/>
              <a:ea typeface="HGP創英角ｺﾞｼｯｸUB" pitchFamily="50" charset="-128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en-US" altLang="ja-JP" sz="3200" b="0" dirty="0">
                <a:latin typeface="HGP創英角ｺﾞｼｯｸUB" pitchFamily="50" charset="-128"/>
                <a:ea typeface="HGP創英角ｺﾞｼｯｸUB" pitchFamily="50" charset="-128"/>
              </a:rPr>
              <a:t>22</a:t>
            </a:r>
            <a:r>
              <a:rPr lang="en-US" altLang="ja-JP" sz="3200" b="0" baseline="30000" dirty="0">
                <a:latin typeface="HGP創英角ｺﾞｼｯｸUB" pitchFamily="50" charset="-128"/>
                <a:ea typeface="HGP創英角ｺﾞｼｯｸUB" pitchFamily="50" charset="-128"/>
              </a:rPr>
              <a:t>nd</a:t>
            </a:r>
            <a:r>
              <a:rPr lang="en-US" altLang="ja-JP" sz="3200" b="0" dirty="0">
                <a:latin typeface="HGP創英角ｺﾞｼｯｸUB" pitchFamily="50" charset="-128"/>
                <a:ea typeface="HGP創英角ｺﾞｼｯｸUB" pitchFamily="50" charset="-128"/>
              </a:rPr>
              <a:t> Sep, 2016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20751" y="1268415"/>
            <a:ext cx="8099425" cy="2706687"/>
          </a:xfrm>
          <a:prstGeom prst="rect">
            <a:avLst/>
          </a:prstGeom>
          <a:solidFill>
            <a:srgbClr val="000066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8" tIns="45710" rIns="91418" bIns="45710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25000"/>
              </a:spcBef>
            </a:pPr>
            <a:r>
              <a:rPr lang="en-US" altLang="ja-JP" sz="4000" b="0" dirty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Asset Life Cycle </a:t>
            </a:r>
          </a:p>
          <a:p>
            <a:pPr algn="ctr" eaLnBrk="1" hangingPunct="1">
              <a:spcBef>
                <a:spcPct val="25000"/>
              </a:spcBef>
            </a:pPr>
            <a:r>
              <a:rPr lang="en-US" altLang="ja-JP" sz="4000" b="0" dirty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Management System </a:t>
            </a:r>
          </a:p>
          <a:p>
            <a:pPr algn="ctr" eaLnBrk="1" hangingPunct="1">
              <a:spcBef>
                <a:spcPct val="25000"/>
              </a:spcBef>
            </a:pPr>
            <a:r>
              <a:rPr lang="en-US" altLang="ja-JP" sz="4000" b="0" dirty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(ALCMS)</a:t>
            </a:r>
            <a:endParaRPr lang="ja-JP" altLang="en-US" sz="4000" b="0" dirty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527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5725" y="76200"/>
            <a:ext cx="9717088" cy="539750"/>
          </a:xfrm>
          <a:prstGeom prst="rect">
            <a:avLst/>
          </a:prstGeom>
          <a:solidFill>
            <a:srgbClr val="2C3B66"/>
          </a:solidFill>
          <a:ln w="2857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HGP創英角ｺﾞｼｯｸUB" pitchFamily="50" charset="-128"/>
              </a:rPr>
              <a:t>System Overview</a:t>
            </a:r>
            <a:endParaRPr lang="ja-JP" alt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  <a:ea typeface="HGP創英角ｺﾞｼｯｸUB" pitchFamily="50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288463" y="179390"/>
            <a:ext cx="422275" cy="331787"/>
          </a:xfrm>
          <a:prstGeom prst="rect">
            <a:avLst/>
          </a:prstGeom>
          <a:noFill/>
          <a:ln w="2857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sz="1600" b="0" dirty="0">
                <a:solidFill>
                  <a:srgbClr val="FFFFFF"/>
                </a:solidFill>
                <a:latin typeface="HGP創英角ｺﾞｼｯｸUB" pitchFamily="50" charset="-128"/>
                <a:ea typeface="HGP創英角ｺﾞｼｯｸUB" pitchFamily="50" charset="-128"/>
              </a:rPr>
              <a:t>1/3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85725" y="908720"/>
            <a:ext cx="9717087" cy="5760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95868075"/>
              </p:ext>
            </p:extLst>
          </p:nvPr>
        </p:nvGraphicFramePr>
        <p:xfrm>
          <a:off x="570479" y="980728"/>
          <a:ext cx="8367911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016896" y="2289944"/>
            <a:ext cx="1633957" cy="2782168"/>
            <a:chOff x="1352600" y="2564904"/>
            <a:chExt cx="1633957" cy="2782168"/>
          </a:xfrm>
        </p:grpSpPr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7442" y="2708920"/>
              <a:ext cx="401824" cy="992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 descr="C:\Program Files\Microsoft Office\MEDIA\CAGCAT10\j0285750.wm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1725" y="3042758"/>
              <a:ext cx="964832" cy="638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フローチャート : 磁気ディスク 12"/>
            <p:cNvSpPr/>
            <p:nvPr/>
          </p:nvSpPr>
          <p:spPr>
            <a:xfrm>
              <a:off x="1460983" y="4471631"/>
              <a:ext cx="1417190" cy="87544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SQL Server</a:t>
              </a:r>
            </a:p>
            <a:p>
              <a:pPr algn="ctr"/>
              <a:r>
                <a:rPr lang="en-US" dirty="0"/>
                <a:t>(ALCMS)</a:t>
              </a:r>
              <a:endParaRPr lang="en-SG"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352600" y="2564904"/>
              <a:ext cx="1633957" cy="13114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上下矢印 14"/>
            <p:cNvSpPr/>
            <p:nvPr/>
          </p:nvSpPr>
          <p:spPr>
            <a:xfrm>
              <a:off x="2002372" y="3876368"/>
              <a:ext cx="334412" cy="659856"/>
            </a:xfrm>
            <a:prstGeom prst="upDownArrow">
              <a:avLst/>
            </a:prstGeom>
            <a:solidFill>
              <a:srgbClr val="FFCC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0" t="21822" r="10728" b="22892"/>
          <a:stretch/>
        </p:blipFill>
        <p:spPr>
          <a:xfrm>
            <a:off x="4920230" y="2355819"/>
            <a:ext cx="382523" cy="34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3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5725" y="76200"/>
            <a:ext cx="9717088" cy="539750"/>
          </a:xfrm>
          <a:prstGeom prst="rect">
            <a:avLst/>
          </a:prstGeom>
          <a:solidFill>
            <a:srgbClr val="2C3B66"/>
          </a:solidFill>
          <a:ln w="2857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HGP創英角ｺﾞｼｯｸUB" pitchFamily="50" charset="-128"/>
              </a:rPr>
              <a:t>System Overview</a:t>
            </a:r>
            <a:endParaRPr lang="ja-JP" alt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  <a:ea typeface="HGP創英角ｺﾞｼｯｸUB" pitchFamily="50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288463" y="179390"/>
            <a:ext cx="422275" cy="331787"/>
          </a:xfrm>
          <a:prstGeom prst="rect">
            <a:avLst/>
          </a:prstGeom>
          <a:noFill/>
          <a:ln w="2857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sz="1600" b="0" dirty="0">
                <a:solidFill>
                  <a:srgbClr val="FFFFFF"/>
                </a:solidFill>
                <a:latin typeface="HGP創英角ｺﾞｼｯｸUB" pitchFamily="50" charset="-128"/>
                <a:ea typeface="HGP創英角ｺﾞｼｯｸUB" pitchFamily="50" charset="-128"/>
              </a:rPr>
              <a:t>1/3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105795" y="664986"/>
            <a:ext cx="9646508" cy="6048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9" name="Group 8"/>
          <p:cNvGrpSpPr/>
          <p:nvPr/>
        </p:nvGrpSpPr>
        <p:grpSpPr>
          <a:xfrm>
            <a:off x="-375802" y="875731"/>
            <a:ext cx="5443339" cy="3849962"/>
            <a:chOff x="-375802" y="875731"/>
            <a:chExt cx="5443339" cy="3849962"/>
          </a:xfrm>
        </p:grpSpPr>
        <p:graphicFrame>
          <p:nvGraphicFramePr>
            <p:cNvPr id="2" name="Diagram 1"/>
            <p:cNvGraphicFramePr/>
            <p:nvPr>
              <p:extLst>
                <p:ext uri="{D42A27DB-BD31-4B8C-83A1-F6EECF244321}">
                  <p14:modId xmlns:p14="http://schemas.microsoft.com/office/powerpoint/2010/main" val="53121929"/>
                </p:ext>
              </p:extLst>
            </p:nvPr>
          </p:nvGraphicFramePr>
          <p:xfrm>
            <a:off x="-375802" y="875731"/>
            <a:ext cx="5443339" cy="384996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8" name="Group 7"/>
            <p:cNvGrpSpPr/>
            <p:nvPr/>
          </p:nvGrpSpPr>
          <p:grpSpPr>
            <a:xfrm>
              <a:off x="1496616" y="1760567"/>
              <a:ext cx="1656184" cy="2086626"/>
              <a:chOff x="1073890" y="2564904"/>
              <a:chExt cx="2136777" cy="2782168"/>
            </a:xfrm>
          </p:grpSpPr>
          <p:pic>
            <p:nvPicPr>
              <p:cNvPr id="32" name="図 3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6529" y="2724587"/>
                <a:ext cx="401824" cy="992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1" name="Picture 7" descr="C:\Program Files\Microsoft Office\MEDIA\CAGCAT10\j0285750.wmf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1725" y="2756925"/>
                <a:ext cx="964832" cy="6382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フローチャート : 磁気ディスク 12"/>
              <p:cNvSpPr/>
              <p:nvPr/>
            </p:nvSpPr>
            <p:spPr>
              <a:xfrm>
                <a:off x="1460983" y="4471631"/>
                <a:ext cx="1417190" cy="875441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ALCMS</a:t>
                </a:r>
                <a:endParaRPr lang="en-SG" dirty="0"/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1073890" y="2564904"/>
                <a:ext cx="2136777" cy="131146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上下矢印 14"/>
              <p:cNvSpPr/>
              <p:nvPr/>
            </p:nvSpPr>
            <p:spPr>
              <a:xfrm>
                <a:off x="2002372" y="3876368"/>
                <a:ext cx="334412" cy="659856"/>
              </a:xfrm>
              <a:prstGeom prst="upDownArrow">
                <a:avLst/>
              </a:prstGeom>
              <a:solidFill>
                <a:srgbClr val="FFCC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807667630"/>
              </p:ext>
            </p:extLst>
          </p:nvPr>
        </p:nvGraphicFramePr>
        <p:xfrm>
          <a:off x="4573639" y="831151"/>
          <a:ext cx="5050656" cy="5688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0" t="21822" r="10728" b="22892"/>
          <a:stretch/>
        </p:blipFill>
        <p:spPr>
          <a:xfrm>
            <a:off x="2222659" y="2379583"/>
            <a:ext cx="382523" cy="34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87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5725" y="76200"/>
            <a:ext cx="9717088" cy="539750"/>
          </a:xfrm>
          <a:prstGeom prst="rect">
            <a:avLst/>
          </a:prstGeom>
          <a:solidFill>
            <a:srgbClr val="2C3B66"/>
          </a:solidFill>
          <a:ln w="2857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HGP創英角ｺﾞｼｯｸUB" pitchFamily="50" charset="-128"/>
              </a:rPr>
              <a:t>Desktop</a:t>
            </a:r>
            <a:r>
              <a:rPr lang="en-US" altLang="ja-JP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HGP創英角ｺﾞｼｯｸUB" pitchFamily="50" charset="-128"/>
              </a:rPr>
              <a:t> Function </a:t>
            </a:r>
            <a:endParaRPr lang="ja-JP" alt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  <a:ea typeface="HGP創英角ｺﾞｼｯｸUB" pitchFamily="50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288463" y="179390"/>
            <a:ext cx="422275" cy="331787"/>
          </a:xfrm>
          <a:prstGeom prst="rect">
            <a:avLst/>
          </a:prstGeom>
          <a:noFill/>
          <a:ln w="2857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sz="1600" b="0" dirty="0">
                <a:solidFill>
                  <a:srgbClr val="FFFFFF"/>
                </a:solidFill>
                <a:latin typeface="HGP創英角ｺﾞｼｯｸUB" pitchFamily="50" charset="-128"/>
                <a:ea typeface="HGP創英角ｺﾞｼｯｸUB" pitchFamily="50" charset="-128"/>
              </a:rPr>
              <a:t>2/</a:t>
            </a:r>
            <a:fld id="{DE2DFEAB-BE70-4A19-B60C-F441BB348FDB}" type="slidenum">
              <a:rPr lang="ja-JP" altLang="en-US" sz="1600" b="0" smtClean="0">
                <a:solidFill>
                  <a:srgbClr val="FFFFFF"/>
                </a:solidFill>
                <a:latin typeface="HGP創英角ｺﾞｼｯｸUB" pitchFamily="50" charset="-128"/>
                <a:ea typeface="HGP創英角ｺﾞｼｯｸUB" pitchFamily="50" charset="-128"/>
              </a:rPr>
              <a:pPr algn="ctr" eaLnBrk="1" hangingPunct="1"/>
              <a:t>4</a:t>
            </a:fld>
            <a:endParaRPr lang="en-US" altLang="ja-JP" sz="1600" b="0" dirty="0">
              <a:solidFill>
                <a:srgbClr val="FFFFFF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5726" y="980728"/>
            <a:ext cx="9625012" cy="54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31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081" y="1118400"/>
            <a:ext cx="1038771" cy="63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フローチャート : 磁気ディスク 12"/>
          <p:cNvSpPr/>
          <p:nvPr/>
        </p:nvSpPr>
        <p:spPr>
          <a:xfrm>
            <a:off x="920551" y="1206317"/>
            <a:ext cx="1224137" cy="56649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  <a:endParaRPr lang="en-SG" dirty="0"/>
          </a:p>
        </p:txBody>
      </p:sp>
      <p:sp>
        <p:nvSpPr>
          <p:cNvPr id="25" name="左右矢印 15"/>
          <p:cNvSpPr/>
          <p:nvPr/>
        </p:nvSpPr>
        <p:spPr>
          <a:xfrm>
            <a:off x="2075126" y="1292253"/>
            <a:ext cx="576518" cy="290564"/>
          </a:xfrm>
          <a:prstGeom prst="leftRightArrow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005446474"/>
              </p:ext>
            </p:extLst>
          </p:nvPr>
        </p:nvGraphicFramePr>
        <p:xfrm>
          <a:off x="920550" y="1916832"/>
          <a:ext cx="8136906" cy="3641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574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5725" y="76200"/>
            <a:ext cx="9717088" cy="539750"/>
          </a:xfrm>
          <a:prstGeom prst="rect">
            <a:avLst/>
          </a:prstGeom>
          <a:solidFill>
            <a:srgbClr val="2C3B66"/>
          </a:solidFill>
          <a:ln w="2857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HGP創英角ｺﾞｼｯｸUB" pitchFamily="50" charset="-128"/>
              </a:rPr>
              <a:t>HT Function (When transfer ,inventory)</a:t>
            </a:r>
            <a:endParaRPr lang="ja-JP" alt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  <a:ea typeface="HGP創英角ｺﾞｼｯｸUB" pitchFamily="50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288463" y="179390"/>
            <a:ext cx="422275" cy="331787"/>
          </a:xfrm>
          <a:prstGeom prst="rect">
            <a:avLst/>
          </a:prstGeom>
          <a:noFill/>
          <a:ln w="2857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sz="1600" b="0" dirty="0">
                <a:solidFill>
                  <a:srgbClr val="FFFFFF"/>
                </a:solidFill>
                <a:latin typeface="HGP創英角ｺﾞｼｯｸUB" pitchFamily="50" charset="-128"/>
                <a:ea typeface="HGP創英角ｺﾞｼｯｸUB" pitchFamily="50" charset="-128"/>
              </a:rPr>
              <a:t>3/3</a:t>
            </a: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780" y="1931874"/>
            <a:ext cx="432618" cy="112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560512" y="980728"/>
            <a:ext cx="8727951" cy="54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角丸四角形吹き出し 4"/>
          <p:cNvSpPr/>
          <p:nvPr/>
        </p:nvSpPr>
        <p:spPr>
          <a:xfrm>
            <a:off x="1352029" y="1266056"/>
            <a:ext cx="2736305" cy="1413840"/>
          </a:xfrm>
          <a:prstGeom prst="wedgeRoundRectCallout">
            <a:avLst>
              <a:gd name="adj1" fmla="val 56785"/>
              <a:gd name="adj2" fmla="val -86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function</a:t>
            </a:r>
          </a:p>
          <a:p>
            <a:r>
              <a:rPr lang="en-US" dirty="0"/>
              <a:t>Select Device type</a:t>
            </a:r>
            <a:endParaRPr lang="en-US" altLang="ja-JP" dirty="0"/>
          </a:p>
          <a:p>
            <a:r>
              <a:rPr lang="en-US" altLang="ja-JP" dirty="0"/>
              <a:t>Select Location</a:t>
            </a:r>
          </a:p>
          <a:p>
            <a:r>
              <a:rPr lang="en-US" dirty="0"/>
              <a:t>Read barcode of Serial No</a:t>
            </a:r>
            <a:endParaRPr lang="en-SG" dirty="0"/>
          </a:p>
        </p:txBody>
      </p:sp>
      <p:sp>
        <p:nvSpPr>
          <p:cNvPr id="9" name="正方形/長方形 8"/>
          <p:cNvSpPr/>
          <p:nvPr/>
        </p:nvSpPr>
        <p:spPr>
          <a:xfrm>
            <a:off x="1496046" y="2773160"/>
            <a:ext cx="2376264" cy="581128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Offline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Save data to HT</a:t>
            </a: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350" y="4324139"/>
            <a:ext cx="432618" cy="112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角丸四角形吹き出し 32"/>
          <p:cNvSpPr/>
          <p:nvPr/>
        </p:nvSpPr>
        <p:spPr>
          <a:xfrm>
            <a:off x="1352599" y="3786336"/>
            <a:ext cx="2736305" cy="576064"/>
          </a:xfrm>
          <a:prstGeom prst="wedgeRoundRectCallout">
            <a:avLst>
              <a:gd name="adj1" fmla="val 60034"/>
              <a:gd name="adj2" fmla="val 373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download data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1496616" y="4434408"/>
            <a:ext cx="2376264" cy="581128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Online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Save data to SQL Server</a:t>
            </a: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1031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421" y="1772816"/>
            <a:ext cx="1038771" cy="63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角丸四角形吹き出し 35"/>
          <p:cNvSpPr/>
          <p:nvPr/>
        </p:nvSpPr>
        <p:spPr>
          <a:xfrm>
            <a:off x="6675329" y="1325612"/>
            <a:ext cx="2448272" cy="1354284"/>
          </a:xfrm>
          <a:prstGeom prst="wedgeRoundRectCallout">
            <a:avLst>
              <a:gd name="adj1" fmla="val -59220"/>
              <a:gd name="adj2" fmla="val -68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Report Transfer and Inventory data</a:t>
            </a:r>
          </a:p>
        </p:txBody>
      </p:sp>
      <p:sp>
        <p:nvSpPr>
          <p:cNvPr id="10" name="フローチャート: 処理 9"/>
          <p:cNvSpPr/>
          <p:nvPr/>
        </p:nvSpPr>
        <p:spPr>
          <a:xfrm>
            <a:off x="1496616" y="5298504"/>
            <a:ext cx="2375694" cy="938808"/>
          </a:xfrm>
          <a:prstGeom prst="flowChartProcess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Location, Device type, Serial No, Inventory Date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461734" y="1297539"/>
            <a:ext cx="71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Step3</a:t>
            </a:r>
            <a:endParaRPr lang="en-SG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32520" y="1096768"/>
            <a:ext cx="71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Step1</a:t>
            </a:r>
            <a:endParaRPr lang="en-SG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32520" y="3491716"/>
            <a:ext cx="71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Step2</a:t>
            </a:r>
            <a:endParaRPr lang="en-SG" dirty="0"/>
          </a:p>
        </p:txBody>
      </p:sp>
      <p:sp>
        <p:nvSpPr>
          <p:cNvPr id="13" name="フローチャート : 磁気ディスク 12"/>
          <p:cNvSpPr/>
          <p:nvPr/>
        </p:nvSpPr>
        <p:spPr>
          <a:xfrm>
            <a:off x="5529064" y="4293096"/>
            <a:ext cx="1800201" cy="113299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  <a:endParaRPr lang="en-SG" dirty="0"/>
          </a:p>
        </p:txBody>
      </p:sp>
      <p:sp>
        <p:nvSpPr>
          <p:cNvPr id="15" name="上下矢印 14"/>
          <p:cNvSpPr/>
          <p:nvPr/>
        </p:nvSpPr>
        <p:spPr>
          <a:xfrm>
            <a:off x="5961112" y="2773160"/>
            <a:ext cx="360040" cy="1301208"/>
          </a:xfrm>
          <a:prstGeom prst="upDownArrow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左右矢印 15"/>
          <p:cNvSpPr/>
          <p:nvPr/>
        </p:nvSpPr>
        <p:spPr>
          <a:xfrm>
            <a:off x="4808984" y="4724972"/>
            <a:ext cx="576518" cy="290564"/>
          </a:xfrm>
          <a:prstGeom prst="leftRightArrow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790" y="4324139"/>
            <a:ext cx="432618" cy="112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左右矢印 44"/>
          <p:cNvSpPr/>
          <p:nvPr/>
        </p:nvSpPr>
        <p:spPr>
          <a:xfrm>
            <a:off x="7400818" y="4724972"/>
            <a:ext cx="576518" cy="290564"/>
          </a:xfrm>
          <a:prstGeom prst="leftRightArrow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角丸四角形吹き出し 45"/>
          <p:cNvSpPr/>
          <p:nvPr/>
        </p:nvSpPr>
        <p:spPr>
          <a:xfrm>
            <a:off x="6681192" y="3573016"/>
            <a:ext cx="2448272" cy="576064"/>
          </a:xfrm>
          <a:prstGeom prst="wedgeRoundRectCallout">
            <a:avLst>
              <a:gd name="adj1" fmla="val 19573"/>
              <a:gd name="adj2" fmla="val 681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Upload master, print barcode label</a:t>
            </a:r>
          </a:p>
        </p:txBody>
      </p:sp>
      <p:sp>
        <p:nvSpPr>
          <p:cNvPr id="47" name="フローチャート: 処理 46"/>
          <p:cNvSpPr/>
          <p:nvPr/>
        </p:nvSpPr>
        <p:spPr>
          <a:xfrm>
            <a:off x="6321152" y="5600700"/>
            <a:ext cx="2808312" cy="639316"/>
          </a:xfrm>
          <a:prstGeom prst="flowChartProcess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Location(Floor, Area, Table), Device type, Maker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675329" y="3169622"/>
            <a:ext cx="71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Step0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4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958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413704" y="11290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  <a:cs typeface="Arial" panose="020B0604020202020204" pitchFamily="34" charset="0"/>
                </a:rPr>
                <a:t>Current Issue &amp; Improvement Activities Theme 2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448819" y="606441"/>
            <a:ext cx="8043477" cy="7015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 2" panose="05020102010507070707" pitchFamily="18" charset="2"/>
              <a:buChar char="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 by barcode.</a:t>
            </a:r>
          </a:p>
          <a:p>
            <a:pPr marL="285750" indent="-285750">
              <a:buFont typeface="Wingdings 2" panose="05020102010507070707" pitchFamily="18" charset="2"/>
              <a:buChar char="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Optimize all manual jobs by using a management system.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36407" y="1329297"/>
            <a:ext cx="2417391" cy="347104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895599" y="1329296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Corrective Action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966600" y="1327693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28260" y="1720731"/>
            <a:ext cx="2425538" cy="5137269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895600" y="1731818"/>
            <a:ext cx="5029201" cy="51261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966601" y="1731816"/>
            <a:ext cx="1511140" cy="5126184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05290" y="1847308"/>
            <a:ext cx="23967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[3] Develop, testing</a:t>
            </a:r>
            <a:endParaRPr kumimoji="1" lang="en-US" altLang="ja-JP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>
              <a:defRPr/>
            </a:pPr>
            <a:r>
              <a:rPr kumimoji="1" lang="en-US" altLang="ja-JP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Equipment's not barcode.</a:t>
            </a:r>
          </a:p>
          <a:p>
            <a:pPr>
              <a:defRPr/>
            </a:pPr>
            <a:r>
              <a:rPr kumimoji="1" lang="en-US" altLang="ja-JP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Lost time for manual job control.</a:t>
            </a:r>
          </a:p>
          <a:p>
            <a:pPr>
              <a:defRPr/>
            </a:pPr>
            <a:r>
              <a:rPr kumimoji="1" lang="en-US" altLang="ja-JP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User papers and check sheet to record.</a:t>
            </a:r>
          </a:p>
          <a:p>
            <a:pPr>
              <a:defRPr/>
            </a:pPr>
            <a:endParaRPr lang="en-US" altLang="ja-JP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72" name="Text Box 80"/>
          <p:cNvSpPr txBox="1">
            <a:spLocks noChangeArrowheads="1"/>
          </p:cNvSpPr>
          <p:nvPr/>
        </p:nvSpPr>
        <p:spPr bwMode="auto">
          <a:xfrm>
            <a:off x="2943808" y="1763782"/>
            <a:ext cx="47541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Process of ALCMS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DD397B-40C2-4D30-B48B-A599555645AF}"/>
              </a:ext>
            </a:extLst>
          </p:cNvPr>
          <p:cNvGrpSpPr/>
          <p:nvPr/>
        </p:nvGrpSpPr>
        <p:grpSpPr>
          <a:xfrm>
            <a:off x="3671679" y="3301260"/>
            <a:ext cx="699866" cy="435479"/>
            <a:chOff x="3068447" y="2395054"/>
            <a:chExt cx="699866" cy="435479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C15D924B-E84C-4384-895B-AC1B4A519E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22" b="10990"/>
            <a:stretch/>
          </p:blipFill>
          <p:spPr bwMode="auto">
            <a:xfrm>
              <a:off x="3120241" y="2395054"/>
              <a:ext cx="648072" cy="43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D03CECE-9FF9-46C7-87C9-A12D1A549442}"/>
                </a:ext>
              </a:extLst>
            </p:cNvPr>
            <p:cNvSpPr/>
            <p:nvPr/>
          </p:nvSpPr>
          <p:spPr>
            <a:xfrm>
              <a:off x="3068447" y="2544974"/>
              <a:ext cx="304665" cy="1767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7FBC0AF-445B-4BD0-82A9-F67D20CEBB58}"/>
              </a:ext>
            </a:extLst>
          </p:cNvPr>
          <p:cNvSpPr/>
          <p:nvPr/>
        </p:nvSpPr>
        <p:spPr>
          <a:xfrm>
            <a:off x="2955015" y="2902452"/>
            <a:ext cx="774280" cy="3833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6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8BB937-8865-416A-A757-0B42CEF8B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040" y="2532437"/>
            <a:ext cx="589474" cy="314442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67E447E7-77B2-4A6F-8585-F57CF9238FAB}"/>
              </a:ext>
            </a:extLst>
          </p:cNvPr>
          <p:cNvGrpSpPr/>
          <p:nvPr/>
        </p:nvGrpSpPr>
        <p:grpSpPr>
          <a:xfrm>
            <a:off x="5187446" y="4525477"/>
            <a:ext cx="479945" cy="402704"/>
            <a:chOff x="5992068" y="2471902"/>
            <a:chExt cx="479945" cy="402704"/>
          </a:xfrm>
        </p:grpSpPr>
        <p:pic>
          <p:nvPicPr>
            <p:cNvPr id="38" name="図 48">
              <a:extLst>
                <a:ext uri="{FF2B5EF4-FFF2-40B4-BE49-F238E27FC236}">
                  <a16:creationId xmlns:a16="http://schemas.microsoft.com/office/drawing/2014/main" id="{C711DA57-6E13-42EC-A41E-23219B2CB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図 49">
              <a:extLst>
                <a:ext uri="{FF2B5EF4-FFF2-40B4-BE49-F238E27FC236}">
                  <a16:creationId xmlns:a16="http://schemas.microsoft.com/office/drawing/2014/main" id="{935BF4BA-9A64-487A-A6D1-03B4D5B83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0" name="Picture 17" descr="C:\Program Files\Microsoft Office\MEDIA\CAGCAT10\j0195384.wmf">
            <a:extLst>
              <a:ext uri="{FF2B5EF4-FFF2-40B4-BE49-F238E27FC236}">
                <a16:creationId xmlns:a16="http://schemas.microsoft.com/office/drawing/2014/main" id="{BD9C1E17-DB63-4EF9-809B-3600BD11A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8824" y="2404719"/>
            <a:ext cx="548517" cy="43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 Box 78">
            <a:extLst>
              <a:ext uri="{FF2B5EF4-FFF2-40B4-BE49-F238E27FC236}">
                <a16:creationId xmlns:a16="http://schemas.microsoft.com/office/drawing/2014/main" id="{0E5FD302-AF3E-4010-95F8-F5EF01AFC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8536" y="2290365"/>
            <a:ext cx="548518" cy="33855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6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G/R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090160-05A4-46A9-9079-46521D4BADD9}"/>
              </a:ext>
            </a:extLst>
          </p:cNvPr>
          <p:cNvCxnSpPr>
            <a:cxnSpLocks/>
          </p:cNvCxnSpPr>
          <p:nvPr/>
        </p:nvCxnSpPr>
        <p:spPr>
          <a:xfrm>
            <a:off x="3920569" y="2981301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9300CD2-05AA-44B1-A9CB-77F83A29280B}"/>
              </a:ext>
            </a:extLst>
          </p:cNvPr>
          <p:cNvGrpSpPr/>
          <p:nvPr/>
        </p:nvGrpSpPr>
        <p:grpSpPr>
          <a:xfrm>
            <a:off x="4304928" y="2515940"/>
            <a:ext cx="408623" cy="364295"/>
            <a:chOff x="5513507" y="3308389"/>
            <a:chExt cx="408623" cy="364295"/>
          </a:xfrm>
        </p:grpSpPr>
        <p:pic>
          <p:nvPicPr>
            <p:cNvPr id="48" name="Picture 2" descr="C:\Users\ogami\AppData\Local\Microsoft\Windows\Temporary Internet Files\Content.IE5\CL7WH4UZ\MC900361732[1].wmf">
              <a:extLst>
                <a:ext uri="{FF2B5EF4-FFF2-40B4-BE49-F238E27FC236}">
                  <a16:creationId xmlns:a16="http://schemas.microsoft.com/office/drawing/2014/main" id="{DFBA8EEE-5235-4574-A3C9-F7F51C75AE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87678">
              <a:off x="5535671" y="3286225"/>
              <a:ext cx="364295" cy="408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図 49">
              <a:extLst>
                <a:ext uri="{FF2B5EF4-FFF2-40B4-BE49-F238E27FC236}">
                  <a16:creationId xmlns:a16="http://schemas.microsoft.com/office/drawing/2014/main" id="{4A8EAE44-234B-4BA7-AD60-B6426C2A9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1825" y="3323139"/>
              <a:ext cx="180535" cy="19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4" name="フローチャート : 磁気ディスク 12">
            <a:extLst>
              <a:ext uri="{FF2B5EF4-FFF2-40B4-BE49-F238E27FC236}">
                <a16:creationId xmlns:a16="http://schemas.microsoft.com/office/drawing/2014/main" id="{E48338C3-6587-439D-B51A-B34C48525AC6}"/>
              </a:ext>
            </a:extLst>
          </p:cNvPr>
          <p:cNvSpPr/>
          <p:nvPr/>
        </p:nvSpPr>
        <p:spPr>
          <a:xfrm>
            <a:off x="4901873" y="3209420"/>
            <a:ext cx="1161886" cy="916094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(ALCMS)</a:t>
            </a:r>
            <a:endParaRPr lang="en-SG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object 199">
            <a:extLst>
              <a:ext uri="{FF2B5EF4-FFF2-40B4-BE49-F238E27FC236}">
                <a16:creationId xmlns:a16="http://schemas.microsoft.com/office/drawing/2014/main" id="{6CC01751-A1AA-4858-A000-872E3538A770}"/>
              </a:ext>
            </a:extLst>
          </p:cNvPr>
          <p:cNvSpPr/>
          <p:nvPr/>
        </p:nvSpPr>
        <p:spPr>
          <a:xfrm flipH="1">
            <a:off x="3033613" y="4382925"/>
            <a:ext cx="511508" cy="492553"/>
          </a:xfrm>
          <a:prstGeom prst="rect">
            <a:avLst/>
          </a:prstGeom>
          <a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0" r="75956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sz="100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A9A5133-DAD0-49D9-8364-7738C36B5857}"/>
              </a:ext>
            </a:extLst>
          </p:cNvPr>
          <p:cNvGrpSpPr/>
          <p:nvPr/>
        </p:nvGrpSpPr>
        <p:grpSpPr>
          <a:xfrm>
            <a:off x="5775950" y="2667619"/>
            <a:ext cx="487815" cy="419096"/>
            <a:chOff x="3833958" y="4191555"/>
            <a:chExt cx="487815" cy="419096"/>
          </a:xfrm>
        </p:grpSpPr>
        <p:sp>
          <p:nvSpPr>
            <p:cNvPr id="34" name="object 199">
              <a:extLst>
                <a:ext uri="{FF2B5EF4-FFF2-40B4-BE49-F238E27FC236}">
                  <a16:creationId xmlns:a16="http://schemas.microsoft.com/office/drawing/2014/main" id="{F9779E0A-1798-4EBF-B931-1CE2BB9ACC0C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11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FB99A502-4252-41EF-90FC-F0D034994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22BA5C27-7A63-48CA-95FF-0B04643DB4A4}"/>
              </a:ext>
            </a:extLst>
          </p:cNvPr>
          <p:cNvSpPr/>
          <p:nvPr/>
        </p:nvSpPr>
        <p:spPr>
          <a:xfrm>
            <a:off x="4897705" y="2221469"/>
            <a:ext cx="1260802" cy="2317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6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2CEBA16-9E07-4D0B-B552-E1A6D75BDD5E}"/>
              </a:ext>
            </a:extLst>
          </p:cNvPr>
          <p:cNvGrpSpPr/>
          <p:nvPr/>
        </p:nvGrpSpPr>
        <p:grpSpPr>
          <a:xfrm>
            <a:off x="4513768" y="2562205"/>
            <a:ext cx="487815" cy="419096"/>
            <a:chOff x="3833958" y="4191555"/>
            <a:chExt cx="487815" cy="419096"/>
          </a:xfrm>
        </p:grpSpPr>
        <p:sp>
          <p:nvSpPr>
            <p:cNvPr id="64" name="object 199">
              <a:extLst>
                <a:ext uri="{FF2B5EF4-FFF2-40B4-BE49-F238E27FC236}">
                  <a16:creationId xmlns:a16="http://schemas.microsoft.com/office/drawing/2014/main" id="{A7BF69A2-E13A-493D-9396-D85555F2591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11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A6347374-DFEC-421D-883F-52A4F32B4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66" name="Text Box 78">
            <a:extLst>
              <a:ext uri="{FF2B5EF4-FFF2-40B4-BE49-F238E27FC236}">
                <a16:creationId xmlns:a16="http://schemas.microsoft.com/office/drawing/2014/main" id="{51D3E92A-A5EB-4715-BCF8-6B300FA9B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217" y="2197544"/>
            <a:ext cx="1144262" cy="33855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6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FE2BDF9F-154F-4D57-84EA-040A629CD77D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4" t="6939" r="58894" b="48249"/>
          <a:stretch/>
        </p:blipFill>
        <p:spPr bwMode="auto">
          <a:xfrm>
            <a:off x="3584848" y="4205224"/>
            <a:ext cx="913934" cy="87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9" name="Object 68">
            <a:extLst>
              <a:ext uri="{FF2B5EF4-FFF2-40B4-BE49-F238E27FC236}">
                <a16:creationId xmlns:a16="http://schemas.microsoft.com/office/drawing/2014/main" id="{7E69AAF4-C328-405D-AF1A-2EB510068E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830028"/>
              </p:ext>
            </p:extLst>
          </p:nvPr>
        </p:nvGraphicFramePr>
        <p:xfrm>
          <a:off x="3675109" y="4360660"/>
          <a:ext cx="211693" cy="181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ｸﾘｯﾌﾟ" r:id="rId16" imgW="1666667" imgH="1695238" progId="">
                  <p:embed/>
                </p:oleObj>
              </mc:Choice>
              <mc:Fallback>
                <p:oleObj name="ｸﾘｯﾌﾟ" r:id="rId16" imgW="1666667" imgH="1695238" progId="">
                  <p:embed/>
                  <p:pic>
                    <p:nvPicPr>
                      <p:cNvPr id="564" name="Object 5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5109" y="4360660"/>
                        <a:ext cx="211693" cy="18197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object 254">
            <a:extLst>
              <a:ext uri="{FF2B5EF4-FFF2-40B4-BE49-F238E27FC236}">
                <a16:creationId xmlns:a16="http://schemas.microsoft.com/office/drawing/2014/main" id="{7135B3FF-50EB-4C5F-A8A2-78F343888B0A}"/>
              </a:ext>
            </a:extLst>
          </p:cNvPr>
          <p:cNvSpPr txBox="1"/>
          <p:nvPr/>
        </p:nvSpPr>
        <p:spPr>
          <a:xfrm>
            <a:off x="2797590" y="3632987"/>
            <a:ext cx="114926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indent="0" algn="ctr">
              <a:spcBef>
                <a:spcPct val="50000"/>
              </a:spcBef>
              <a:defRPr sz="160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GB" dirty="0"/>
              <a:t>Import stationery</a:t>
            </a:r>
            <a:endParaRPr dirty="0"/>
          </a:p>
        </p:txBody>
      </p:sp>
      <p:sp>
        <p:nvSpPr>
          <p:cNvPr id="81" name="object 254">
            <a:extLst>
              <a:ext uri="{FF2B5EF4-FFF2-40B4-BE49-F238E27FC236}">
                <a16:creationId xmlns:a16="http://schemas.microsoft.com/office/drawing/2014/main" id="{F54CB657-02F1-49ED-88CA-EB772F5E4AEC}"/>
              </a:ext>
            </a:extLst>
          </p:cNvPr>
          <p:cNvSpPr txBox="1"/>
          <p:nvPr/>
        </p:nvSpPr>
        <p:spPr>
          <a:xfrm>
            <a:off x="4683549" y="4969514"/>
            <a:ext cx="1737774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6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stationery</a:t>
            </a:r>
            <a:endParaRPr sz="16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37FD913-0831-4DF1-B40E-24C448C02282}"/>
              </a:ext>
            </a:extLst>
          </p:cNvPr>
          <p:cNvCxnSpPr>
            <a:cxnSpLocks/>
          </p:cNvCxnSpPr>
          <p:nvPr/>
        </p:nvCxnSpPr>
        <p:spPr>
          <a:xfrm>
            <a:off x="3968116" y="386459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4FC5789-55FA-4FC1-8E23-02811CEB073D}"/>
              </a:ext>
            </a:extLst>
          </p:cNvPr>
          <p:cNvCxnSpPr>
            <a:cxnSpLocks/>
          </p:cNvCxnSpPr>
          <p:nvPr/>
        </p:nvCxnSpPr>
        <p:spPr>
          <a:xfrm>
            <a:off x="3944888" y="2631076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AAE6D5A1-03DE-4DB0-8D49-1262C78AE172}"/>
              </a:ext>
            </a:extLst>
          </p:cNvPr>
          <p:cNvSpPr/>
          <p:nvPr/>
        </p:nvSpPr>
        <p:spPr>
          <a:xfrm>
            <a:off x="6311218" y="2232906"/>
            <a:ext cx="1260801" cy="2385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spcBef>
                <a:spcPct val="50000"/>
              </a:spcBef>
            </a:pPr>
            <a:r>
              <a:rPr lang="en-US" sz="16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9DFD2D3-8478-4A22-BC26-A702F7EC5289}"/>
              </a:ext>
            </a:extLst>
          </p:cNvPr>
          <p:cNvGrpSpPr/>
          <p:nvPr/>
        </p:nvGrpSpPr>
        <p:grpSpPr>
          <a:xfrm>
            <a:off x="5532613" y="4567580"/>
            <a:ext cx="487815" cy="419096"/>
            <a:chOff x="3833958" y="4191555"/>
            <a:chExt cx="487815" cy="419096"/>
          </a:xfrm>
        </p:grpSpPr>
        <p:sp>
          <p:nvSpPr>
            <p:cNvPr id="86" name="object 199">
              <a:extLst>
                <a:ext uri="{FF2B5EF4-FFF2-40B4-BE49-F238E27FC236}">
                  <a16:creationId xmlns:a16="http://schemas.microsoft.com/office/drawing/2014/main" id="{67EB96E2-7023-4D7E-BB72-551223CA5071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11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/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EBB3B946-56D0-4D6D-8DCC-FAC4234F1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88" name="二等辺三角形 7172">
            <a:extLst>
              <a:ext uri="{FF2B5EF4-FFF2-40B4-BE49-F238E27FC236}">
                <a16:creationId xmlns:a16="http://schemas.microsoft.com/office/drawing/2014/main" id="{95D74AA1-D8C4-47DA-BC3E-3439AA0CA6C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422567" y="4349788"/>
            <a:ext cx="183856" cy="2853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SG" b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9931044E-E249-47C4-BEF3-DD74BBDC0A1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964082" y="3454923"/>
            <a:ext cx="541810" cy="4780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26CD92E8-8088-4002-A535-186850ED1408}"/>
              </a:ext>
            </a:extLst>
          </p:cNvPr>
          <p:cNvSpPr/>
          <p:nvPr/>
        </p:nvSpPr>
        <p:spPr>
          <a:xfrm>
            <a:off x="6681192" y="3186696"/>
            <a:ext cx="1073962" cy="1981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6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C861778-940D-424C-8ACB-318A529B0807}"/>
              </a:ext>
            </a:extLst>
          </p:cNvPr>
          <p:cNvGrpSpPr/>
          <p:nvPr/>
        </p:nvGrpSpPr>
        <p:grpSpPr>
          <a:xfrm>
            <a:off x="6547649" y="2539482"/>
            <a:ext cx="479945" cy="402704"/>
            <a:chOff x="5992068" y="2471902"/>
            <a:chExt cx="479945" cy="402704"/>
          </a:xfrm>
        </p:grpSpPr>
        <p:pic>
          <p:nvPicPr>
            <p:cNvPr id="92" name="図 48">
              <a:extLst>
                <a:ext uri="{FF2B5EF4-FFF2-40B4-BE49-F238E27FC236}">
                  <a16:creationId xmlns:a16="http://schemas.microsoft.com/office/drawing/2014/main" id="{0A82C2E2-8A77-48EE-BC22-D2BAA7D02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図 49">
              <a:extLst>
                <a:ext uri="{FF2B5EF4-FFF2-40B4-BE49-F238E27FC236}">
                  <a16:creationId xmlns:a16="http://schemas.microsoft.com/office/drawing/2014/main" id="{EF7A9740-C961-47CA-80F8-68169BFE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31DB2F2-69A8-4148-9156-C881D4045F0E}"/>
              </a:ext>
            </a:extLst>
          </p:cNvPr>
          <p:cNvGrpSpPr/>
          <p:nvPr/>
        </p:nvGrpSpPr>
        <p:grpSpPr>
          <a:xfrm>
            <a:off x="6940481" y="2641461"/>
            <a:ext cx="487815" cy="419096"/>
            <a:chOff x="3833958" y="4191555"/>
            <a:chExt cx="487815" cy="419096"/>
          </a:xfrm>
        </p:grpSpPr>
        <p:sp>
          <p:nvSpPr>
            <p:cNvPr id="95" name="object 199">
              <a:extLst>
                <a:ext uri="{FF2B5EF4-FFF2-40B4-BE49-F238E27FC236}">
                  <a16:creationId xmlns:a16="http://schemas.microsoft.com/office/drawing/2014/main" id="{04815D68-695F-42B4-B0AD-0A3C77947E8C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11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/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9692672C-DE61-4496-AB75-BAF63BBEE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DE61C3F-670A-4D0A-831B-A71DFB23A70C}"/>
              </a:ext>
            </a:extLst>
          </p:cNvPr>
          <p:cNvGrpSpPr/>
          <p:nvPr/>
        </p:nvGrpSpPr>
        <p:grpSpPr>
          <a:xfrm>
            <a:off x="7382026" y="3669148"/>
            <a:ext cx="487815" cy="419096"/>
            <a:chOff x="3833958" y="4191555"/>
            <a:chExt cx="487815" cy="419096"/>
          </a:xfrm>
        </p:grpSpPr>
        <p:sp>
          <p:nvSpPr>
            <p:cNvPr id="98" name="object 199">
              <a:extLst>
                <a:ext uri="{FF2B5EF4-FFF2-40B4-BE49-F238E27FC236}">
                  <a16:creationId xmlns:a16="http://schemas.microsoft.com/office/drawing/2014/main" id="{7DF7F328-657D-404A-B10E-00C4981A0460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11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/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61CB967B-C5D3-44D6-9464-67817C5A4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00" name="図 49">
            <a:extLst>
              <a:ext uri="{FF2B5EF4-FFF2-40B4-BE49-F238E27FC236}">
                <a16:creationId xmlns:a16="http://schemas.microsoft.com/office/drawing/2014/main" id="{97C2B571-0A90-43DB-8D30-CAB6B252690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774" y="3607574"/>
            <a:ext cx="166184" cy="180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916DF66-1EFD-4235-9C74-9E2C31461881}"/>
              </a:ext>
            </a:extLst>
          </p:cNvPr>
          <p:cNvCxnSpPr>
            <a:cxnSpLocks/>
          </p:cNvCxnSpPr>
          <p:nvPr/>
        </p:nvCxnSpPr>
        <p:spPr>
          <a:xfrm>
            <a:off x="7164089" y="293066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D35B02B-0301-430C-8F4E-A331395596F5}"/>
              </a:ext>
            </a:extLst>
          </p:cNvPr>
          <p:cNvCxnSpPr>
            <a:cxnSpLocks/>
          </p:cNvCxnSpPr>
          <p:nvPr/>
        </p:nvCxnSpPr>
        <p:spPr>
          <a:xfrm>
            <a:off x="4565591" y="4552521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5427EAC-AC46-49FD-B359-20E1499631DC}"/>
              </a:ext>
            </a:extLst>
          </p:cNvPr>
          <p:cNvCxnSpPr>
            <a:cxnSpLocks/>
          </p:cNvCxnSpPr>
          <p:nvPr/>
        </p:nvCxnSpPr>
        <p:spPr>
          <a:xfrm>
            <a:off x="6157826" y="4540787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bject 254">
            <a:extLst>
              <a:ext uri="{FF2B5EF4-FFF2-40B4-BE49-F238E27FC236}">
                <a16:creationId xmlns:a16="http://schemas.microsoft.com/office/drawing/2014/main" id="{0AE2D40C-BB67-4588-B987-781EC6671256}"/>
              </a:ext>
            </a:extLst>
          </p:cNvPr>
          <p:cNvSpPr txBox="1"/>
          <p:nvPr/>
        </p:nvSpPr>
        <p:spPr>
          <a:xfrm>
            <a:off x="6661669" y="4958218"/>
            <a:ext cx="80685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GB" sz="16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sz="16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8" name="Picture 2" descr="C:\Users\pcv-2010835.VN\Desktop\6655320.jpg">
            <a:extLst>
              <a:ext uri="{FF2B5EF4-FFF2-40B4-BE49-F238E27FC236}">
                <a16:creationId xmlns:a16="http://schemas.microsoft.com/office/drawing/2014/main" id="{03C65DED-4623-4344-B339-70E2DA3798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5"/>
          <a:stretch/>
        </p:blipFill>
        <p:spPr bwMode="auto">
          <a:xfrm>
            <a:off x="6821898" y="4352366"/>
            <a:ext cx="651382" cy="486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CA6293C-9E34-484A-96D7-E426AAFAEFB0}"/>
              </a:ext>
            </a:extLst>
          </p:cNvPr>
          <p:cNvCxnSpPr>
            <a:cxnSpLocks/>
          </p:cNvCxnSpPr>
          <p:nvPr/>
        </p:nvCxnSpPr>
        <p:spPr>
          <a:xfrm>
            <a:off x="7182486" y="401539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44ABB04-20FC-4CCB-B3BF-D36FE2D4B83F}"/>
              </a:ext>
            </a:extLst>
          </p:cNvPr>
          <p:cNvCxnSpPr>
            <a:cxnSpLocks/>
          </p:cNvCxnSpPr>
          <p:nvPr/>
        </p:nvCxnSpPr>
        <p:spPr>
          <a:xfrm>
            <a:off x="4973308" y="2643778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7F7A0DE-BE41-4999-8315-723F4840DB4E}"/>
              </a:ext>
            </a:extLst>
          </p:cNvPr>
          <p:cNvCxnSpPr>
            <a:cxnSpLocks/>
          </p:cNvCxnSpPr>
          <p:nvPr/>
        </p:nvCxnSpPr>
        <p:spPr>
          <a:xfrm>
            <a:off x="6179046" y="2656360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ストライプ矢印 113">
            <a:extLst>
              <a:ext uri="{FF2B5EF4-FFF2-40B4-BE49-F238E27FC236}">
                <a16:creationId xmlns:a16="http://schemas.microsoft.com/office/drawing/2014/main" id="{83F6BD34-EC51-483D-82F8-70C85AE6178C}"/>
              </a:ext>
            </a:extLst>
          </p:cNvPr>
          <p:cNvSpPr/>
          <p:nvPr/>
        </p:nvSpPr>
        <p:spPr bwMode="auto">
          <a:xfrm rot="1726571">
            <a:off x="3931124" y="3019686"/>
            <a:ext cx="898036" cy="148367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17" name="ストライプ矢印 113">
            <a:extLst>
              <a:ext uri="{FF2B5EF4-FFF2-40B4-BE49-F238E27FC236}">
                <a16:creationId xmlns:a16="http://schemas.microsoft.com/office/drawing/2014/main" id="{4316B715-CBAC-45A1-9EBD-5F4D6017FE61}"/>
              </a:ext>
            </a:extLst>
          </p:cNvPr>
          <p:cNvSpPr/>
          <p:nvPr/>
        </p:nvSpPr>
        <p:spPr bwMode="auto">
          <a:xfrm rot="3450795">
            <a:off x="4658802" y="2949637"/>
            <a:ext cx="404868" cy="159391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18" name="ストライプ矢印 113">
            <a:extLst>
              <a:ext uri="{FF2B5EF4-FFF2-40B4-BE49-F238E27FC236}">
                <a16:creationId xmlns:a16="http://schemas.microsoft.com/office/drawing/2014/main" id="{1D9D96D7-4241-4B2A-AD9B-97B99B980961}"/>
              </a:ext>
            </a:extLst>
          </p:cNvPr>
          <p:cNvSpPr/>
          <p:nvPr/>
        </p:nvSpPr>
        <p:spPr bwMode="auto">
          <a:xfrm rot="5400000">
            <a:off x="5405895" y="2950807"/>
            <a:ext cx="293082" cy="12153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19" name="ストライプ矢印 113">
            <a:extLst>
              <a:ext uri="{FF2B5EF4-FFF2-40B4-BE49-F238E27FC236}">
                <a16:creationId xmlns:a16="http://schemas.microsoft.com/office/drawing/2014/main" id="{CE47BBDE-6CDB-4A44-937F-E7D77EA3A8D5}"/>
              </a:ext>
            </a:extLst>
          </p:cNvPr>
          <p:cNvSpPr/>
          <p:nvPr/>
        </p:nvSpPr>
        <p:spPr bwMode="auto">
          <a:xfrm rot="9141564">
            <a:off x="6133869" y="3045735"/>
            <a:ext cx="646758" cy="177234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20" name="ストライプ矢印 113">
            <a:extLst>
              <a:ext uri="{FF2B5EF4-FFF2-40B4-BE49-F238E27FC236}">
                <a16:creationId xmlns:a16="http://schemas.microsoft.com/office/drawing/2014/main" id="{0D408412-E40D-4A47-BEC4-DAE4754F1792}"/>
              </a:ext>
            </a:extLst>
          </p:cNvPr>
          <p:cNvSpPr/>
          <p:nvPr/>
        </p:nvSpPr>
        <p:spPr bwMode="auto">
          <a:xfrm rot="10800000">
            <a:off x="6156978" y="3553243"/>
            <a:ext cx="646758" cy="177234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21" name="ストライプ矢印 113">
            <a:extLst>
              <a:ext uri="{FF2B5EF4-FFF2-40B4-BE49-F238E27FC236}">
                <a16:creationId xmlns:a16="http://schemas.microsoft.com/office/drawing/2014/main" id="{014C96CE-30FF-4E79-A352-B2443CB019EF}"/>
              </a:ext>
            </a:extLst>
          </p:cNvPr>
          <p:cNvSpPr/>
          <p:nvPr/>
        </p:nvSpPr>
        <p:spPr bwMode="auto">
          <a:xfrm rot="12851547">
            <a:off x="6092080" y="4087255"/>
            <a:ext cx="646758" cy="177234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22" name="ストライプ矢印 113">
            <a:extLst>
              <a:ext uri="{FF2B5EF4-FFF2-40B4-BE49-F238E27FC236}">
                <a16:creationId xmlns:a16="http://schemas.microsoft.com/office/drawing/2014/main" id="{9C0E4BD0-CFE1-4E33-A84C-93336B60F2A9}"/>
              </a:ext>
            </a:extLst>
          </p:cNvPr>
          <p:cNvSpPr/>
          <p:nvPr/>
        </p:nvSpPr>
        <p:spPr bwMode="auto">
          <a:xfrm rot="16200000">
            <a:off x="5349386" y="4235735"/>
            <a:ext cx="279076" cy="150473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23" name="ストライプ矢印 113">
            <a:extLst>
              <a:ext uri="{FF2B5EF4-FFF2-40B4-BE49-F238E27FC236}">
                <a16:creationId xmlns:a16="http://schemas.microsoft.com/office/drawing/2014/main" id="{DE19177A-97F9-4191-A114-DFF4F6BC0BC3}"/>
              </a:ext>
            </a:extLst>
          </p:cNvPr>
          <p:cNvSpPr/>
          <p:nvPr/>
        </p:nvSpPr>
        <p:spPr bwMode="auto">
          <a:xfrm rot="20474094">
            <a:off x="4430388" y="3991260"/>
            <a:ext cx="404868" cy="159391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25" name="正方形/長方形 5">
            <a:extLst>
              <a:ext uri="{FF2B5EF4-FFF2-40B4-BE49-F238E27FC236}">
                <a16:creationId xmlns:a16="http://schemas.microsoft.com/office/drawing/2014/main" id="{9AE91ABF-4926-45C5-92F6-70DCD6676603}"/>
              </a:ext>
            </a:extLst>
          </p:cNvPr>
          <p:cNvSpPr/>
          <p:nvPr/>
        </p:nvSpPr>
        <p:spPr>
          <a:xfrm>
            <a:off x="413704" y="621630"/>
            <a:ext cx="1035115" cy="69570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Aim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1F4E1B1-8A79-49D7-91DC-6618248C2400}"/>
              </a:ext>
            </a:extLst>
          </p:cNvPr>
          <p:cNvSpPr/>
          <p:nvPr/>
        </p:nvSpPr>
        <p:spPr>
          <a:xfrm>
            <a:off x="492029" y="4263824"/>
            <a:ext cx="2325732" cy="116955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</a:t>
            </a:r>
          </a:p>
          <a:p>
            <a:pPr>
              <a:spcBef>
                <a:spcPct val="50000"/>
              </a:spcBef>
            </a:pPr>
            <a:r>
              <a:rPr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Software for ISD to manage asset </a:t>
            </a:r>
          </a:p>
        </p:txBody>
      </p:sp>
      <p:pic>
        <p:nvPicPr>
          <p:cNvPr id="129" name="Picture 2">
            <a:extLst>
              <a:ext uri="{FF2B5EF4-FFF2-40B4-BE49-F238E27FC236}">
                <a16:creationId xmlns:a16="http://schemas.microsoft.com/office/drawing/2014/main" id="{B31E223D-AE41-483E-90D3-F361A49F3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527" y="3930375"/>
            <a:ext cx="644992" cy="787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685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1909</TotalTime>
  <Words>274</Words>
  <Application>Microsoft Office PowerPoint</Application>
  <PresentationFormat>A4 Paper (210x297 mm)</PresentationFormat>
  <Paragraphs>116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HGP創英角ｺﾞｼｯｸUB</vt:lpstr>
      <vt:lpstr>Meiryo UI</vt:lpstr>
      <vt:lpstr>ＭＳ Ｐゴシック</vt:lpstr>
      <vt:lpstr>Arial</vt:lpstr>
      <vt:lpstr>Arial Narrow</vt:lpstr>
      <vt:lpstr>Calibri</vt:lpstr>
      <vt:lpstr>Wingdings</vt:lpstr>
      <vt:lpstr>Wingdings 2</vt:lpstr>
      <vt:lpstr>Office ​​テーマ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ALCMS</dc:title>
  <dc:creator>pcv-2008407</dc:creator>
  <cp:lastModifiedBy>Minh Nguyen Nhu</cp:lastModifiedBy>
  <cp:revision>112</cp:revision>
  <cp:lastPrinted>2013-11-13T07:34:23Z</cp:lastPrinted>
  <dcterms:created xsi:type="dcterms:W3CDTF">2013-09-24T10:28:58Z</dcterms:created>
  <dcterms:modified xsi:type="dcterms:W3CDTF">2023-12-15T06:18:01Z</dcterms:modified>
</cp:coreProperties>
</file>