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5" r:id="rId8"/>
    <p:sldId id="1620" r:id="rId9"/>
    <p:sldId id="1618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776" autoAdjust="0"/>
  </p:normalViewPr>
  <p:slideViewPr>
    <p:cSldViewPr>
      <p:cViewPr varScale="1">
        <p:scale>
          <a:sx n="79" d="100"/>
          <a:sy n="79" d="100"/>
        </p:scale>
        <p:origin x="258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openxmlformats.org/officeDocument/2006/relationships/image" Target="../media/image4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28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26509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224742277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85500" y="4157905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E749A-1833-40FA-AF0A-BD1A9C12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57" y="4170059"/>
            <a:ext cx="3281089" cy="2294187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DE9ED62-E340-43CE-A116-D9E0626A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2678"/>
              </p:ext>
            </p:extLst>
          </p:nvPr>
        </p:nvGraphicFramePr>
        <p:xfrm>
          <a:off x="5840016" y="4429832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50754</TotalTime>
  <Words>3326</Words>
  <Application>Microsoft Office PowerPoint</Application>
  <PresentationFormat>On-screen Show (4:3)</PresentationFormat>
  <Paragraphs>545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HGPSoeiKakugothicUB</vt:lpstr>
      <vt:lpstr>HGPSoeiKakugothicUB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4186</cp:revision>
  <cp:lastPrinted>2023-03-01T01:59:53Z</cp:lastPrinted>
  <dcterms:created xsi:type="dcterms:W3CDTF">2016-12-21T06:42:40Z</dcterms:created>
  <dcterms:modified xsi:type="dcterms:W3CDTF">2024-01-19T07:19:08Z</dcterms:modified>
</cp:coreProperties>
</file>