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622" r:id="rId3"/>
    <p:sldId id="1611" r:id="rId4"/>
    <p:sldId id="1615" r:id="rId5"/>
    <p:sldId id="1596" r:id="rId6"/>
    <p:sldId id="1612" r:id="rId7"/>
    <p:sldId id="1620" r:id="rId8"/>
    <p:sldId id="1618" r:id="rId9"/>
    <p:sldId id="1587" r:id="rId10"/>
    <p:sldId id="1621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1508B8"/>
    <a:srgbClr val="AEF46E"/>
    <a:srgbClr val="0000FF"/>
    <a:srgbClr val="FF6600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74" autoAdjust="0"/>
  </p:normalViewPr>
  <p:slideViewPr>
    <p:cSldViewPr>
      <p:cViewPr varScale="1">
        <p:scale>
          <a:sx n="69" d="100"/>
          <a:sy n="69" d="100"/>
        </p:scale>
        <p:origin x="1440" y="78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Good morning Sir, </a:t>
            </a:r>
          </a:p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name is Lam from IT, Today I’m very</a:t>
            </a:r>
            <a:r>
              <a:rPr lang="en-US" alt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happy to being here and present promotion report. My report is topic:  Upgrade Foss system &amp; make life cycle management.</a:t>
            </a:r>
            <a:endParaRPr lang="ja-JP" alt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76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9.jpeg"/><Relationship Id="rId18" Type="http://schemas.openxmlformats.org/officeDocument/2006/relationships/image" Target="../media/image22.jpeg"/><Relationship Id="rId26" Type="http://schemas.microsoft.com/office/2007/relationships/hdphoto" Target="../media/hdphoto2.wdp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4.wmf"/><Relationship Id="rId7" Type="http://schemas.openxmlformats.org/officeDocument/2006/relationships/diagramColors" Target="../diagrams/colors1.xml"/><Relationship Id="rId12" Type="http://schemas.openxmlformats.org/officeDocument/2006/relationships/image" Target="../media/image18.png"/><Relationship Id="rId17" Type="http://schemas.openxmlformats.org/officeDocument/2006/relationships/image" Target="../media/image21.png"/><Relationship Id="rId25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.png"/><Relationship Id="rId20" Type="http://schemas.openxmlformats.org/officeDocument/2006/relationships/image" Target="../media/image23.wmf"/><Relationship Id="rId29" Type="http://schemas.openxmlformats.org/officeDocument/2006/relationships/image" Target="../media/image29.pn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7.png"/><Relationship Id="rId24" Type="http://schemas.microsoft.com/office/2007/relationships/hdphoto" Target="../media/hdphoto1.wdp"/><Relationship Id="rId5" Type="http://schemas.openxmlformats.org/officeDocument/2006/relationships/diagramLayout" Target="../diagrams/layout1.xml"/><Relationship Id="rId15" Type="http://schemas.openxmlformats.org/officeDocument/2006/relationships/image" Target="../media/image1.png"/><Relationship Id="rId23" Type="http://schemas.openxmlformats.org/officeDocument/2006/relationships/image" Target="../media/image26.png"/><Relationship Id="rId28" Type="http://schemas.openxmlformats.org/officeDocument/2006/relationships/oleObject" Target="../embeddings/oleObject3.bin"/><Relationship Id="rId10" Type="http://schemas.openxmlformats.org/officeDocument/2006/relationships/image" Target="../media/image16.png"/><Relationship Id="rId19" Type="http://schemas.openxmlformats.org/officeDocument/2006/relationships/image" Target="../media/image6.png"/><Relationship Id="rId31" Type="http://schemas.openxmlformats.org/officeDocument/2006/relationships/image" Target="../media/image31.jpeg"/><Relationship Id="rId4" Type="http://schemas.openxmlformats.org/officeDocument/2006/relationships/diagramData" Target="../diagrams/data1.xml"/><Relationship Id="rId9" Type="http://schemas.openxmlformats.org/officeDocument/2006/relationships/image" Target="../media/image15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25.jpeg"/><Relationship Id="rId27" Type="http://schemas.openxmlformats.org/officeDocument/2006/relationships/image" Target="../media/image28.emf"/><Relationship Id="rId30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3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 ~ 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 ~ 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</a:t>
            </a:r>
            <a:r>
              <a:rPr lang="en-US" altLang="en-US" sz="2000" dirty="0" err="1">
                <a:latin typeface="+mn-lt"/>
              </a:rPr>
              <a:t>Nhu</a:t>
            </a:r>
            <a:r>
              <a:rPr lang="en-US" altLang="en-US" sz="2000" dirty="0">
                <a:latin typeface="+mn-lt"/>
              </a:rPr>
              <a:t>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FOSS System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251801" y="6424706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morale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37739" y="3429000"/>
            <a:ext cx="8802037" cy="4001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/>
        </p:nvGraphicFramePr>
        <p:xfrm>
          <a:off x="137739" y="3905311"/>
          <a:ext cx="8802037" cy="250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6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852957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1023843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</a:tblGrid>
              <a:tr h="36188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FY2023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FY2024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315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Upgrade the entire FOSS system to a mobile application system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IT department to manage all assets more better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Warehouse Management System of MCS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5402E57-0F69-449F-8C1F-9C73025C42CC}"/>
              </a:ext>
            </a:extLst>
          </p:cNvPr>
          <p:cNvSpPr/>
          <p:nvPr/>
        </p:nvSpPr>
        <p:spPr>
          <a:xfrm>
            <a:off x="4577942" y="4841588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F9D21AB-4828-4F2E-903C-2A045196494F}"/>
              </a:ext>
            </a:extLst>
          </p:cNvPr>
          <p:cNvSpPr/>
          <p:nvPr/>
        </p:nvSpPr>
        <p:spPr>
          <a:xfrm>
            <a:off x="4577942" y="5410200"/>
            <a:ext cx="174665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B7D45FE-1051-4FC2-8461-B8FD9A662AE7}"/>
              </a:ext>
            </a:extLst>
          </p:cNvPr>
          <p:cNvSpPr/>
          <p:nvPr/>
        </p:nvSpPr>
        <p:spPr>
          <a:xfrm>
            <a:off x="5644196" y="5978812"/>
            <a:ext cx="3200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52" y="625476"/>
            <a:ext cx="9064036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Thuy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Toan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Hien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3HC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12444"/>
            <a:ext cx="3263866" cy="17455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>
                <a:solidFill>
                  <a:prstClr val="black"/>
                </a:solidFill>
              </a:rPr>
              <a:t>Reel Material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29258"/>
            <a:ext cx="2850118" cy="17287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printing for Projector, MW, TV, Sound, DP, Dec phone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function check Double ID, PL, shipping for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352800" y="5112445"/>
            <a:ext cx="2850118" cy="1745556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Business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Printing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(1.2K$)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sub-material (16.8K$)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Following corporate policy in FY24 Window CE OS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department has not software to control asset.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3352800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20584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49703"/>
              </p:ext>
            </p:extLst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19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mistake, paper.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6705600" y="4876801"/>
            <a:ext cx="239929" cy="512204"/>
          </a:xfrm>
          <a:prstGeom prst="rect">
            <a:avLst/>
          </a:prstGeom>
        </p:spPr>
      </p:pic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31053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Optimist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08677" y="4015889"/>
            <a:ext cx="53512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49715" y="4191000"/>
            <a:ext cx="5176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/>
          <p:nvPr/>
        </p:nvCxnSpPr>
        <p:spPr>
          <a:xfrm>
            <a:off x="6945361" y="5105400"/>
            <a:ext cx="71224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731520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730731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/>
          <p:nvPr/>
        </p:nvCxnSpPr>
        <p:spPr>
          <a:xfrm>
            <a:off x="6938364" y="6096000"/>
            <a:ext cx="743697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11507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124259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33616"/>
            <a:ext cx="796829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 FY2024,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replace old OS by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develop applications for mobile devices. Runs 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Operating system (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Windows CE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support in the future.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Not responsive to big data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59032" y="3867141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140pcs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70573" y="4214607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FY2023: 20pcs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51322" y="4511650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FY2024: 60pcs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36282" y="4794264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FY2025: 60pcs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25139" y="5206583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07055" y="5558945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6pcs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25139" y="5920334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 : 6pcs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31498" y="2232767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33616"/>
            <a:ext cx="796829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Improve &amp; Optimate the process.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FD97A8-7449-4D34-85ED-67B392E8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86" y="4145222"/>
            <a:ext cx="3169237" cy="21473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Function FOSS totally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5121" y="6466239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61460" y="2275680"/>
            <a:ext cx="1674380" cy="398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local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Otc.23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Oversea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Free temp location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Jan.24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Dip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Other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AEB97AE9-9F39-4870-8D36-3E28FCCFA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54764"/>
              </p:ext>
            </p:extLst>
          </p:nvPr>
        </p:nvGraphicFramePr>
        <p:xfrm>
          <a:off x="5789260" y="5392194"/>
          <a:ext cx="1715391" cy="829036"/>
        </p:xfrm>
        <a:graphic>
          <a:graphicData uri="http://schemas.openxmlformats.org/drawingml/2006/table">
            <a:tbl>
              <a:tblPr/>
              <a:tblGrid>
                <a:gridCol w="1715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90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sng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Reducing Target :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Coding time 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50%</a:t>
                      </a:r>
                    </a:p>
                    <a:p>
                      <a:pPr algn="l" fontAlgn="b"/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  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22" name="Explosion 1 21"/>
          <p:cNvSpPr/>
          <p:nvPr/>
        </p:nvSpPr>
        <p:spPr>
          <a:xfrm>
            <a:off x="5407475" y="3727579"/>
            <a:ext cx="2124550" cy="1323597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software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6287891" y="4997892"/>
            <a:ext cx="530315" cy="271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1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33616"/>
            <a:ext cx="8080663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manual job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Take a long time to  make report.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barcode tool create &amp; no scan device to manage.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768841" y="5191657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6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7452FE8A-0C09-4EA0-9536-B23D0F5A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365121"/>
            <a:ext cx="548517" cy="4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881290" y="5790769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6746"/>
              </p:ext>
            </p:extLst>
          </p:nvPr>
        </p:nvGraphicFramePr>
        <p:xfrm>
          <a:off x="2862121" y="5761025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ｸﾘｯﾌﾟ" r:id="rId28" imgW="1666667" imgH="1695238" progId="">
                  <p:embed/>
                </p:oleObj>
              </mc:Choice>
              <mc:Fallback>
                <p:oleObj name="ｸﾘｯﾌﾟ" r:id="rId28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121" y="5761025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D72BC80-4178-4D4D-ADB9-C0F31E8C2788}"/>
              </a:ext>
            </a:extLst>
          </p:cNvPr>
          <p:cNvCxnSpPr>
            <a:cxnSpLocks/>
          </p:cNvCxnSpPr>
          <p:nvPr/>
        </p:nvCxnSpPr>
        <p:spPr>
          <a:xfrm>
            <a:off x="3291993" y="5572865"/>
            <a:ext cx="0" cy="20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47623" y="5678421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350851" y="5751386"/>
            <a:ext cx="511508" cy="492553"/>
          </a:xfrm>
          <a:prstGeom prst="rect">
            <a:avLst/>
          </a:prstGeom>
          <a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43477" cy="7015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673"/>
            <a:ext cx="1035115" cy="6957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43638" y="1780048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19" name="Text Box 80">
            <a:extLst>
              <a:ext uri="{FF2B5EF4-FFF2-40B4-BE49-F238E27FC236}">
                <a16:creationId xmlns:a16="http://schemas.microsoft.com/office/drawing/2014/main" id="{27E86B17-F5BC-4E42-B077-095BCC4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3577295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functions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257976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40358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256619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scan device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069658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3" name="Google Shape;403;p23">
            <a:extLst>
              <a:ext uri="{FF2B5EF4-FFF2-40B4-BE49-F238E27FC236}">
                <a16:creationId xmlns:a16="http://schemas.microsoft.com/office/drawing/2014/main" id="{EB72A0E1-72E3-4A89-9B46-45CD40AEF05A}"/>
              </a:ext>
            </a:extLst>
          </p:cNvPr>
          <p:cNvSpPr txBox="1">
            <a:spLocks/>
          </p:cNvSpPr>
          <p:nvPr/>
        </p:nvSpPr>
        <p:spPr>
          <a:xfrm>
            <a:off x="2689195" y="3940932"/>
            <a:ext cx="4945763" cy="151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mater, print barcode to identify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function, read barcode of serial no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location (Floor, Area, Table) , Device type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stationery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database on server to show detail report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Testing and Adjust function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Feb.2024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Apr.24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4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207" y="2243197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25277" y="3615463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57293" y="5313439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</p:spTree>
    <p:extLst>
      <p:ext uri="{BB962C8B-B14F-4D97-AF65-F5344CB8AC3E}">
        <p14:creationId xmlns:p14="http://schemas.microsoft.com/office/powerpoint/2010/main" val="78921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6216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59127"/>
              </p:ext>
            </p:extLst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</a:t>
                      </a:r>
                      <a:r>
                        <a:rPr lang="en-US" dirty="0"/>
                        <a:t>10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(5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(25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(3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scan device &amp; barcode on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software reduce papers &amp; check sheet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03/2024</a:t>
                      </a:r>
                    </a:p>
                    <a:p>
                      <a:r>
                        <a:rPr lang="en-US" dirty="0"/>
                        <a:t>05/2024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48993</TotalTime>
  <Words>1849</Words>
  <Application>Microsoft Office PowerPoint</Application>
  <PresentationFormat>On-screen Show (4:3)</PresentationFormat>
  <Paragraphs>449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</cp:lastModifiedBy>
  <cp:revision>4049</cp:revision>
  <cp:lastPrinted>2023-03-01T01:59:53Z</cp:lastPrinted>
  <dcterms:created xsi:type="dcterms:W3CDTF">2016-12-21T06:42:40Z</dcterms:created>
  <dcterms:modified xsi:type="dcterms:W3CDTF">2023-12-20T18:20:04Z</dcterms:modified>
</cp:coreProperties>
</file>