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6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DE18-ED18-4883-AE25-EA2F39AD69B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F6AA-1BFE-4EC0-B5DC-70747AAFC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DE00CE88-127E-4C07-A6B5-4839B1FC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96" y="5414926"/>
            <a:ext cx="1691580" cy="93559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CF971E7C-194D-4A9F-B8DC-BB28DE02F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19" y="3455269"/>
            <a:ext cx="1127360" cy="112736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13" y="136818"/>
            <a:ext cx="1292419" cy="250374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27432" tIns="27432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b="1" dirty="0">
                <a:solidFill>
                  <a:srgbClr val="000000"/>
                </a:solidFill>
                <a:cs typeface="Times New Roman" panose="02020603050405020304" pitchFamily="18" charset="0"/>
              </a:rPr>
              <a:t>Plan</a:t>
            </a:r>
            <a:endParaRPr lang="en-US" sz="1200" b="1" dirty="0"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588843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Submit document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1037376"/>
            <a:ext cx="1527048" cy="24688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Re-arrange goods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3728574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/>
              <a:t>Approve data</a:t>
            </a:r>
            <a:endParaRPr lang="vi-VN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2831508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/>
              <a:t>Compare SAP</a:t>
            </a:r>
            <a:endParaRPr lang="vi-VN" sz="12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6419778"/>
            <a:ext cx="1527048" cy="24688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Follow</a:t>
            </a:r>
            <a:endParaRPr lang="vi-VN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1485909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/>
              <a:t>Receive goods</a:t>
            </a:r>
            <a:endParaRPr lang="vi-VN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000000-0008-0000-0000-000019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5971239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Customs </a:t>
            </a:r>
            <a:r>
              <a:rPr lang="en-US" sz="1200" b="1"/>
              <a:t>Declaration </a:t>
            </a:r>
            <a:endParaRPr lang="vi-VN" sz="12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000000-0008-0000-0000-000032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2382975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1" dirty="0">
                <a:solidFill>
                  <a:srgbClr val="000000"/>
                </a:solidFill>
                <a:cs typeface="Times New Roman"/>
              </a:rPr>
              <a:t>Verify customs data</a:t>
            </a:r>
            <a:endParaRPr lang="vi-VN" sz="1200" b="1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000000-0008-0000-0000-0000380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5522706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Issue </a:t>
            </a:r>
            <a:r>
              <a:rPr lang="en-US" sz="1200" b="1"/>
              <a:t>out SAP</a:t>
            </a:r>
            <a:endParaRPr lang="vi-VN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7A1241-A88C-43D8-A0D1-3D2697CC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1934442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Scrap operation Notice</a:t>
            </a:r>
            <a:endParaRPr lang="vi-VN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352AB4-FB0A-4955-AA33-3F9BF62B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4177107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/>
              <a:t>Submit Customs</a:t>
            </a:r>
            <a:endParaRPr lang="vi-VN" sz="120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0656F6-80E0-4F63-AF48-C98C8877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4625640"/>
            <a:ext cx="1527048" cy="24688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Process scrap</a:t>
            </a:r>
            <a:endParaRPr lang="vi-VN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2A6AE-0BFF-481A-8CAC-6D5021A6A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9" y="5074173"/>
            <a:ext cx="1527048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Transfer Waste</a:t>
            </a:r>
            <a:endParaRPr lang="vi-VN" sz="12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17EBDD-AA49-43CF-A938-5D058D08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91" y="3280041"/>
            <a:ext cx="733156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1" dirty="0">
                <a:solidFill>
                  <a:srgbClr val="FF0000"/>
                </a:solidFill>
                <a:cs typeface="Times New Roman"/>
              </a:rPr>
              <a:t>NG</a:t>
            </a:r>
            <a:endParaRPr lang="vi-VN" sz="1200" b="1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1A0203-3BB8-4C48-BA16-90D4332FC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" y="3280041"/>
            <a:ext cx="653603" cy="24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27432" tIns="18288" rIns="27432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1">
                <a:solidFill>
                  <a:srgbClr val="0000FF"/>
                </a:solidFill>
                <a:cs typeface="Times New Roman"/>
              </a:rPr>
              <a:t>OK</a:t>
            </a:r>
            <a:endParaRPr lang="vi-VN" sz="1200" b="1">
              <a:solidFill>
                <a:srgbClr val="0000FF"/>
              </a:solidFill>
              <a:cs typeface="Times New Roman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FF17D7-60F2-48EB-8B1D-50644924E2AC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1382323" y="387192"/>
            <a:ext cx="0" cy="201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04AD9B-FEAE-472A-AA93-7AB00098293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82323" y="835731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28A783-BF8E-4E9B-957C-1A7F0585EF37}"/>
              </a:ext>
            </a:extLst>
          </p:cNvPr>
          <p:cNvCxnSpPr/>
          <p:nvPr/>
        </p:nvCxnSpPr>
        <p:spPr>
          <a:xfrm>
            <a:off x="1393045" y="1284264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8CD741-1807-4C8F-933F-6F76314A0C2A}"/>
              </a:ext>
            </a:extLst>
          </p:cNvPr>
          <p:cNvCxnSpPr/>
          <p:nvPr/>
        </p:nvCxnSpPr>
        <p:spPr>
          <a:xfrm>
            <a:off x="1382322" y="1732797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0F971D-0152-46CE-9234-F7E57F90ADF1}"/>
              </a:ext>
            </a:extLst>
          </p:cNvPr>
          <p:cNvCxnSpPr/>
          <p:nvPr/>
        </p:nvCxnSpPr>
        <p:spPr>
          <a:xfrm>
            <a:off x="1382323" y="2181324"/>
            <a:ext cx="0" cy="201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7AACF4-C7B8-4306-85A1-D5195EF121ED}"/>
              </a:ext>
            </a:extLst>
          </p:cNvPr>
          <p:cNvCxnSpPr/>
          <p:nvPr/>
        </p:nvCxnSpPr>
        <p:spPr>
          <a:xfrm>
            <a:off x="1382323" y="2629863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D96582-48AB-4F00-90E4-6050A5C1FA1D}"/>
              </a:ext>
            </a:extLst>
          </p:cNvPr>
          <p:cNvCxnSpPr/>
          <p:nvPr/>
        </p:nvCxnSpPr>
        <p:spPr>
          <a:xfrm>
            <a:off x="1779269" y="3078396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08499C-4EF1-4D2F-9423-3CDA15D7E72D}"/>
              </a:ext>
            </a:extLst>
          </p:cNvPr>
          <p:cNvCxnSpPr/>
          <p:nvPr/>
        </p:nvCxnSpPr>
        <p:spPr>
          <a:xfrm>
            <a:off x="977920" y="3526929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84F06A-0B66-4666-9A85-314E4898231E}"/>
              </a:ext>
            </a:extLst>
          </p:cNvPr>
          <p:cNvCxnSpPr/>
          <p:nvPr/>
        </p:nvCxnSpPr>
        <p:spPr>
          <a:xfrm>
            <a:off x="967198" y="3078396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B52A10-4987-4A3A-BAB7-D1A7A58F6D01}"/>
              </a:ext>
            </a:extLst>
          </p:cNvPr>
          <p:cNvCxnSpPr/>
          <p:nvPr/>
        </p:nvCxnSpPr>
        <p:spPr>
          <a:xfrm>
            <a:off x="1779269" y="3526929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1EF27C-B687-4EAA-82BF-F6CB074A0166}"/>
              </a:ext>
            </a:extLst>
          </p:cNvPr>
          <p:cNvCxnSpPr>
            <a:cxnSpLocks/>
          </p:cNvCxnSpPr>
          <p:nvPr/>
        </p:nvCxnSpPr>
        <p:spPr>
          <a:xfrm>
            <a:off x="1412691" y="3975462"/>
            <a:ext cx="0" cy="201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C90B0E-0CF3-421A-BF49-9DDB558DBFF1}"/>
              </a:ext>
            </a:extLst>
          </p:cNvPr>
          <p:cNvCxnSpPr>
            <a:cxnSpLocks/>
          </p:cNvCxnSpPr>
          <p:nvPr/>
        </p:nvCxnSpPr>
        <p:spPr>
          <a:xfrm>
            <a:off x="1412691" y="4424001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B9FBC-FDB6-46E5-872D-977D35BC4F42}"/>
              </a:ext>
            </a:extLst>
          </p:cNvPr>
          <p:cNvCxnSpPr/>
          <p:nvPr/>
        </p:nvCxnSpPr>
        <p:spPr>
          <a:xfrm>
            <a:off x="1423413" y="4872534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D05506-CC36-4D29-A988-76D1B81CF965}"/>
              </a:ext>
            </a:extLst>
          </p:cNvPr>
          <p:cNvCxnSpPr/>
          <p:nvPr/>
        </p:nvCxnSpPr>
        <p:spPr>
          <a:xfrm>
            <a:off x="1412690" y="5321067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77D46E-9B26-4719-ABCF-1EEF13B96D6D}"/>
              </a:ext>
            </a:extLst>
          </p:cNvPr>
          <p:cNvCxnSpPr/>
          <p:nvPr/>
        </p:nvCxnSpPr>
        <p:spPr>
          <a:xfrm>
            <a:off x="1412691" y="5769594"/>
            <a:ext cx="0" cy="201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05C865-1C8D-4E50-827C-56E54B01D8A5}"/>
              </a:ext>
            </a:extLst>
          </p:cNvPr>
          <p:cNvCxnSpPr/>
          <p:nvPr/>
        </p:nvCxnSpPr>
        <p:spPr>
          <a:xfrm>
            <a:off x="1412691" y="6218133"/>
            <a:ext cx="0" cy="201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50D3466-56DA-4280-A046-9B8E6399AABE}"/>
              </a:ext>
            </a:extLst>
          </p:cNvPr>
          <p:cNvSpPr/>
          <p:nvPr/>
        </p:nvSpPr>
        <p:spPr>
          <a:xfrm>
            <a:off x="211848" y="599986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C37696-4406-4964-8309-C87B2CD02EF1}"/>
              </a:ext>
            </a:extLst>
          </p:cNvPr>
          <p:cNvSpPr/>
          <p:nvPr/>
        </p:nvSpPr>
        <p:spPr>
          <a:xfrm>
            <a:off x="211848" y="152310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1372A1D-F2BC-41FB-93C5-EA0CEBE2BBF5}"/>
              </a:ext>
            </a:extLst>
          </p:cNvPr>
          <p:cNvSpPr/>
          <p:nvPr/>
        </p:nvSpPr>
        <p:spPr>
          <a:xfrm>
            <a:off x="211848" y="1495338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6D5E26-0728-4FF1-A744-A8A3D62BBC6F}"/>
              </a:ext>
            </a:extLst>
          </p:cNvPr>
          <p:cNvSpPr/>
          <p:nvPr/>
        </p:nvSpPr>
        <p:spPr>
          <a:xfrm>
            <a:off x="211848" y="1047662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20C1B52-2FC3-425F-BD54-89BCE1CF5C3E}"/>
              </a:ext>
            </a:extLst>
          </p:cNvPr>
          <p:cNvSpPr/>
          <p:nvPr/>
        </p:nvSpPr>
        <p:spPr>
          <a:xfrm>
            <a:off x="211848" y="2390690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EEFA19-018B-4F74-99E9-8644454340C5}"/>
              </a:ext>
            </a:extLst>
          </p:cNvPr>
          <p:cNvSpPr/>
          <p:nvPr/>
        </p:nvSpPr>
        <p:spPr>
          <a:xfrm>
            <a:off x="211848" y="1943014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AF8EC4-4734-4CF3-BE74-3F67897D3F7E}"/>
              </a:ext>
            </a:extLst>
          </p:cNvPr>
          <p:cNvSpPr/>
          <p:nvPr/>
        </p:nvSpPr>
        <p:spPr>
          <a:xfrm>
            <a:off x="211848" y="3286042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C142EF-788D-4B1F-95E3-7A97FE43F3D3}"/>
              </a:ext>
            </a:extLst>
          </p:cNvPr>
          <p:cNvSpPr/>
          <p:nvPr/>
        </p:nvSpPr>
        <p:spPr>
          <a:xfrm>
            <a:off x="211848" y="2838366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C14AD9-A76E-443E-9B98-18BF51C42854}"/>
              </a:ext>
            </a:extLst>
          </p:cNvPr>
          <p:cNvSpPr/>
          <p:nvPr/>
        </p:nvSpPr>
        <p:spPr>
          <a:xfrm>
            <a:off x="211848" y="4181394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63F0AB-E750-41B1-8803-169AEB8F8704}"/>
              </a:ext>
            </a:extLst>
          </p:cNvPr>
          <p:cNvSpPr/>
          <p:nvPr/>
        </p:nvSpPr>
        <p:spPr>
          <a:xfrm>
            <a:off x="211848" y="3733718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BDCE1D6-080D-4892-BDF5-DC86E78A0870}"/>
              </a:ext>
            </a:extLst>
          </p:cNvPr>
          <p:cNvSpPr/>
          <p:nvPr/>
        </p:nvSpPr>
        <p:spPr>
          <a:xfrm>
            <a:off x="211848" y="5076746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A4BF9F-D230-4229-A229-BF5136CC6444}"/>
              </a:ext>
            </a:extLst>
          </p:cNvPr>
          <p:cNvSpPr/>
          <p:nvPr/>
        </p:nvSpPr>
        <p:spPr>
          <a:xfrm>
            <a:off x="211848" y="5972098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30759F-848C-4AB0-A052-90D8157F22E2}"/>
              </a:ext>
            </a:extLst>
          </p:cNvPr>
          <p:cNvSpPr/>
          <p:nvPr/>
        </p:nvSpPr>
        <p:spPr>
          <a:xfrm>
            <a:off x="211848" y="5524422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885308D-83E2-4EE1-8267-7E3AFF1D6819}"/>
              </a:ext>
            </a:extLst>
          </p:cNvPr>
          <p:cNvSpPr/>
          <p:nvPr/>
        </p:nvSpPr>
        <p:spPr>
          <a:xfrm>
            <a:off x="2284499" y="5260350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EB45248-EC1C-4597-9FAF-B7EC64D499AC}"/>
              </a:ext>
            </a:extLst>
          </p:cNvPr>
          <p:cNvGrpSpPr/>
          <p:nvPr/>
        </p:nvGrpSpPr>
        <p:grpSpPr>
          <a:xfrm>
            <a:off x="3528944" y="973670"/>
            <a:ext cx="2529848" cy="2093182"/>
            <a:chOff x="3528944" y="973670"/>
            <a:chExt cx="2529848" cy="2093182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133F70F2-6546-48FF-9072-C2A72618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8944" y="973670"/>
              <a:ext cx="2529848" cy="2093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ED4D20F-83F3-4A99-9CB9-4107FC104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969" y="1059435"/>
              <a:ext cx="395682" cy="176645"/>
            </a:xfrm>
            <a:prstGeom prst="rect">
              <a:avLst/>
            </a:prstGeom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1745408-F578-40A7-BFA2-1EB686963B56}"/>
              </a:ext>
            </a:extLst>
          </p:cNvPr>
          <p:cNvSpPr/>
          <p:nvPr/>
        </p:nvSpPr>
        <p:spPr>
          <a:xfrm>
            <a:off x="3482147" y="899936"/>
            <a:ext cx="519743" cy="439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A4854FA-29D0-429C-A5E0-52198B62F1A0}"/>
              </a:ext>
            </a:extLst>
          </p:cNvPr>
          <p:cNvGrpSpPr/>
          <p:nvPr/>
        </p:nvGrpSpPr>
        <p:grpSpPr>
          <a:xfrm>
            <a:off x="2357508" y="68611"/>
            <a:ext cx="3509230" cy="522351"/>
            <a:chOff x="2357508" y="68611"/>
            <a:chExt cx="3509230" cy="52235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E4BE477-46AB-4698-98DD-BB96A1E07C4D}"/>
                </a:ext>
              </a:extLst>
            </p:cNvPr>
            <p:cNvSpPr/>
            <p:nvPr/>
          </p:nvSpPr>
          <p:spPr>
            <a:xfrm>
              <a:off x="2369258" y="103995"/>
              <a:ext cx="3497480" cy="4869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93A2EE-5C4B-4222-8DA6-4A408E7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583" y="310432"/>
              <a:ext cx="855130" cy="16421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27432" tIns="18288" rIns="27432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b="1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C3A54B7-A07B-4AE9-B975-938B8701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890" y="310432"/>
              <a:ext cx="855130" cy="164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27432" tIns="18288" rIns="27432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A8A8647-E463-4D99-8E2F-88D74944710E}"/>
                </a:ext>
              </a:extLst>
            </p:cNvPr>
            <p:cNvSpPr txBox="1"/>
            <p:nvPr/>
          </p:nvSpPr>
          <p:spPr>
            <a:xfrm>
              <a:off x="2357508" y="68611"/>
              <a:ext cx="1035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Note: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A396B4-D0BA-46C7-A4F3-BA385BD61C18}"/>
                </a:ext>
              </a:extLst>
            </p:cNvPr>
            <p:cNvSpPr txBox="1"/>
            <p:nvPr/>
          </p:nvSpPr>
          <p:spPr>
            <a:xfrm>
              <a:off x="3295806" y="268668"/>
              <a:ext cx="1035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Improve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32D4C7A-8D8E-4F6E-9A0F-68034F1CC66F}"/>
                </a:ext>
              </a:extLst>
            </p:cNvPr>
            <p:cNvSpPr txBox="1"/>
            <p:nvPr/>
          </p:nvSpPr>
          <p:spPr>
            <a:xfrm>
              <a:off x="4831206" y="254038"/>
              <a:ext cx="1035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No change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9855424D-BBA6-4421-BDEF-8672F05228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6" t="11293" r="28022" b="15301"/>
          <a:stretch/>
        </p:blipFill>
        <p:spPr>
          <a:xfrm>
            <a:off x="6112760" y="1585793"/>
            <a:ext cx="554788" cy="53682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E4EA343-7B38-48ED-B5D5-A2153BF6E8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449" y="2775179"/>
            <a:ext cx="921504" cy="92150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8F2DF87-C717-400A-A5C6-FF9CC54E4E77}"/>
              </a:ext>
            </a:extLst>
          </p:cNvPr>
          <p:cNvSpPr txBox="1"/>
          <p:nvPr/>
        </p:nvSpPr>
        <p:spPr>
          <a:xfrm>
            <a:off x="7791459" y="2427196"/>
            <a:ext cx="1467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Scrap System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44E172-5701-45D7-98BA-877F27609104}"/>
              </a:ext>
            </a:extLst>
          </p:cNvPr>
          <p:cNvSpPr txBox="1"/>
          <p:nvPr/>
        </p:nvSpPr>
        <p:spPr>
          <a:xfrm>
            <a:off x="6827761" y="1575723"/>
            <a:ext cx="2017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Import data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0142D2-6790-411B-B128-BB40ECA82B79}"/>
              </a:ext>
            </a:extLst>
          </p:cNvPr>
          <p:cNvSpPr/>
          <p:nvPr/>
        </p:nvSpPr>
        <p:spPr>
          <a:xfrm>
            <a:off x="2264538" y="835732"/>
            <a:ext cx="5497139" cy="244431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C3FA8F0-EE9F-499B-988C-1B2B8CD594B2}"/>
              </a:ext>
            </a:extLst>
          </p:cNvPr>
          <p:cNvSpPr/>
          <p:nvPr/>
        </p:nvSpPr>
        <p:spPr>
          <a:xfrm>
            <a:off x="2269897" y="838082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55D2F72-A4CA-4E24-95AD-2F160917FA7B}"/>
              </a:ext>
            </a:extLst>
          </p:cNvPr>
          <p:cNvSpPr/>
          <p:nvPr/>
        </p:nvSpPr>
        <p:spPr>
          <a:xfrm>
            <a:off x="2339632" y="1636562"/>
            <a:ext cx="1090580" cy="536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Barcode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C15B61D-C26E-4D1C-8B07-DAB1D0635C19}"/>
              </a:ext>
            </a:extLst>
          </p:cNvPr>
          <p:cNvCxnSpPr>
            <a:stCxn id="81" idx="1"/>
            <a:endCxn id="102" idx="0"/>
          </p:cNvCxnSpPr>
          <p:nvPr/>
        </p:nvCxnSpPr>
        <p:spPr>
          <a:xfrm rot="10800000" flipV="1">
            <a:off x="2884923" y="1119488"/>
            <a:ext cx="597225" cy="51707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A0A7AF-1683-4995-9CB0-56B62DFF0111}"/>
              </a:ext>
            </a:extLst>
          </p:cNvPr>
          <p:cNvGrpSpPr/>
          <p:nvPr/>
        </p:nvGrpSpPr>
        <p:grpSpPr>
          <a:xfrm>
            <a:off x="210447" y="3378985"/>
            <a:ext cx="7560453" cy="1754531"/>
            <a:chOff x="219239" y="3466907"/>
            <a:chExt cx="7560453" cy="17545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5D9683B-4D67-45DD-9A35-366266BC7D7D}"/>
                </a:ext>
              </a:extLst>
            </p:cNvPr>
            <p:cNvSpPr/>
            <p:nvPr/>
          </p:nvSpPr>
          <p:spPr>
            <a:xfrm>
              <a:off x="2285983" y="3466907"/>
              <a:ext cx="352426" cy="2468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5E7B91A-ABD1-487D-9F04-9A528C6873F6}"/>
                </a:ext>
              </a:extLst>
            </p:cNvPr>
            <p:cNvSpPr/>
            <p:nvPr/>
          </p:nvSpPr>
          <p:spPr>
            <a:xfrm>
              <a:off x="2282553" y="3466907"/>
              <a:ext cx="5497139" cy="1754531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A4F6EEE-D64D-4E28-A5FD-1456D488C00A}"/>
                </a:ext>
              </a:extLst>
            </p:cNvPr>
            <p:cNvSpPr/>
            <p:nvPr/>
          </p:nvSpPr>
          <p:spPr>
            <a:xfrm>
              <a:off x="219239" y="4713562"/>
              <a:ext cx="352426" cy="24688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34DEE0-75F9-4FDC-8977-E1D0DE921AF7}"/>
              </a:ext>
            </a:extLst>
          </p:cNvPr>
          <p:cNvSpPr/>
          <p:nvPr/>
        </p:nvSpPr>
        <p:spPr>
          <a:xfrm>
            <a:off x="2282553" y="5260834"/>
            <a:ext cx="5497139" cy="139445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DDBC84F-8EED-4A88-8866-1245B55D7A5E}"/>
              </a:ext>
            </a:extLst>
          </p:cNvPr>
          <p:cNvCxnSpPr>
            <a:stCxn id="90" idx="3"/>
            <a:endCxn id="95" idx="0"/>
          </p:cNvCxnSpPr>
          <p:nvPr/>
        </p:nvCxnSpPr>
        <p:spPr>
          <a:xfrm>
            <a:off x="6667548" y="1854206"/>
            <a:ext cx="1857653" cy="5729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732612-97CA-478B-ADD4-D3C8532134CC}"/>
              </a:ext>
            </a:extLst>
          </p:cNvPr>
          <p:cNvSpPr/>
          <p:nvPr/>
        </p:nvSpPr>
        <p:spPr>
          <a:xfrm>
            <a:off x="210447" y="6419778"/>
            <a:ext cx="352426" cy="246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9F2749AC-8E87-4A4E-A8B8-005E0877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612" y="4616357"/>
            <a:ext cx="1495247" cy="3436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Scan the barcode created in step 3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13F6F8-6F94-4E1B-BF96-AB356A8AFABB}"/>
              </a:ext>
            </a:extLst>
          </p:cNvPr>
          <p:cNvCxnSpPr>
            <a:cxnSpLocks/>
          </p:cNvCxnSpPr>
          <p:nvPr/>
        </p:nvCxnSpPr>
        <p:spPr>
          <a:xfrm>
            <a:off x="3813238" y="4029838"/>
            <a:ext cx="714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253718A6-8359-402E-8C66-626772EE3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11" y="3584737"/>
            <a:ext cx="851598" cy="104190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ED2A1FDA-DF31-4287-9CC2-0052172E652B}"/>
              </a:ext>
            </a:extLst>
          </p:cNvPr>
          <p:cNvSpPr txBox="1"/>
          <p:nvPr/>
        </p:nvSpPr>
        <p:spPr>
          <a:xfrm>
            <a:off x="4966044" y="4673368"/>
            <a:ext cx="2185496" cy="159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1" i="0" u="none" strike="noStrike" cap="none" normalizeH="0" baseline="0">
                <a:ln>
                  <a:noFill/>
                </a:ln>
                <a:effectLst/>
                <a:latin typeface="inherit"/>
              </a:defRPr>
            </a:lvl1pPr>
          </a:lstStyle>
          <a:p>
            <a:r>
              <a:rPr lang="en-US" dirty="0"/>
              <a:t>Take photo before &amp; after scrap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6E5C21-7CE8-4ACC-A25A-91D0686DDD72}"/>
              </a:ext>
            </a:extLst>
          </p:cNvPr>
          <p:cNvGrpSpPr/>
          <p:nvPr/>
        </p:nvGrpSpPr>
        <p:grpSpPr>
          <a:xfrm>
            <a:off x="5450841" y="3612453"/>
            <a:ext cx="2185496" cy="873595"/>
            <a:chOff x="0" y="0"/>
            <a:chExt cx="4910505" cy="1854200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E4AC08DE-17FF-4055-8ECD-100F148B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381"/>
              <a:ext cx="2530570" cy="183881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E83D634B-7E6C-42DF-9DAC-27A66081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99898" y="0"/>
              <a:ext cx="2910607" cy="18542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</p:grpSp>
      <p:sp>
        <p:nvSpPr>
          <p:cNvPr id="134" name="Arrow: Left-Up 133">
            <a:extLst>
              <a:ext uri="{FF2B5EF4-FFF2-40B4-BE49-F238E27FC236}">
                <a16:creationId xmlns:a16="http://schemas.microsoft.com/office/drawing/2014/main" id="{62BDC075-7C9A-47B9-AF22-1C580CFCE35E}"/>
              </a:ext>
            </a:extLst>
          </p:cNvPr>
          <p:cNvSpPr/>
          <p:nvPr/>
        </p:nvSpPr>
        <p:spPr>
          <a:xfrm rot="16200000" flipH="1">
            <a:off x="7988634" y="3408594"/>
            <a:ext cx="338554" cy="987448"/>
          </a:xfrm>
          <a:prstGeom prst="leftUpArrow">
            <a:avLst>
              <a:gd name="adj1" fmla="val 9418"/>
              <a:gd name="adj2" fmla="val 25000"/>
              <a:gd name="adj3" fmla="val 19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row: Left-Up 138">
            <a:extLst>
              <a:ext uri="{FF2B5EF4-FFF2-40B4-BE49-F238E27FC236}">
                <a16:creationId xmlns:a16="http://schemas.microsoft.com/office/drawing/2014/main" id="{919BD887-6B0F-42A1-BC26-3DD96C587C02}"/>
              </a:ext>
            </a:extLst>
          </p:cNvPr>
          <p:cNvSpPr/>
          <p:nvPr/>
        </p:nvSpPr>
        <p:spPr>
          <a:xfrm rot="16200000" flipH="1">
            <a:off x="7039605" y="4331003"/>
            <a:ext cx="2205828" cy="978901"/>
          </a:xfrm>
          <a:prstGeom prst="leftUpArrow">
            <a:avLst>
              <a:gd name="adj1" fmla="val 3632"/>
              <a:gd name="adj2" fmla="val 6418"/>
              <a:gd name="adj3" fmla="val 9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52E9E335-823D-4F31-BFAE-D9BC81D1E12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5" t="15291" r="17142" b="11327"/>
          <a:stretch/>
        </p:blipFill>
        <p:spPr>
          <a:xfrm>
            <a:off x="6003643" y="5625521"/>
            <a:ext cx="380537" cy="459784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E5F0C0-7A8C-4F43-BAC1-E5C49E020A69}"/>
              </a:ext>
            </a:extLst>
          </p:cNvPr>
          <p:cNvGrpSpPr/>
          <p:nvPr/>
        </p:nvGrpSpPr>
        <p:grpSpPr>
          <a:xfrm>
            <a:off x="4521741" y="5440670"/>
            <a:ext cx="1378343" cy="859497"/>
            <a:chOff x="0" y="0"/>
            <a:chExt cx="4910505" cy="1854200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76F997F9-2470-45DE-B9AD-843FB3868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6381"/>
              <a:ext cx="2530570" cy="1838815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CEBFD96-64B6-4973-964E-02602D03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99898" y="0"/>
              <a:ext cx="2910607" cy="18542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136C78E4-1922-4D52-9678-20D1F70377D4}"/>
              </a:ext>
            </a:extLst>
          </p:cNvPr>
          <p:cNvSpPr txBox="1"/>
          <p:nvPr/>
        </p:nvSpPr>
        <p:spPr>
          <a:xfrm>
            <a:off x="2857846" y="6350524"/>
            <a:ext cx="875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inherit"/>
              </a:rPr>
              <a:t>Report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2455422-0513-4C51-BC11-A27B49FBE15A}"/>
              </a:ext>
            </a:extLst>
          </p:cNvPr>
          <p:cNvSpPr txBox="1"/>
          <p:nvPr/>
        </p:nvSpPr>
        <p:spPr>
          <a:xfrm>
            <a:off x="4217019" y="6303826"/>
            <a:ext cx="2450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inherit"/>
                <a:cs typeface="Arial" panose="020B0604020202020204" pitchFamily="34" charset="0"/>
              </a:rPr>
              <a:t>Manage photos and attachments</a:t>
            </a:r>
            <a:endParaRPr kumimoji="0" lang="en-US" altLang="en-US" sz="1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763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A3215A-3838-4999-B3BF-A7F53387529B}"/>
              </a:ext>
            </a:extLst>
          </p:cNvPr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QC  EXPAND APPLY</a:t>
            </a:r>
          </a:p>
        </p:txBody>
      </p:sp>
    </p:spTree>
    <p:extLst>
      <p:ext uri="{BB962C8B-B14F-4D97-AF65-F5344CB8AC3E}">
        <p14:creationId xmlns:p14="http://schemas.microsoft.com/office/powerpoint/2010/main" val="19244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81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 Tuan</dc:creator>
  <cp:lastModifiedBy>Anh Nguyen Tuan</cp:lastModifiedBy>
  <cp:revision>18</cp:revision>
  <dcterms:created xsi:type="dcterms:W3CDTF">2025-04-14T01:07:55Z</dcterms:created>
  <dcterms:modified xsi:type="dcterms:W3CDTF">2025-04-14T06:38:15Z</dcterms:modified>
</cp:coreProperties>
</file>