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"/>
  </p:notesMasterIdLst>
  <p:handoutMasterIdLst>
    <p:handoutMasterId r:id="rId4"/>
  </p:handoutMasterIdLst>
  <p:sldIdLst>
    <p:sldId id="806" r:id="rId2"/>
  </p:sldIdLst>
  <p:sldSz cx="12192000" cy="6858000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ang Phung Phuc" initials="QPP" lastIdx="1" clrIdx="0">
    <p:extLst>
      <p:ext uri="{19B8F6BF-5375-455C-9EA6-DF929625EA0E}">
        <p15:presenceInfo xmlns:p15="http://schemas.microsoft.com/office/powerpoint/2012/main" userId="S-1-5-21-3734395507-3439540992-2097805461-13220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3784" autoAdjust="0"/>
  </p:normalViewPr>
  <p:slideViewPr>
    <p:cSldViewPr>
      <p:cViewPr varScale="1">
        <p:scale>
          <a:sx n="113" d="100"/>
          <a:sy n="113" d="100"/>
        </p:scale>
        <p:origin x="900" y="10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B3E7D-ECC3-448F-BE48-7A821D945548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2145D-BF1B-48AF-B18A-38992C36C5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21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662CE-B3F8-4DB4-AACA-00DA95496EAA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222DC-61FF-4CE2-B67B-1AF9C81C81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3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With mindset fastest and lowest cost.</a:t>
            </a:r>
          </a:p>
          <a:p>
            <a:r>
              <a:rPr lang="en-US" baseline="0" dirty="0"/>
              <a:t>We deeply discus with PV member to improve </a:t>
            </a:r>
            <a:r>
              <a:rPr lang="en-US" baseline="0" dirty="0" err="1"/>
              <a:t>panaCIM</a:t>
            </a:r>
            <a:r>
              <a:rPr lang="en-US" baseline="0" dirty="0"/>
              <a:t> function for this issue</a:t>
            </a:r>
          </a:p>
          <a:p>
            <a:r>
              <a:rPr lang="en-US" baseline="0" dirty="0"/>
              <a:t>This function can automation calculate</a:t>
            </a:r>
          </a:p>
          <a:p>
            <a:r>
              <a:rPr lang="en-US" baseline="0" dirty="0"/>
              <a:t>Show component position and remaining time component status before part empty.</a:t>
            </a:r>
          </a:p>
          <a:p>
            <a:r>
              <a:rPr lang="en-US" baseline="0" dirty="0"/>
              <a:t>Otherwise we set material stage by stage to reduce moving distance become to Zero.</a:t>
            </a:r>
          </a:p>
          <a:p>
            <a:r>
              <a:rPr lang="en-US" baseline="0" dirty="0"/>
              <a:t>After action we can save 11,440mins/Y</a:t>
            </a:r>
            <a:endParaRPr lang="en-GB" baseline="0"/>
          </a:p>
          <a:p>
            <a:endParaRPr lang="en-GB" baseline="0" dirty="0"/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AAB49-3062-4B30-A03E-31AAF7E71D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45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E8C8DC4-8F0B-4EBD-86B4-DA9CB2FA1E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4" y="0"/>
            <a:ext cx="12188952" cy="5572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algn="ctr" eaLnBrk="1" hangingPunct="1">
              <a:defRPr/>
            </a:pPr>
            <a:endParaRPr lang="ja-JP" altLang="ja-JP" sz="2400" b="1">
              <a:solidFill>
                <a:srgbClr val="00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37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91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6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07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50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1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90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9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10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19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88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3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189907" y="0"/>
            <a:ext cx="9812187" cy="557784"/>
          </a:xfrm>
          <a:prstGeom prst="rect">
            <a:avLst/>
          </a:prstGeom>
          <a:noFill/>
          <a:ln>
            <a:noFill/>
          </a:ln>
        </p:spPr>
        <p:txBody>
          <a:bodyPr wrap="none" lIns="40069" tIns="20035" rIns="40069" bIns="20035" anchor="ctr" anchorCtr="1"/>
          <a:lstStyle>
            <a:lvl1pPr defTabSz="5603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5603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5603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5603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5603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ja-JP" b="1" kern="0" dirty="0">
                <a:solidFill>
                  <a:srgbClr val="FFFFFF"/>
                </a:solidFill>
              </a:rPr>
              <a:t>REDUCE MANUAL JOB TO INCREASE EFFICIENCY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58814" y="86868"/>
            <a:ext cx="1038950" cy="384048"/>
          </a:xfrm>
          <a:prstGeom prst="rect">
            <a:avLst/>
          </a:prstGeom>
          <a:noFill/>
          <a:ln w="15875">
            <a:solidFill>
              <a:sysClr val="window" lastClr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Efficiency</a:t>
            </a:r>
            <a:endParaRPr kumimoji="0" lang="vi-V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58814" y="1144587"/>
            <a:ext cx="5989624" cy="4458456"/>
          </a:xfrm>
          <a:prstGeom prst="roundRect">
            <a:avLst>
              <a:gd name="adj" fmla="val 5551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8814" y="5640782"/>
            <a:ext cx="5989624" cy="73346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 lIns="18288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lvl="0" indent="-285750">
              <a:lnSpc>
                <a:spcPts val="18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Standard time: 40 sec/part</a:t>
            </a:r>
          </a:p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Average part kitting: 765 part/day</a:t>
            </a:r>
            <a:endParaRPr 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0">
              <a:lnSpc>
                <a:spcPts val="1800"/>
              </a:lnSpc>
              <a:defRPr/>
            </a:pPr>
            <a:r>
              <a:rPr 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    </a:t>
            </a:r>
            <a:r>
              <a:rPr 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Total time calculate: 40*765 = 8.5 h/day</a:t>
            </a:r>
            <a:endParaRPr lang="en-US" sz="1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6141530" y="1144585"/>
            <a:ext cx="5989624" cy="4458456"/>
          </a:xfrm>
          <a:prstGeom prst="roundRect">
            <a:avLst>
              <a:gd name="adj" fmla="val 5551"/>
            </a:avLst>
          </a:prstGeom>
          <a:noFill/>
          <a:ln w="222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58813" y="606902"/>
            <a:ext cx="4790862" cy="329184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Team: Develop Team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4915407" y="606902"/>
            <a:ext cx="2340864" cy="329184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Arial" charset="0"/>
                <a:sym typeface="Wingdings" pitchFamily="2" charset="2"/>
              </a:rPr>
              <a:t>Expn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Arial" charset="0"/>
                <a:sym typeface="Wingdings" pitchFamily="2" charset="2"/>
              </a:rPr>
              <a:t>: </a:t>
            </a:r>
            <a:r>
              <a:rPr lang="en-US" altLang="ja-JP" sz="1400" dirty="0">
                <a:solidFill>
                  <a:prstClr val="black"/>
                </a:solidFill>
                <a:latin typeface="Arial" pitchFamily="34" charset="0"/>
                <a:ea typeface="ＭＳ Ｐゴシック" panose="020B0600070205080204" pitchFamily="34" charset="-128"/>
                <a:cs typeface="Arial" charset="0"/>
                <a:sym typeface="Wingdings" pitchFamily="2" charset="2"/>
              </a:rPr>
              <a:t>0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Arial" charset="0"/>
                <a:sym typeface="Wingdings" pitchFamily="2" charset="2"/>
              </a:rPr>
              <a:t> K USD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7352848" y="606902"/>
            <a:ext cx="2340864" cy="329184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Arial" charset="0"/>
                <a:sym typeface="Wingdings" pitchFamily="2" charset="2"/>
              </a:rPr>
              <a:t>Issue date:</a:t>
            </a:r>
            <a:r>
              <a:rPr kumimoji="0" lang="en-US" altLang="ja-JP" sz="1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Arial" charset="0"/>
                <a:sym typeface="Wingdings" pitchFamily="2" charset="2"/>
              </a:rPr>
              <a:t> </a:t>
            </a:r>
            <a:r>
              <a:rPr lang="en-US" altLang="ja-JP" sz="1400" dirty="0">
                <a:solidFill>
                  <a:prstClr val="black"/>
                </a:solidFill>
                <a:latin typeface="Arial" pitchFamily="34" charset="0"/>
                <a:ea typeface="ＭＳ Ｐゴシック" panose="020B0600070205080204" pitchFamily="34" charset="-128"/>
                <a:cs typeface="Arial" charset="0"/>
                <a:sym typeface="Wingdings" pitchFamily="2" charset="2"/>
              </a:rPr>
              <a:t>Dec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Arial" charset="0"/>
                <a:sym typeface="Wingdings" pitchFamily="2" charset="2"/>
              </a:rPr>
              <a:t>.2023  </a:t>
            </a: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9790290" y="606902"/>
            <a:ext cx="2340864" cy="329184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Arial" charset="0"/>
                <a:sym typeface="Wingdings" pitchFamily="2" charset="2"/>
              </a:rPr>
              <a:t>Status: </a:t>
            </a:r>
            <a:r>
              <a:rPr lang="en-US" altLang="ja-JP" sz="1400" dirty="0">
                <a:solidFill>
                  <a:prstClr val="black"/>
                </a:solidFill>
                <a:latin typeface="Arial" pitchFamily="34" charset="0"/>
                <a:ea typeface="ＭＳ Ｐゴシック" panose="020B0600070205080204" pitchFamily="34" charset="-128"/>
                <a:cs typeface="Arial" charset="0"/>
                <a:sym typeface="Wingdings" pitchFamily="2" charset="2"/>
              </a:rPr>
              <a:t>Ideas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Arial" charset="0"/>
              <a:sym typeface="Wingdings" pitchFamily="2" charset="2"/>
            </a:endParaRPr>
          </a:p>
        </p:txBody>
      </p:sp>
      <p:sp>
        <p:nvSpPr>
          <p:cNvPr id="30" name="AutoShape 6">
            <a:extLst>
              <a:ext uri="{FF2B5EF4-FFF2-40B4-BE49-F238E27FC236}">
                <a16:creationId xmlns:a16="http://schemas.microsoft.com/office/drawing/2014/main" id="{1F025CB5-56EB-46AE-9494-916F5C39A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4" y="6411984"/>
            <a:ext cx="5989624" cy="42061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 lIns="18288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Effective date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： </a:t>
            </a:r>
            <a:r>
              <a:rPr lang="en-US" altLang="ja-JP" sz="1400" kern="0" noProof="0" dirty="0">
                <a:solidFill>
                  <a:srgbClr val="0000FF"/>
                </a:solidFill>
                <a:cs typeface="Arial" panose="020B0604020202020204" pitchFamily="34" charset="0"/>
              </a:rPr>
              <a:t>Jan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.2024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1" name="AutoShape 6">
            <a:extLst>
              <a:ext uri="{FF2B5EF4-FFF2-40B4-BE49-F238E27FC236}">
                <a16:creationId xmlns:a16="http://schemas.microsoft.com/office/drawing/2014/main" id="{BC678AD7-0A9F-4C80-A89A-17CAC216A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530" y="6411984"/>
            <a:ext cx="5989624" cy="42061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2225">
            <a:solidFill>
              <a:srgbClr val="0000FF"/>
            </a:solidFill>
            <a:round/>
            <a:headEnd/>
            <a:tailEnd/>
          </a:ln>
        </p:spPr>
        <p:txBody>
          <a:bodyPr lIns="18288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Expected effect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：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" name="角丸四角形 41">
            <a:extLst>
              <a:ext uri="{FF2B5EF4-FFF2-40B4-BE49-F238E27FC236}">
                <a16:creationId xmlns:a16="http://schemas.microsoft.com/office/drawing/2014/main" id="{B32A65A0-F46E-4A9B-B210-90AD5B25B2FC}"/>
              </a:ext>
            </a:extLst>
          </p:cNvPr>
          <p:cNvSpPr/>
          <p:nvPr/>
        </p:nvSpPr>
        <p:spPr bwMode="auto">
          <a:xfrm>
            <a:off x="1883194" y="985206"/>
            <a:ext cx="2340864" cy="32918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12" tIns="45706" rIns="91412" bIns="45706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Before</a:t>
            </a:r>
          </a:p>
        </p:txBody>
      </p:sp>
      <p:sp>
        <p:nvSpPr>
          <p:cNvPr id="33" name="角丸四角形 40">
            <a:extLst>
              <a:ext uri="{FF2B5EF4-FFF2-40B4-BE49-F238E27FC236}">
                <a16:creationId xmlns:a16="http://schemas.microsoft.com/office/drawing/2014/main" id="{D1A25565-7D17-422B-A48D-A5F89DE951BD}"/>
              </a:ext>
            </a:extLst>
          </p:cNvPr>
          <p:cNvSpPr/>
          <p:nvPr/>
        </p:nvSpPr>
        <p:spPr bwMode="auto">
          <a:xfrm>
            <a:off x="7965910" y="985206"/>
            <a:ext cx="2340864" cy="329184"/>
          </a:xfrm>
          <a:prstGeom prst="roundRect">
            <a:avLst>
              <a:gd name="adj" fmla="val 50000"/>
            </a:avLst>
          </a:prstGeom>
          <a:solidFill>
            <a:srgbClr val="0033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1412" tIns="45706" rIns="91412" bIns="45706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After</a:t>
            </a:r>
            <a:endParaRPr kumimoji="0" lang="ja-JP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61" name="Rectangle 127">
            <a:extLst>
              <a:ext uri="{FF2B5EF4-FFF2-40B4-BE49-F238E27FC236}">
                <a16:creationId xmlns:a16="http://schemas.microsoft.com/office/drawing/2014/main" id="{A72FB8A0-BA2A-40FE-B3AF-C34DD536EC1C}"/>
              </a:ext>
            </a:extLst>
          </p:cNvPr>
          <p:cNvSpPr/>
          <p:nvPr/>
        </p:nvSpPr>
        <p:spPr>
          <a:xfrm>
            <a:off x="7593140" y="6468404"/>
            <a:ext cx="29799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37160">
              <a:buFont typeface="Wingdings" panose="05000000000000000000" pitchFamily="2" charset="2"/>
              <a:buChar char="§"/>
              <a:defRPr/>
            </a:pPr>
            <a:r>
              <a:rPr kumimoji="0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Save </a:t>
            </a:r>
            <a:r>
              <a:rPr lang="en-US" altLang="ja-JP" sz="1400" b="1" dirty="0">
                <a:solidFill>
                  <a:srgbClr val="0000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cost</a:t>
            </a:r>
            <a:r>
              <a:rPr lang="en-GB" altLang="ja-JP" sz="1400" b="1" dirty="0">
                <a:solidFill>
                  <a:srgbClr val="0000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: </a:t>
            </a:r>
            <a:r>
              <a:rPr lang="ja-JP" altLang="en-US" sz="1400" b="1" dirty="0">
                <a:solidFill>
                  <a:srgbClr val="0000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△</a:t>
            </a:r>
            <a:r>
              <a:rPr lang="en-US" altLang="ja-JP" sz="1400" b="1" dirty="0">
                <a:solidFill>
                  <a:srgbClr val="0000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6,000 $</a:t>
            </a:r>
            <a:r>
              <a:rPr lang="en-GB" altLang="ja-JP" sz="1400" b="1" dirty="0">
                <a:solidFill>
                  <a:srgbClr val="0000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/ Y</a:t>
            </a:r>
            <a:endParaRPr lang="en-GB" sz="1400" b="1" dirty="0">
              <a:solidFill>
                <a:srgbClr val="0000FF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115105" y="2846464"/>
            <a:ext cx="1383315" cy="3384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Check production plan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 on part card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1612097" y="2846464"/>
            <a:ext cx="1033265" cy="3384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Calculate quantity </a:t>
            </a:r>
          </a:p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ornigin</a:t>
            </a:r>
            <a:r>
              <a:rPr lang="en-US" altLang="ja-JP" sz="800" dirty="0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 tray 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56184" y="2094722"/>
            <a:ext cx="1000440" cy="496645"/>
            <a:chOff x="7788079" y="2126139"/>
            <a:chExt cx="2235606" cy="1774579"/>
          </a:xfrm>
        </p:grpSpPr>
        <p:grpSp>
          <p:nvGrpSpPr>
            <p:cNvPr id="261" name="Group 260"/>
            <p:cNvGrpSpPr/>
            <p:nvPr/>
          </p:nvGrpSpPr>
          <p:grpSpPr>
            <a:xfrm>
              <a:off x="7997063" y="3851409"/>
              <a:ext cx="1931847" cy="49309"/>
              <a:chOff x="2832069" y="4971307"/>
              <a:chExt cx="1931847" cy="49309"/>
            </a:xfrm>
          </p:grpSpPr>
          <p:sp>
            <p:nvSpPr>
              <p:cNvPr id="310" name="Freeform 51"/>
              <p:cNvSpPr>
                <a:spLocks/>
              </p:cNvSpPr>
              <p:nvPr/>
            </p:nvSpPr>
            <p:spPr bwMode="auto">
              <a:xfrm>
                <a:off x="2832069" y="4971307"/>
                <a:ext cx="4818" cy="10451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2 h 5"/>
                  <a:gd name="T4" fmla="*/ 1 w 1"/>
                  <a:gd name="T5" fmla="*/ 3 h 5"/>
                  <a:gd name="T6" fmla="*/ 1 w 1"/>
                  <a:gd name="T7" fmla="*/ 4 h 5"/>
                  <a:gd name="T8" fmla="*/ 0 w 1"/>
                  <a:gd name="T9" fmla="*/ 5 h 5"/>
                  <a:gd name="T10" fmla="*/ 1 w 1"/>
                  <a:gd name="T11" fmla="*/ 4 h 5"/>
                  <a:gd name="T12" fmla="*/ 1 w 1"/>
                  <a:gd name="T13" fmla="*/ 3 h 5"/>
                  <a:gd name="T14" fmla="*/ 1 w 1"/>
                  <a:gd name="T15" fmla="*/ 2 h 5"/>
                  <a:gd name="T16" fmla="*/ 1 w 1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5">
                    <a:moveTo>
                      <a:pt x="1" y="0"/>
                    </a:move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A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65"/>
              <p:cNvSpPr>
                <a:spLocks/>
              </p:cNvSpPr>
              <p:nvPr/>
            </p:nvSpPr>
            <p:spPr bwMode="auto">
              <a:xfrm>
                <a:off x="4759520" y="5010333"/>
                <a:ext cx="4396" cy="10283"/>
              </a:xfrm>
              <a:custGeom>
                <a:avLst/>
                <a:gdLst>
                  <a:gd name="T0" fmla="*/ 0 w 1"/>
                  <a:gd name="T1" fmla="*/ 0 h 5"/>
                  <a:gd name="T2" fmla="*/ 0 w 1"/>
                  <a:gd name="T3" fmla="*/ 1 h 5"/>
                  <a:gd name="T4" fmla="*/ 1 w 1"/>
                  <a:gd name="T5" fmla="*/ 2 h 5"/>
                  <a:gd name="T6" fmla="*/ 1 w 1"/>
                  <a:gd name="T7" fmla="*/ 4 h 5"/>
                  <a:gd name="T8" fmla="*/ 1 w 1"/>
                  <a:gd name="T9" fmla="*/ 5 h 5"/>
                  <a:gd name="T10" fmla="*/ 1 w 1"/>
                  <a:gd name="T11" fmla="*/ 4 h 5"/>
                  <a:gd name="T12" fmla="*/ 1 w 1"/>
                  <a:gd name="T13" fmla="*/ 2 h 5"/>
                  <a:gd name="T14" fmla="*/ 0 w 1"/>
                  <a:gd name="T15" fmla="*/ 1 h 5"/>
                  <a:gd name="T16" fmla="*/ 0 w 1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5">
                    <a:moveTo>
                      <a:pt x="0" y="0"/>
                    </a:moveTo>
                    <a:lnTo>
                      <a:pt x="0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1" y="5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A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43" name="Rectangle 342"/>
            <p:cNvSpPr/>
            <p:nvPr/>
          </p:nvSpPr>
          <p:spPr>
            <a:xfrm>
              <a:off x="7788079" y="2126139"/>
              <a:ext cx="2235606" cy="30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>
                  <a:solidFill>
                    <a:srgbClr val="0000FF"/>
                  </a:solidFill>
                </a:rPr>
                <a:t>212 : 96 = 2.21</a:t>
              </a:r>
              <a:endParaRPr lang="en-US" sz="7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15105" y="1902368"/>
            <a:ext cx="1383313" cy="931017"/>
            <a:chOff x="1317234" y="2699021"/>
            <a:chExt cx="1608271" cy="109416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234" y="2699021"/>
              <a:ext cx="1608271" cy="1094163"/>
            </a:xfrm>
            <a:prstGeom prst="rect">
              <a:avLst/>
            </a:prstGeom>
          </p:spPr>
        </p:pic>
        <p:sp>
          <p:nvSpPr>
            <p:cNvPr id="352" name="Rectangle 351"/>
            <p:cNvSpPr/>
            <p:nvPr/>
          </p:nvSpPr>
          <p:spPr>
            <a:xfrm>
              <a:off x="1351794" y="3664448"/>
              <a:ext cx="759504" cy="89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700" dirty="0" err="1">
                  <a:solidFill>
                    <a:srgbClr val="FF0000"/>
                  </a:solidFill>
                </a:rPr>
                <a:t>Qty</a:t>
              </a:r>
              <a:r>
                <a:rPr lang="en-GB" sz="700" dirty="0">
                  <a:solidFill>
                    <a:srgbClr val="FF0000"/>
                  </a:solidFill>
                </a:rPr>
                <a:t>:        212</a:t>
              </a:r>
              <a:endParaRPr lang="en-US" sz="7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2744551" y="2846464"/>
            <a:ext cx="1033265" cy="3384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Pick up tray 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850843" y="2846464"/>
            <a:ext cx="1033265" cy="3384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Calculate quantity 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odd pcs  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4955463" y="2846464"/>
            <a:ext cx="1033265" cy="3384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Pick up IC 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86120" y="2711839"/>
            <a:ext cx="543351" cy="1146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4" name="Group 133"/>
          <p:cNvGrpSpPr/>
          <p:nvPr/>
        </p:nvGrpSpPr>
        <p:grpSpPr>
          <a:xfrm>
            <a:off x="1694466" y="1903732"/>
            <a:ext cx="942043" cy="932400"/>
            <a:chOff x="7716704" y="1477553"/>
            <a:chExt cx="2470351" cy="3287927"/>
          </a:xfrm>
        </p:grpSpPr>
        <p:grpSp>
          <p:nvGrpSpPr>
            <p:cNvPr id="135" name="Group 134"/>
            <p:cNvGrpSpPr/>
            <p:nvPr/>
          </p:nvGrpSpPr>
          <p:grpSpPr>
            <a:xfrm>
              <a:off x="7716704" y="1477553"/>
              <a:ext cx="2470351" cy="3287927"/>
              <a:chOff x="2551710" y="2597451"/>
              <a:chExt cx="2470351" cy="3287927"/>
            </a:xfrm>
          </p:grpSpPr>
          <p:pic>
            <p:nvPicPr>
              <p:cNvPr id="137" name="Picture 13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559788" y="2597451"/>
                <a:ext cx="2362200" cy="3287927"/>
              </a:xfrm>
              <a:prstGeom prst="rect">
                <a:avLst/>
              </a:prstGeom>
            </p:spPr>
          </p:pic>
          <p:grpSp>
            <p:nvGrpSpPr>
              <p:cNvPr id="138" name="Group 137"/>
              <p:cNvGrpSpPr/>
              <p:nvPr/>
            </p:nvGrpSpPr>
            <p:grpSpPr>
              <a:xfrm>
                <a:off x="2551710" y="4668118"/>
                <a:ext cx="1334086" cy="1170725"/>
                <a:chOff x="5426074" y="1647825"/>
                <a:chExt cx="439738" cy="355600"/>
              </a:xfrm>
            </p:grpSpPr>
            <p:sp>
              <p:nvSpPr>
                <p:cNvPr id="174" name="Freeform 38"/>
                <p:cNvSpPr>
                  <a:spLocks/>
                </p:cNvSpPr>
                <p:nvPr/>
              </p:nvSpPr>
              <p:spPr bwMode="auto">
                <a:xfrm>
                  <a:off x="5632449" y="1671638"/>
                  <a:ext cx="85725" cy="22225"/>
                </a:xfrm>
                <a:custGeom>
                  <a:avLst/>
                  <a:gdLst>
                    <a:gd name="T0" fmla="*/ 0 w 110"/>
                    <a:gd name="T1" fmla="*/ 30 h 30"/>
                    <a:gd name="T2" fmla="*/ 42 w 110"/>
                    <a:gd name="T3" fmla="*/ 0 h 30"/>
                    <a:gd name="T4" fmla="*/ 83 w 110"/>
                    <a:gd name="T5" fmla="*/ 0 h 30"/>
                    <a:gd name="T6" fmla="*/ 110 w 110"/>
                    <a:gd name="T7" fmla="*/ 30 h 30"/>
                    <a:gd name="T8" fmla="*/ 0 w 110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30">
                      <a:moveTo>
                        <a:pt x="0" y="30"/>
                      </a:moveTo>
                      <a:lnTo>
                        <a:pt x="42" y="0"/>
                      </a:lnTo>
                      <a:lnTo>
                        <a:pt x="83" y="0"/>
                      </a:lnTo>
                      <a:lnTo>
                        <a:pt x="110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39"/>
                <p:cNvSpPr>
                  <a:spLocks/>
                </p:cNvSpPr>
                <p:nvPr/>
              </p:nvSpPr>
              <p:spPr bwMode="auto">
                <a:xfrm>
                  <a:off x="5748337" y="1671638"/>
                  <a:ext cx="87313" cy="22225"/>
                </a:xfrm>
                <a:custGeom>
                  <a:avLst/>
                  <a:gdLst>
                    <a:gd name="T0" fmla="*/ 0 w 109"/>
                    <a:gd name="T1" fmla="*/ 30 h 30"/>
                    <a:gd name="T2" fmla="*/ 41 w 109"/>
                    <a:gd name="T3" fmla="*/ 0 h 30"/>
                    <a:gd name="T4" fmla="*/ 83 w 109"/>
                    <a:gd name="T5" fmla="*/ 0 h 30"/>
                    <a:gd name="T6" fmla="*/ 109 w 109"/>
                    <a:gd name="T7" fmla="*/ 30 h 30"/>
                    <a:gd name="T8" fmla="*/ 0 w 109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30">
                      <a:moveTo>
                        <a:pt x="0" y="30"/>
                      </a:moveTo>
                      <a:lnTo>
                        <a:pt x="41" y="0"/>
                      </a:lnTo>
                      <a:lnTo>
                        <a:pt x="83" y="0"/>
                      </a:lnTo>
                      <a:lnTo>
                        <a:pt x="109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4"/>
                <p:cNvSpPr>
                  <a:spLocks/>
                </p:cNvSpPr>
                <p:nvPr/>
              </p:nvSpPr>
              <p:spPr bwMode="auto">
                <a:xfrm>
                  <a:off x="5578474" y="1717675"/>
                  <a:ext cx="103188" cy="23813"/>
                </a:xfrm>
                <a:custGeom>
                  <a:avLst/>
                  <a:gdLst>
                    <a:gd name="T0" fmla="*/ 0 w 129"/>
                    <a:gd name="T1" fmla="*/ 30 h 30"/>
                    <a:gd name="T2" fmla="*/ 48 w 129"/>
                    <a:gd name="T3" fmla="*/ 0 h 30"/>
                    <a:gd name="T4" fmla="*/ 96 w 129"/>
                    <a:gd name="T5" fmla="*/ 0 h 30"/>
                    <a:gd name="T6" fmla="*/ 129 w 129"/>
                    <a:gd name="T7" fmla="*/ 30 h 30"/>
                    <a:gd name="T8" fmla="*/ 0 w 129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" h="30">
                      <a:moveTo>
                        <a:pt x="0" y="30"/>
                      </a:moveTo>
                      <a:lnTo>
                        <a:pt x="48" y="0"/>
                      </a:lnTo>
                      <a:lnTo>
                        <a:pt x="96" y="0"/>
                      </a:lnTo>
                      <a:lnTo>
                        <a:pt x="129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5"/>
                <p:cNvSpPr>
                  <a:spLocks/>
                </p:cNvSpPr>
                <p:nvPr/>
              </p:nvSpPr>
              <p:spPr bwMode="auto">
                <a:xfrm>
                  <a:off x="5716587" y="1717675"/>
                  <a:ext cx="101600" cy="23813"/>
                </a:xfrm>
                <a:custGeom>
                  <a:avLst/>
                  <a:gdLst>
                    <a:gd name="T0" fmla="*/ 0 w 129"/>
                    <a:gd name="T1" fmla="*/ 31 h 31"/>
                    <a:gd name="T2" fmla="*/ 49 w 129"/>
                    <a:gd name="T3" fmla="*/ 0 h 31"/>
                    <a:gd name="T4" fmla="*/ 97 w 129"/>
                    <a:gd name="T5" fmla="*/ 0 h 31"/>
                    <a:gd name="T6" fmla="*/ 129 w 129"/>
                    <a:gd name="T7" fmla="*/ 31 h 31"/>
                    <a:gd name="T8" fmla="*/ 0 w 129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" h="31">
                      <a:moveTo>
                        <a:pt x="0" y="31"/>
                      </a:moveTo>
                      <a:lnTo>
                        <a:pt x="49" y="0"/>
                      </a:lnTo>
                      <a:lnTo>
                        <a:pt x="97" y="0"/>
                      </a:lnTo>
                      <a:lnTo>
                        <a:pt x="129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50"/>
                <p:cNvSpPr>
                  <a:spLocks/>
                </p:cNvSpPr>
                <p:nvPr/>
              </p:nvSpPr>
              <p:spPr bwMode="auto">
                <a:xfrm>
                  <a:off x="5426074" y="1647825"/>
                  <a:ext cx="439738" cy="355600"/>
                </a:xfrm>
                <a:custGeom>
                  <a:avLst/>
                  <a:gdLst>
                    <a:gd name="T0" fmla="*/ 510 w 554"/>
                    <a:gd name="T1" fmla="*/ 136 h 448"/>
                    <a:gd name="T2" fmla="*/ 449 w 554"/>
                    <a:gd name="T3" fmla="*/ 157 h 448"/>
                    <a:gd name="T4" fmla="*/ 401 w 554"/>
                    <a:gd name="T5" fmla="*/ 198 h 448"/>
                    <a:gd name="T6" fmla="*/ 385 w 554"/>
                    <a:gd name="T7" fmla="*/ 211 h 448"/>
                    <a:gd name="T8" fmla="*/ 386 w 554"/>
                    <a:gd name="T9" fmla="*/ 206 h 448"/>
                    <a:gd name="T10" fmla="*/ 389 w 554"/>
                    <a:gd name="T11" fmla="*/ 203 h 448"/>
                    <a:gd name="T12" fmla="*/ 412 w 554"/>
                    <a:gd name="T13" fmla="*/ 175 h 448"/>
                    <a:gd name="T14" fmla="*/ 441 w 554"/>
                    <a:gd name="T15" fmla="*/ 148 h 448"/>
                    <a:gd name="T16" fmla="*/ 472 w 554"/>
                    <a:gd name="T17" fmla="*/ 118 h 448"/>
                    <a:gd name="T18" fmla="*/ 495 w 554"/>
                    <a:gd name="T19" fmla="*/ 79 h 448"/>
                    <a:gd name="T20" fmla="*/ 482 w 554"/>
                    <a:gd name="T21" fmla="*/ 43 h 448"/>
                    <a:gd name="T22" fmla="*/ 444 w 554"/>
                    <a:gd name="T23" fmla="*/ 38 h 448"/>
                    <a:gd name="T24" fmla="*/ 415 w 554"/>
                    <a:gd name="T25" fmla="*/ 45 h 448"/>
                    <a:gd name="T26" fmla="*/ 407 w 554"/>
                    <a:gd name="T27" fmla="*/ 39 h 448"/>
                    <a:gd name="T28" fmla="*/ 392 w 554"/>
                    <a:gd name="T29" fmla="*/ 7 h 448"/>
                    <a:gd name="T30" fmla="*/ 366 w 554"/>
                    <a:gd name="T31" fmla="*/ 0 h 448"/>
                    <a:gd name="T32" fmla="*/ 347 w 554"/>
                    <a:gd name="T33" fmla="*/ 3 h 448"/>
                    <a:gd name="T34" fmla="*/ 320 w 554"/>
                    <a:gd name="T35" fmla="*/ 13 h 448"/>
                    <a:gd name="T36" fmla="*/ 296 w 554"/>
                    <a:gd name="T37" fmla="*/ 24 h 448"/>
                    <a:gd name="T38" fmla="*/ 292 w 554"/>
                    <a:gd name="T39" fmla="*/ 19 h 448"/>
                    <a:gd name="T40" fmla="*/ 270 w 554"/>
                    <a:gd name="T41" fmla="*/ 15 h 448"/>
                    <a:gd name="T42" fmla="*/ 249 w 554"/>
                    <a:gd name="T43" fmla="*/ 21 h 448"/>
                    <a:gd name="T44" fmla="*/ 229 w 554"/>
                    <a:gd name="T45" fmla="*/ 27 h 448"/>
                    <a:gd name="T46" fmla="*/ 175 w 554"/>
                    <a:gd name="T47" fmla="*/ 49 h 448"/>
                    <a:gd name="T48" fmla="*/ 137 w 554"/>
                    <a:gd name="T49" fmla="*/ 76 h 448"/>
                    <a:gd name="T50" fmla="*/ 134 w 554"/>
                    <a:gd name="T51" fmla="*/ 74 h 448"/>
                    <a:gd name="T52" fmla="*/ 106 w 554"/>
                    <a:gd name="T53" fmla="*/ 61 h 448"/>
                    <a:gd name="T54" fmla="*/ 85 w 554"/>
                    <a:gd name="T55" fmla="*/ 75 h 448"/>
                    <a:gd name="T56" fmla="*/ 63 w 554"/>
                    <a:gd name="T57" fmla="*/ 95 h 448"/>
                    <a:gd name="T58" fmla="*/ 38 w 554"/>
                    <a:gd name="T59" fmla="*/ 126 h 448"/>
                    <a:gd name="T60" fmla="*/ 27 w 554"/>
                    <a:gd name="T61" fmla="*/ 151 h 448"/>
                    <a:gd name="T62" fmla="*/ 25 w 554"/>
                    <a:gd name="T63" fmla="*/ 224 h 448"/>
                    <a:gd name="T64" fmla="*/ 12 w 554"/>
                    <a:gd name="T65" fmla="*/ 299 h 448"/>
                    <a:gd name="T66" fmla="*/ 0 w 554"/>
                    <a:gd name="T67" fmla="*/ 365 h 448"/>
                    <a:gd name="T68" fmla="*/ 4 w 554"/>
                    <a:gd name="T69" fmla="*/ 388 h 448"/>
                    <a:gd name="T70" fmla="*/ 29 w 554"/>
                    <a:gd name="T71" fmla="*/ 416 h 448"/>
                    <a:gd name="T72" fmla="*/ 77 w 554"/>
                    <a:gd name="T73" fmla="*/ 432 h 448"/>
                    <a:gd name="T74" fmla="*/ 145 w 554"/>
                    <a:gd name="T75" fmla="*/ 441 h 448"/>
                    <a:gd name="T76" fmla="*/ 229 w 554"/>
                    <a:gd name="T77" fmla="*/ 448 h 448"/>
                    <a:gd name="T78" fmla="*/ 315 w 554"/>
                    <a:gd name="T79" fmla="*/ 418 h 448"/>
                    <a:gd name="T80" fmla="*/ 362 w 554"/>
                    <a:gd name="T81" fmla="*/ 379 h 448"/>
                    <a:gd name="T82" fmla="*/ 376 w 554"/>
                    <a:gd name="T83" fmla="*/ 369 h 448"/>
                    <a:gd name="T84" fmla="*/ 383 w 554"/>
                    <a:gd name="T85" fmla="*/ 367 h 448"/>
                    <a:gd name="T86" fmla="*/ 404 w 554"/>
                    <a:gd name="T87" fmla="*/ 348 h 448"/>
                    <a:gd name="T88" fmla="*/ 426 w 554"/>
                    <a:gd name="T89" fmla="*/ 320 h 448"/>
                    <a:gd name="T90" fmla="*/ 468 w 554"/>
                    <a:gd name="T91" fmla="*/ 294 h 448"/>
                    <a:gd name="T92" fmla="*/ 521 w 554"/>
                    <a:gd name="T93" fmla="*/ 254 h 448"/>
                    <a:gd name="T94" fmla="*/ 547 w 554"/>
                    <a:gd name="T95" fmla="*/ 224 h 448"/>
                    <a:gd name="T96" fmla="*/ 554 w 554"/>
                    <a:gd name="T97" fmla="*/ 194 h 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54" h="448">
                      <a:moveTo>
                        <a:pt x="538" y="151"/>
                      </a:moveTo>
                      <a:lnTo>
                        <a:pt x="533" y="144"/>
                      </a:lnTo>
                      <a:lnTo>
                        <a:pt x="526" y="141"/>
                      </a:lnTo>
                      <a:lnTo>
                        <a:pt x="510" y="136"/>
                      </a:lnTo>
                      <a:lnTo>
                        <a:pt x="495" y="137"/>
                      </a:lnTo>
                      <a:lnTo>
                        <a:pt x="479" y="141"/>
                      </a:lnTo>
                      <a:lnTo>
                        <a:pt x="464" y="148"/>
                      </a:lnTo>
                      <a:lnTo>
                        <a:pt x="449" y="157"/>
                      </a:lnTo>
                      <a:lnTo>
                        <a:pt x="434" y="168"/>
                      </a:lnTo>
                      <a:lnTo>
                        <a:pt x="419" y="181"/>
                      </a:lnTo>
                      <a:lnTo>
                        <a:pt x="406" y="194"/>
                      </a:lnTo>
                      <a:lnTo>
                        <a:pt x="401" y="198"/>
                      </a:lnTo>
                      <a:lnTo>
                        <a:pt x="395" y="203"/>
                      </a:lnTo>
                      <a:lnTo>
                        <a:pt x="391" y="208"/>
                      </a:lnTo>
                      <a:lnTo>
                        <a:pt x="385" y="212"/>
                      </a:lnTo>
                      <a:lnTo>
                        <a:pt x="385" y="211"/>
                      </a:lnTo>
                      <a:lnTo>
                        <a:pt x="385" y="210"/>
                      </a:lnTo>
                      <a:lnTo>
                        <a:pt x="385" y="209"/>
                      </a:lnTo>
                      <a:lnTo>
                        <a:pt x="386" y="208"/>
                      </a:lnTo>
                      <a:lnTo>
                        <a:pt x="386" y="206"/>
                      </a:lnTo>
                      <a:lnTo>
                        <a:pt x="386" y="206"/>
                      </a:lnTo>
                      <a:lnTo>
                        <a:pt x="386" y="206"/>
                      </a:lnTo>
                      <a:lnTo>
                        <a:pt x="386" y="206"/>
                      </a:lnTo>
                      <a:lnTo>
                        <a:pt x="389" y="203"/>
                      </a:lnTo>
                      <a:lnTo>
                        <a:pt x="393" y="197"/>
                      </a:lnTo>
                      <a:lnTo>
                        <a:pt x="399" y="191"/>
                      </a:lnTo>
                      <a:lnTo>
                        <a:pt x="406" y="183"/>
                      </a:lnTo>
                      <a:lnTo>
                        <a:pt x="412" y="175"/>
                      </a:lnTo>
                      <a:lnTo>
                        <a:pt x="419" y="168"/>
                      </a:lnTo>
                      <a:lnTo>
                        <a:pt x="427" y="160"/>
                      </a:lnTo>
                      <a:lnTo>
                        <a:pt x="435" y="152"/>
                      </a:lnTo>
                      <a:lnTo>
                        <a:pt x="441" y="148"/>
                      </a:lnTo>
                      <a:lnTo>
                        <a:pt x="448" y="142"/>
                      </a:lnTo>
                      <a:lnTo>
                        <a:pt x="456" y="134"/>
                      </a:lnTo>
                      <a:lnTo>
                        <a:pt x="464" y="126"/>
                      </a:lnTo>
                      <a:lnTo>
                        <a:pt x="472" y="118"/>
                      </a:lnTo>
                      <a:lnTo>
                        <a:pt x="480" y="108"/>
                      </a:lnTo>
                      <a:lnTo>
                        <a:pt x="487" y="98"/>
                      </a:lnTo>
                      <a:lnTo>
                        <a:pt x="492" y="89"/>
                      </a:lnTo>
                      <a:lnTo>
                        <a:pt x="495" y="79"/>
                      </a:lnTo>
                      <a:lnTo>
                        <a:pt x="495" y="68"/>
                      </a:lnTo>
                      <a:lnTo>
                        <a:pt x="493" y="58"/>
                      </a:lnTo>
                      <a:lnTo>
                        <a:pt x="488" y="50"/>
                      </a:lnTo>
                      <a:lnTo>
                        <a:pt x="482" y="43"/>
                      </a:lnTo>
                      <a:lnTo>
                        <a:pt x="473" y="39"/>
                      </a:lnTo>
                      <a:lnTo>
                        <a:pt x="463" y="37"/>
                      </a:lnTo>
                      <a:lnTo>
                        <a:pt x="454" y="37"/>
                      </a:lnTo>
                      <a:lnTo>
                        <a:pt x="444" y="38"/>
                      </a:lnTo>
                      <a:lnTo>
                        <a:pt x="433" y="39"/>
                      </a:lnTo>
                      <a:lnTo>
                        <a:pt x="424" y="43"/>
                      </a:lnTo>
                      <a:lnTo>
                        <a:pt x="416" y="45"/>
                      </a:lnTo>
                      <a:lnTo>
                        <a:pt x="415" y="45"/>
                      </a:lnTo>
                      <a:lnTo>
                        <a:pt x="414" y="46"/>
                      </a:lnTo>
                      <a:lnTo>
                        <a:pt x="410" y="49"/>
                      </a:lnTo>
                      <a:lnTo>
                        <a:pt x="407" y="50"/>
                      </a:lnTo>
                      <a:lnTo>
                        <a:pt x="407" y="39"/>
                      </a:lnTo>
                      <a:lnTo>
                        <a:pt x="406" y="29"/>
                      </a:lnTo>
                      <a:lnTo>
                        <a:pt x="402" y="21"/>
                      </a:lnTo>
                      <a:lnTo>
                        <a:pt x="397" y="13"/>
                      </a:lnTo>
                      <a:lnTo>
                        <a:pt x="392" y="7"/>
                      </a:lnTo>
                      <a:lnTo>
                        <a:pt x="386" y="4"/>
                      </a:lnTo>
                      <a:lnTo>
                        <a:pt x="379" y="1"/>
                      </a:lnTo>
                      <a:lnTo>
                        <a:pt x="373" y="0"/>
                      </a:lnTo>
                      <a:lnTo>
                        <a:pt x="366" y="0"/>
                      </a:lnTo>
                      <a:lnTo>
                        <a:pt x="361" y="0"/>
                      </a:lnTo>
                      <a:lnTo>
                        <a:pt x="356" y="1"/>
                      </a:lnTo>
                      <a:lnTo>
                        <a:pt x="351" y="1"/>
                      </a:lnTo>
                      <a:lnTo>
                        <a:pt x="347" y="3"/>
                      </a:lnTo>
                      <a:lnTo>
                        <a:pt x="341" y="5"/>
                      </a:lnTo>
                      <a:lnTo>
                        <a:pt x="335" y="7"/>
                      </a:lnTo>
                      <a:lnTo>
                        <a:pt x="328" y="9"/>
                      </a:lnTo>
                      <a:lnTo>
                        <a:pt x="320" y="13"/>
                      </a:lnTo>
                      <a:lnTo>
                        <a:pt x="313" y="16"/>
                      </a:lnTo>
                      <a:lnTo>
                        <a:pt x="305" y="21"/>
                      </a:lnTo>
                      <a:lnTo>
                        <a:pt x="297" y="24"/>
                      </a:lnTo>
                      <a:lnTo>
                        <a:pt x="296" y="24"/>
                      </a:lnTo>
                      <a:lnTo>
                        <a:pt x="296" y="24"/>
                      </a:lnTo>
                      <a:lnTo>
                        <a:pt x="296" y="24"/>
                      </a:lnTo>
                      <a:lnTo>
                        <a:pt x="296" y="23"/>
                      </a:lnTo>
                      <a:lnTo>
                        <a:pt x="292" y="19"/>
                      </a:lnTo>
                      <a:lnTo>
                        <a:pt x="286" y="16"/>
                      </a:lnTo>
                      <a:lnTo>
                        <a:pt x="281" y="15"/>
                      </a:lnTo>
                      <a:lnTo>
                        <a:pt x="275" y="14"/>
                      </a:lnTo>
                      <a:lnTo>
                        <a:pt x="270" y="15"/>
                      </a:lnTo>
                      <a:lnTo>
                        <a:pt x="264" y="16"/>
                      </a:lnTo>
                      <a:lnTo>
                        <a:pt x="259" y="17"/>
                      </a:lnTo>
                      <a:lnTo>
                        <a:pt x="254" y="20"/>
                      </a:lnTo>
                      <a:lnTo>
                        <a:pt x="249" y="21"/>
                      </a:lnTo>
                      <a:lnTo>
                        <a:pt x="245" y="23"/>
                      </a:lnTo>
                      <a:lnTo>
                        <a:pt x="241" y="24"/>
                      </a:lnTo>
                      <a:lnTo>
                        <a:pt x="237" y="24"/>
                      </a:lnTo>
                      <a:lnTo>
                        <a:pt x="229" y="27"/>
                      </a:lnTo>
                      <a:lnTo>
                        <a:pt x="218" y="30"/>
                      </a:lnTo>
                      <a:lnTo>
                        <a:pt x="204" y="35"/>
                      </a:lnTo>
                      <a:lnTo>
                        <a:pt x="190" y="41"/>
                      </a:lnTo>
                      <a:lnTo>
                        <a:pt x="175" y="49"/>
                      </a:lnTo>
                      <a:lnTo>
                        <a:pt x="161" y="57"/>
                      </a:lnTo>
                      <a:lnTo>
                        <a:pt x="149" y="66"/>
                      </a:lnTo>
                      <a:lnTo>
                        <a:pt x="138" y="75"/>
                      </a:lnTo>
                      <a:lnTo>
                        <a:pt x="137" y="76"/>
                      </a:lnTo>
                      <a:lnTo>
                        <a:pt x="137" y="76"/>
                      </a:lnTo>
                      <a:lnTo>
                        <a:pt x="137" y="77"/>
                      </a:lnTo>
                      <a:lnTo>
                        <a:pt x="136" y="79"/>
                      </a:lnTo>
                      <a:lnTo>
                        <a:pt x="134" y="74"/>
                      </a:lnTo>
                      <a:lnTo>
                        <a:pt x="130" y="70"/>
                      </a:lnTo>
                      <a:lnTo>
                        <a:pt x="127" y="67"/>
                      </a:lnTo>
                      <a:lnTo>
                        <a:pt x="123" y="65"/>
                      </a:lnTo>
                      <a:lnTo>
                        <a:pt x="106" y="61"/>
                      </a:lnTo>
                      <a:lnTo>
                        <a:pt x="96" y="66"/>
                      </a:lnTo>
                      <a:lnTo>
                        <a:pt x="95" y="67"/>
                      </a:lnTo>
                      <a:lnTo>
                        <a:pt x="90" y="70"/>
                      </a:lnTo>
                      <a:lnTo>
                        <a:pt x="85" y="75"/>
                      </a:lnTo>
                      <a:lnTo>
                        <a:pt x="78" y="81"/>
                      </a:lnTo>
                      <a:lnTo>
                        <a:pt x="73" y="85"/>
                      </a:lnTo>
                      <a:lnTo>
                        <a:pt x="67" y="91"/>
                      </a:lnTo>
                      <a:lnTo>
                        <a:pt x="63" y="95"/>
                      </a:lnTo>
                      <a:lnTo>
                        <a:pt x="61" y="96"/>
                      </a:lnTo>
                      <a:lnTo>
                        <a:pt x="52" y="106"/>
                      </a:lnTo>
                      <a:lnTo>
                        <a:pt x="44" y="117"/>
                      </a:lnTo>
                      <a:lnTo>
                        <a:pt x="38" y="126"/>
                      </a:lnTo>
                      <a:lnTo>
                        <a:pt x="34" y="134"/>
                      </a:lnTo>
                      <a:lnTo>
                        <a:pt x="30" y="142"/>
                      </a:lnTo>
                      <a:lnTo>
                        <a:pt x="28" y="148"/>
                      </a:lnTo>
                      <a:lnTo>
                        <a:pt x="27" y="151"/>
                      </a:lnTo>
                      <a:lnTo>
                        <a:pt x="27" y="153"/>
                      </a:lnTo>
                      <a:lnTo>
                        <a:pt x="25" y="157"/>
                      </a:lnTo>
                      <a:lnTo>
                        <a:pt x="25" y="160"/>
                      </a:lnTo>
                      <a:lnTo>
                        <a:pt x="25" y="224"/>
                      </a:lnTo>
                      <a:lnTo>
                        <a:pt x="22" y="242"/>
                      </a:lnTo>
                      <a:lnTo>
                        <a:pt x="19" y="264"/>
                      </a:lnTo>
                      <a:lnTo>
                        <a:pt x="14" y="285"/>
                      </a:lnTo>
                      <a:lnTo>
                        <a:pt x="12" y="299"/>
                      </a:lnTo>
                      <a:lnTo>
                        <a:pt x="9" y="314"/>
                      </a:lnTo>
                      <a:lnTo>
                        <a:pt x="6" y="334"/>
                      </a:lnTo>
                      <a:lnTo>
                        <a:pt x="2" y="354"/>
                      </a:lnTo>
                      <a:lnTo>
                        <a:pt x="0" y="365"/>
                      </a:lnTo>
                      <a:lnTo>
                        <a:pt x="0" y="368"/>
                      </a:lnTo>
                      <a:lnTo>
                        <a:pt x="0" y="370"/>
                      </a:lnTo>
                      <a:lnTo>
                        <a:pt x="1" y="380"/>
                      </a:lnTo>
                      <a:lnTo>
                        <a:pt x="4" y="388"/>
                      </a:lnTo>
                      <a:lnTo>
                        <a:pt x="8" y="396"/>
                      </a:lnTo>
                      <a:lnTo>
                        <a:pt x="14" y="405"/>
                      </a:lnTo>
                      <a:lnTo>
                        <a:pt x="21" y="410"/>
                      </a:lnTo>
                      <a:lnTo>
                        <a:pt x="29" y="416"/>
                      </a:lnTo>
                      <a:lnTo>
                        <a:pt x="39" y="421"/>
                      </a:lnTo>
                      <a:lnTo>
                        <a:pt x="51" y="425"/>
                      </a:lnTo>
                      <a:lnTo>
                        <a:pt x="63" y="429"/>
                      </a:lnTo>
                      <a:lnTo>
                        <a:pt x="77" y="432"/>
                      </a:lnTo>
                      <a:lnTo>
                        <a:pt x="92" y="434"/>
                      </a:lnTo>
                      <a:lnTo>
                        <a:pt x="110" y="437"/>
                      </a:lnTo>
                      <a:lnTo>
                        <a:pt x="127" y="439"/>
                      </a:lnTo>
                      <a:lnTo>
                        <a:pt x="145" y="441"/>
                      </a:lnTo>
                      <a:lnTo>
                        <a:pt x="164" y="444"/>
                      </a:lnTo>
                      <a:lnTo>
                        <a:pt x="184" y="446"/>
                      </a:lnTo>
                      <a:lnTo>
                        <a:pt x="202" y="447"/>
                      </a:lnTo>
                      <a:lnTo>
                        <a:pt x="229" y="448"/>
                      </a:lnTo>
                      <a:lnTo>
                        <a:pt x="254" y="445"/>
                      </a:lnTo>
                      <a:lnTo>
                        <a:pt x="277" y="438"/>
                      </a:lnTo>
                      <a:lnTo>
                        <a:pt x="296" y="429"/>
                      </a:lnTo>
                      <a:lnTo>
                        <a:pt x="315" y="418"/>
                      </a:lnTo>
                      <a:lnTo>
                        <a:pt x="331" y="407"/>
                      </a:lnTo>
                      <a:lnTo>
                        <a:pt x="344" y="395"/>
                      </a:lnTo>
                      <a:lnTo>
                        <a:pt x="356" y="384"/>
                      </a:lnTo>
                      <a:lnTo>
                        <a:pt x="362" y="379"/>
                      </a:lnTo>
                      <a:lnTo>
                        <a:pt x="368" y="375"/>
                      </a:lnTo>
                      <a:lnTo>
                        <a:pt x="372" y="371"/>
                      </a:lnTo>
                      <a:lnTo>
                        <a:pt x="376" y="369"/>
                      </a:lnTo>
                      <a:lnTo>
                        <a:pt x="376" y="369"/>
                      </a:lnTo>
                      <a:lnTo>
                        <a:pt x="376" y="369"/>
                      </a:lnTo>
                      <a:lnTo>
                        <a:pt x="376" y="369"/>
                      </a:lnTo>
                      <a:lnTo>
                        <a:pt x="376" y="369"/>
                      </a:lnTo>
                      <a:lnTo>
                        <a:pt x="383" y="367"/>
                      </a:lnTo>
                      <a:lnTo>
                        <a:pt x="389" y="363"/>
                      </a:lnTo>
                      <a:lnTo>
                        <a:pt x="395" y="358"/>
                      </a:lnTo>
                      <a:lnTo>
                        <a:pt x="400" y="353"/>
                      </a:lnTo>
                      <a:lnTo>
                        <a:pt x="404" y="348"/>
                      </a:lnTo>
                      <a:lnTo>
                        <a:pt x="409" y="342"/>
                      </a:lnTo>
                      <a:lnTo>
                        <a:pt x="414" y="337"/>
                      </a:lnTo>
                      <a:lnTo>
                        <a:pt x="418" y="331"/>
                      </a:lnTo>
                      <a:lnTo>
                        <a:pt x="426" y="320"/>
                      </a:lnTo>
                      <a:lnTo>
                        <a:pt x="433" y="311"/>
                      </a:lnTo>
                      <a:lnTo>
                        <a:pt x="442" y="304"/>
                      </a:lnTo>
                      <a:lnTo>
                        <a:pt x="452" y="300"/>
                      </a:lnTo>
                      <a:lnTo>
                        <a:pt x="468" y="294"/>
                      </a:lnTo>
                      <a:lnTo>
                        <a:pt x="483" y="286"/>
                      </a:lnTo>
                      <a:lnTo>
                        <a:pt x="497" y="276"/>
                      </a:lnTo>
                      <a:lnTo>
                        <a:pt x="510" y="265"/>
                      </a:lnTo>
                      <a:lnTo>
                        <a:pt x="521" y="254"/>
                      </a:lnTo>
                      <a:lnTo>
                        <a:pt x="531" y="243"/>
                      </a:lnTo>
                      <a:lnTo>
                        <a:pt x="538" y="234"/>
                      </a:lnTo>
                      <a:lnTo>
                        <a:pt x="544" y="227"/>
                      </a:lnTo>
                      <a:lnTo>
                        <a:pt x="547" y="224"/>
                      </a:lnTo>
                      <a:lnTo>
                        <a:pt x="550" y="219"/>
                      </a:lnTo>
                      <a:lnTo>
                        <a:pt x="552" y="214"/>
                      </a:lnTo>
                      <a:lnTo>
                        <a:pt x="554" y="209"/>
                      </a:lnTo>
                      <a:lnTo>
                        <a:pt x="554" y="194"/>
                      </a:lnTo>
                      <a:lnTo>
                        <a:pt x="551" y="178"/>
                      </a:lnTo>
                      <a:lnTo>
                        <a:pt x="545" y="164"/>
                      </a:lnTo>
                      <a:lnTo>
                        <a:pt x="538" y="1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51"/>
                <p:cNvSpPr>
                  <a:spLocks/>
                </p:cNvSpPr>
                <p:nvPr/>
              </p:nvSpPr>
              <p:spPr bwMode="auto">
                <a:xfrm>
                  <a:off x="5518149" y="1739900"/>
                  <a:ext cx="1588" cy="3175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2 h 5"/>
                    <a:gd name="T4" fmla="*/ 1 w 1"/>
                    <a:gd name="T5" fmla="*/ 3 h 5"/>
                    <a:gd name="T6" fmla="*/ 1 w 1"/>
                    <a:gd name="T7" fmla="*/ 4 h 5"/>
                    <a:gd name="T8" fmla="*/ 0 w 1"/>
                    <a:gd name="T9" fmla="*/ 5 h 5"/>
                    <a:gd name="T10" fmla="*/ 1 w 1"/>
                    <a:gd name="T11" fmla="*/ 4 h 5"/>
                    <a:gd name="T12" fmla="*/ 1 w 1"/>
                    <a:gd name="T13" fmla="*/ 3 h 5"/>
                    <a:gd name="T14" fmla="*/ 1 w 1"/>
                    <a:gd name="T15" fmla="*/ 2 h 5"/>
                    <a:gd name="T16" fmla="*/ 1 w 1"/>
                    <a:gd name="T1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" h="5">
                      <a:moveTo>
                        <a:pt x="1" y="0"/>
                      </a:moveTo>
                      <a:lnTo>
                        <a:pt x="1" y="2"/>
                      </a:lnTo>
                      <a:lnTo>
                        <a:pt x="1" y="3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1" y="4"/>
                      </a:ln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2"/>
                <p:cNvSpPr>
                  <a:spLocks/>
                </p:cNvSpPr>
                <p:nvPr/>
              </p:nvSpPr>
              <p:spPr bwMode="auto">
                <a:xfrm>
                  <a:off x="5445124" y="1670050"/>
                  <a:ext cx="400050" cy="311150"/>
                </a:xfrm>
                <a:custGeom>
                  <a:avLst/>
                  <a:gdLst>
                    <a:gd name="T0" fmla="*/ 28 w 506"/>
                    <a:gd name="T1" fmla="*/ 129 h 393"/>
                    <a:gd name="T2" fmla="*/ 15 w 506"/>
                    <a:gd name="T3" fmla="*/ 259 h 393"/>
                    <a:gd name="T4" fmla="*/ 0 w 506"/>
                    <a:gd name="T5" fmla="*/ 342 h 393"/>
                    <a:gd name="T6" fmla="*/ 82 w 506"/>
                    <a:gd name="T7" fmla="*/ 380 h 393"/>
                    <a:gd name="T8" fmla="*/ 190 w 506"/>
                    <a:gd name="T9" fmla="*/ 393 h 393"/>
                    <a:gd name="T10" fmla="*/ 216 w 506"/>
                    <a:gd name="T11" fmla="*/ 391 h 393"/>
                    <a:gd name="T12" fmla="*/ 227 w 506"/>
                    <a:gd name="T13" fmla="*/ 372 h 393"/>
                    <a:gd name="T14" fmla="*/ 300 w 506"/>
                    <a:gd name="T15" fmla="*/ 329 h 393"/>
                    <a:gd name="T16" fmla="*/ 365 w 506"/>
                    <a:gd name="T17" fmla="*/ 297 h 393"/>
                    <a:gd name="T18" fmla="*/ 390 w 506"/>
                    <a:gd name="T19" fmla="*/ 248 h 393"/>
                    <a:gd name="T20" fmla="*/ 430 w 506"/>
                    <a:gd name="T21" fmla="*/ 228 h 393"/>
                    <a:gd name="T22" fmla="*/ 471 w 506"/>
                    <a:gd name="T23" fmla="*/ 203 h 393"/>
                    <a:gd name="T24" fmla="*/ 479 w 506"/>
                    <a:gd name="T25" fmla="*/ 190 h 393"/>
                    <a:gd name="T26" fmla="*/ 501 w 506"/>
                    <a:gd name="T27" fmla="*/ 180 h 393"/>
                    <a:gd name="T28" fmla="*/ 496 w 506"/>
                    <a:gd name="T29" fmla="*/ 143 h 393"/>
                    <a:gd name="T30" fmla="*/ 461 w 506"/>
                    <a:gd name="T31" fmla="*/ 153 h 393"/>
                    <a:gd name="T32" fmla="*/ 400 w 506"/>
                    <a:gd name="T33" fmla="*/ 199 h 393"/>
                    <a:gd name="T34" fmla="*/ 299 w 506"/>
                    <a:gd name="T35" fmla="*/ 281 h 393"/>
                    <a:gd name="T36" fmla="*/ 266 w 506"/>
                    <a:gd name="T37" fmla="*/ 235 h 393"/>
                    <a:gd name="T38" fmla="*/ 337 w 506"/>
                    <a:gd name="T39" fmla="*/ 137 h 393"/>
                    <a:gd name="T40" fmla="*/ 392 w 506"/>
                    <a:gd name="T41" fmla="*/ 84 h 393"/>
                    <a:gd name="T42" fmla="*/ 417 w 506"/>
                    <a:gd name="T43" fmla="*/ 71 h 393"/>
                    <a:gd name="T44" fmla="*/ 446 w 506"/>
                    <a:gd name="T45" fmla="*/ 49 h 393"/>
                    <a:gd name="T46" fmla="*/ 421 w 506"/>
                    <a:gd name="T47" fmla="*/ 39 h 393"/>
                    <a:gd name="T48" fmla="*/ 388 w 506"/>
                    <a:gd name="T49" fmla="*/ 49 h 393"/>
                    <a:gd name="T50" fmla="*/ 341 w 506"/>
                    <a:gd name="T51" fmla="*/ 77 h 393"/>
                    <a:gd name="T52" fmla="*/ 315 w 506"/>
                    <a:gd name="T53" fmla="*/ 99 h 393"/>
                    <a:gd name="T54" fmla="*/ 272 w 506"/>
                    <a:gd name="T55" fmla="*/ 131 h 393"/>
                    <a:gd name="T56" fmla="*/ 238 w 506"/>
                    <a:gd name="T57" fmla="*/ 153 h 393"/>
                    <a:gd name="T58" fmla="*/ 232 w 506"/>
                    <a:gd name="T59" fmla="*/ 152 h 393"/>
                    <a:gd name="T60" fmla="*/ 238 w 506"/>
                    <a:gd name="T61" fmla="*/ 137 h 393"/>
                    <a:gd name="T62" fmla="*/ 263 w 506"/>
                    <a:gd name="T63" fmla="*/ 82 h 393"/>
                    <a:gd name="T64" fmla="*/ 310 w 506"/>
                    <a:gd name="T65" fmla="*/ 51 h 393"/>
                    <a:gd name="T66" fmla="*/ 329 w 506"/>
                    <a:gd name="T67" fmla="*/ 41 h 393"/>
                    <a:gd name="T68" fmla="*/ 355 w 506"/>
                    <a:gd name="T69" fmla="*/ 22 h 393"/>
                    <a:gd name="T70" fmla="*/ 332 w 506"/>
                    <a:gd name="T71" fmla="*/ 2 h 393"/>
                    <a:gd name="T72" fmla="*/ 264 w 506"/>
                    <a:gd name="T73" fmla="*/ 32 h 393"/>
                    <a:gd name="T74" fmla="*/ 217 w 506"/>
                    <a:gd name="T75" fmla="*/ 69 h 393"/>
                    <a:gd name="T76" fmla="*/ 193 w 506"/>
                    <a:gd name="T77" fmla="*/ 109 h 393"/>
                    <a:gd name="T78" fmla="*/ 166 w 506"/>
                    <a:gd name="T79" fmla="*/ 145 h 393"/>
                    <a:gd name="T80" fmla="*/ 127 w 506"/>
                    <a:gd name="T81" fmla="*/ 180 h 393"/>
                    <a:gd name="T82" fmla="*/ 137 w 506"/>
                    <a:gd name="T83" fmla="*/ 127 h 393"/>
                    <a:gd name="T84" fmla="*/ 165 w 506"/>
                    <a:gd name="T85" fmla="*/ 64 h 393"/>
                    <a:gd name="T86" fmla="*/ 190 w 506"/>
                    <a:gd name="T87" fmla="*/ 33 h 393"/>
                    <a:gd name="T88" fmla="*/ 150 w 506"/>
                    <a:gd name="T89" fmla="*/ 53 h 393"/>
                    <a:gd name="T90" fmla="*/ 121 w 506"/>
                    <a:gd name="T91" fmla="*/ 83 h 393"/>
                    <a:gd name="T92" fmla="*/ 87 w 506"/>
                    <a:gd name="T93" fmla="*/ 145 h 393"/>
                    <a:gd name="T94" fmla="*/ 60 w 506"/>
                    <a:gd name="T95" fmla="*/ 195 h 393"/>
                    <a:gd name="T96" fmla="*/ 51 w 506"/>
                    <a:gd name="T97" fmla="*/ 118 h 393"/>
                    <a:gd name="T98" fmla="*/ 79 w 506"/>
                    <a:gd name="T99" fmla="*/ 83 h 393"/>
                    <a:gd name="T100" fmla="*/ 87 w 506"/>
                    <a:gd name="T101" fmla="*/ 61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506" h="393">
                      <a:moveTo>
                        <a:pt x="87" y="61"/>
                      </a:moveTo>
                      <a:lnTo>
                        <a:pt x="53" y="90"/>
                      </a:lnTo>
                      <a:lnTo>
                        <a:pt x="39" y="106"/>
                      </a:lnTo>
                      <a:lnTo>
                        <a:pt x="31" y="120"/>
                      </a:lnTo>
                      <a:lnTo>
                        <a:pt x="28" y="129"/>
                      </a:lnTo>
                      <a:lnTo>
                        <a:pt x="27" y="132"/>
                      </a:lnTo>
                      <a:lnTo>
                        <a:pt x="27" y="198"/>
                      </a:lnTo>
                      <a:lnTo>
                        <a:pt x="24" y="208"/>
                      </a:lnTo>
                      <a:lnTo>
                        <a:pt x="21" y="233"/>
                      </a:lnTo>
                      <a:lnTo>
                        <a:pt x="15" y="259"/>
                      </a:lnTo>
                      <a:lnTo>
                        <a:pt x="12" y="276"/>
                      </a:lnTo>
                      <a:lnTo>
                        <a:pt x="10" y="292"/>
                      </a:lnTo>
                      <a:lnTo>
                        <a:pt x="5" y="314"/>
                      </a:lnTo>
                      <a:lnTo>
                        <a:pt x="1" y="334"/>
                      </a:lnTo>
                      <a:lnTo>
                        <a:pt x="0" y="342"/>
                      </a:lnTo>
                      <a:lnTo>
                        <a:pt x="4" y="353"/>
                      </a:lnTo>
                      <a:lnTo>
                        <a:pt x="15" y="363"/>
                      </a:lnTo>
                      <a:lnTo>
                        <a:pt x="33" y="370"/>
                      </a:lnTo>
                      <a:lnTo>
                        <a:pt x="56" y="375"/>
                      </a:lnTo>
                      <a:lnTo>
                        <a:pt x="82" y="380"/>
                      </a:lnTo>
                      <a:lnTo>
                        <a:pt x="112" y="385"/>
                      </a:lnTo>
                      <a:lnTo>
                        <a:pt x="145" y="388"/>
                      </a:lnTo>
                      <a:lnTo>
                        <a:pt x="180" y="391"/>
                      </a:lnTo>
                      <a:lnTo>
                        <a:pt x="186" y="391"/>
                      </a:lnTo>
                      <a:lnTo>
                        <a:pt x="190" y="393"/>
                      </a:lnTo>
                      <a:lnTo>
                        <a:pt x="196" y="393"/>
                      </a:lnTo>
                      <a:lnTo>
                        <a:pt x="201" y="393"/>
                      </a:lnTo>
                      <a:lnTo>
                        <a:pt x="206" y="391"/>
                      </a:lnTo>
                      <a:lnTo>
                        <a:pt x="211" y="391"/>
                      </a:lnTo>
                      <a:lnTo>
                        <a:pt x="216" y="391"/>
                      </a:lnTo>
                      <a:lnTo>
                        <a:pt x="220" y="390"/>
                      </a:lnTo>
                      <a:lnTo>
                        <a:pt x="221" y="386"/>
                      </a:lnTo>
                      <a:lnTo>
                        <a:pt x="223" y="381"/>
                      </a:lnTo>
                      <a:lnTo>
                        <a:pt x="225" y="377"/>
                      </a:lnTo>
                      <a:lnTo>
                        <a:pt x="227" y="372"/>
                      </a:lnTo>
                      <a:lnTo>
                        <a:pt x="239" y="362"/>
                      </a:lnTo>
                      <a:lnTo>
                        <a:pt x="251" y="351"/>
                      </a:lnTo>
                      <a:lnTo>
                        <a:pt x="266" y="343"/>
                      </a:lnTo>
                      <a:lnTo>
                        <a:pt x="284" y="335"/>
                      </a:lnTo>
                      <a:lnTo>
                        <a:pt x="300" y="329"/>
                      </a:lnTo>
                      <a:lnTo>
                        <a:pt x="316" y="324"/>
                      </a:lnTo>
                      <a:lnTo>
                        <a:pt x="332" y="318"/>
                      </a:lnTo>
                      <a:lnTo>
                        <a:pt x="346" y="313"/>
                      </a:lnTo>
                      <a:lnTo>
                        <a:pt x="357" y="306"/>
                      </a:lnTo>
                      <a:lnTo>
                        <a:pt x="365" y="297"/>
                      </a:lnTo>
                      <a:lnTo>
                        <a:pt x="372" y="287"/>
                      </a:lnTo>
                      <a:lnTo>
                        <a:pt x="378" y="275"/>
                      </a:lnTo>
                      <a:lnTo>
                        <a:pt x="382" y="264"/>
                      </a:lnTo>
                      <a:lnTo>
                        <a:pt x="386" y="254"/>
                      </a:lnTo>
                      <a:lnTo>
                        <a:pt x="390" y="248"/>
                      </a:lnTo>
                      <a:lnTo>
                        <a:pt x="395" y="244"/>
                      </a:lnTo>
                      <a:lnTo>
                        <a:pt x="402" y="242"/>
                      </a:lnTo>
                      <a:lnTo>
                        <a:pt x="410" y="238"/>
                      </a:lnTo>
                      <a:lnTo>
                        <a:pt x="420" y="234"/>
                      </a:lnTo>
                      <a:lnTo>
                        <a:pt x="430" y="228"/>
                      </a:lnTo>
                      <a:lnTo>
                        <a:pt x="439" y="222"/>
                      </a:lnTo>
                      <a:lnTo>
                        <a:pt x="448" y="218"/>
                      </a:lnTo>
                      <a:lnTo>
                        <a:pt x="456" y="214"/>
                      </a:lnTo>
                      <a:lnTo>
                        <a:pt x="463" y="212"/>
                      </a:lnTo>
                      <a:lnTo>
                        <a:pt x="471" y="203"/>
                      </a:lnTo>
                      <a:lnTo>
                        <a:pt x="474" y="188"/>
                      </a:lnTo>
                      <a:lnTo>
                        <a:pt x="474" y="173"/>
                      </a:lnTo>
                      <a:lnTo>
                        <a:pt x="473" y="166"/>
                      </a:lnTo>
                      <a:lnTo>
                        <a:pt x="476" y="181"/>
                      </a:lnTo>
                      <a:lnTo>
                        <a:pt x="479" y="190"/>
                      </a:lnTo>
                      <a:lnTo>
                        <a:pt x="485" y="195"/>
                      </a:lnTo>
                      <a:lnTo>
                        <a:pt x="490" y="195"/>
                      </a:lnTo>
                      <a:lnTo>
                        <a:pt x="496" y="188"/>
                      </a:lnTo>
                      <a:lnTo>
                        <a:pt x="499" y="183"/>
                      </a:lnTo>
                      <a:lnTo>
                        <a:pt x="501" y="180"/>
                      </a:lnTo>
                      <a:lnTo>
                        <a:pt x="502" y="178"/>
                      </a:lnTo>
                      <a:lnTo>
                        <a:pt x="506" y="171"/>
                      </a:lnTo>
                      <a:lnTo>
                        <a:pt x="505" y="161"/>
                      </a:lnTo>
                      <a:lnTo>
                        <a:pt x="500" y="151"/>
                      </a:lnTo>
                      <a:lnTo>
                        <a:pt x="496" y="143"/>
                      </a:lnTo>
                      <a:lnTo>
                        <a:pt x="490" y="142"/>
                      </a:lnTo>
                      <a:lnTo>
                        <a:pt x="484" y="143"/>
                      </a:lnTo>
                      <a:lnTo>
                        <a:pt x="477" y="145"/>
                      </a:lnTo>
                      <a:lnTo>
                        <a:pt x="469" y="148"/>
                      </a:lnTo>
                      <a:lnTo>
                        <a:pt x="461" y="153"/>
                      </a:lnTo>
                      <a:lnTo>
                        <a:pt x="452" y="159"/>
                      </a:lnTo>
                      <a:lnTo>
                        <a:pt x="443" y="166"/>
                      </a:lnTo>
                      <a:lnTo>
                        <a:pt x="432" y="173"/>
                      </a:lnTo>
                      <a:lnTo>
                        <a:pt x="417" y="184"/>
                      </a:lnTo>
                      <a:lnTo>
                        <a:pt x="400" y="199"/>
                      </a:lnTo>
                      <a:lnTo>
                        <a:pt x="382" y="216"/>
                      </a:lnTo>
                      <a:lnTo>
                        <a:pt x="362" y="235"/>
                      </a:lnTo>
                      <a:lnTo>
                        <a:pt x="341" y="252"/>
                      </a:lnTo>
                      <a:lnTo>
                        <a:pt x="319" y="268"/>
                      </a:lnTo>
                      <a:lnTo>
                        <a:pt x="299" y="281"/>
                      </a:lnTo>
                      <a:lnTo>
                        <a:pt x="277" y="290"/>
                      </a:lnTo>
                      <a:lnTo>
                        <a:pt x="262" y="290"/>
                      </a:lnTo>
                      <a:lnTo>
                        <a:pt x="256" y="279"/>
                      </a:lnTo>
                      <a:lnTo>
                        <a:pt x="258" y="260"/>
                      </a:lnTo>
                      <a:lnTo>
                        <a:pt x="266" y="235"/>
                      </a:lnTo>
                      <a:lnTo>
                        <a:pt x="279" y="208"/>
                      </a:lnTo>
                      <a:lnTo>
                        <a:pt x="294" y="183"/>
                      </a:lnTo>
                      <a:lnTo>
                        <a:pt x="310" y="161"/>
                      </a:lnTo>
                      <a:lnTo>
                        <a:pt x="324" y="147"/>
                      </a:lnTo>
                      <a:lnTo>
                        <a:pt x="337" y="137"/>
                      </a:lnTo>
                      <a:lnTo>
                        <a:pt x="349" y="125"/>
                      </a:lnTo>
                      <a:lnTo>
                        <a:pt x="362" y="114"/>
                      </a:lnTo>
                      <a:lnTo>
                        <a:pt x="373" y="102"/>
                      </a:lnTo>
                      <a:lnTo>
                        <a:pt x="384" y="92"/>
                      </a:lnTo>
                      <a:lnTo>
                        <a:pt x="392" y="84"/>
                      </a:lnTo>
                      <a:lnTo>
                        <a:pt x="397" y="78"/>
                      </a:lnTo>
                      <a:lnTo>
                        <a:pt x="399" y="76"/>
                      </a:lnTo>
                      <a:lnTo>
                        <a:pt x="403" y="77"/>
                      </a:lnTo>
                      <a:lnTo>
                        <a:pt x="410" y="75"/>
                      </a:lnTo>
                      <a:lnTo>
                        <a:pt x="417" y="71"/>
                      </a:lnTo>
                      <a:lnTo>
                        <a:pt x="426" y="66"/>
                      </a:lnTo>
                      <a:lnTo>
                        <a:pt x="433" y="60"/>
                      </a:lnTo>
                      <a:lnTo>
                        <a:pt x="440" y="55"/>
                      </a:lnTo>
                      <a:lnTo>
                        <a:pt x="445" y="51"/>
                      </a:lnTo>
                      <a:lnTo>
                        <a:pt x="446" y="49"/>
                      </a:lnTo>
                      <a:lnTo>
                        <a:pt x="447" y="42"/>
                      </a:lnTo>
                      <a:lnTo>
                        <a:pt x="444" y="39"/>
                      </a:lnTo>
                      <a:lnTo>
                        <a:pt x="438" y="38"/>
                      </a:lnTo>
                      <a:lnTo>
                        <a:pt x="430" y="38"/>
                      </a:lnTo>
                      <a:lnTo>
                        <a:pt x="421" y="39"/>
                      </a:lnTo>
                      <a:lnTo>
                        <a:pt x="411" y="41"/>
                      </a:lnTo>
                      <a:lnTo>
                        <a:pt x="405" y="44"/>
                      </a:lnTo>
                      <a:lnTo>
                        <a:pt x="400" y="45"/>
                      </a:lnTo>
                      <a:lnTo>
                        <a:pt x="395" y="46"/>
                      </a:lnTo>
                      <a:lnTo>
                        <a:pt x="388" y="49"/>
                      </a:lnTo>
                      <a:lnTo>
                        <a:pt x="379" y="54"/>
                      </a:lnTo>
                      <a:lnTo>
                        <a:pt x="369" y="59"/>
                      </a:lnTo>
                      <a:lnTo>
                        <a:pt x="359" y="64"/>
                      </a:lnTo>
                      <a:lnTo>
                        <a:pt x="349" y="71"/>
                      </a:lnTo>
                      <a:lnTo>
                        <a:pt x="341" y="77"/>
                      </a:lnTo>
                      <a:lnTo>
                        <a:pt x="334" y="84"/>
                      </a:lnTo>
                      <a:lnTo>
                        <a:pt x="331" y="87"/>
                      </a:lnTo>
                      <a:lnTo>
                        <a:pt x="326" y="91"/>
                      </a:lnTo>
                      <a:lnTo>
                        <a:pt x="320" y="94"/>
                      </a:lnTo>
                      <a:lnTo>
                        <a:pt x="315" y="99"/>
                      </a:lnTo>
                      <a:lnTo>
                        <a:pt x="308" y="105"/>
                      </a:lnTo>
                      <a:lnTo>
                        <a:pt x="300" y="109"/>
                      </a:lnTo>
                      <a:lnTo>
                        <a:pt x="292" y="115"/>
                      </a:lnTo>
                      <a:lnTo>
                        <a:pt x="284" y="121"/>
                      </a:lnTo>
                      <a:lnTo>
                        <a:pt x="272" y="131"/>
                      </a:lnTo>
                      <a:lnTo>
                        <a:pt x="262" y="140"/>
                      </a:lnTo>
                      <a:lnTo>
                        <a:pt x="254" y="146"/>
                      </a:lnTo>
                      <a:lnTo>
                        <a:pt x="247" y="150"/>
                      </a:lnTo>
                      <a:lnTo>
                        <a:pt x="242" y="152"/>
                      </a:lnTo>
                      <a:lnTo>
                        <a:pt x="238" y="153"/>
                      </a:lnTo>
                      <a:lnTo>
                        <a:pt x="235" y="152"/>
                      </a:lnTo>
                      <a:lnTo>
                        <a:pt x="234" y="151"/>
                      </a:lnTo>
                      <a:lnTo>
                        <a:pt x="233" y="152"/>
                      </a:lnTo>
                      <a:lnTo>
                        <a:pt x="233" y="152"/>
                      </a:lnTo>
                      <a:lnTo>
                        <a:pt x="232" y="152"/>
                      </a:lnTo>
                      <a:lnTo>
                        <a:pt x="232" y="152"/>
                      </a:lnTo>
                      <a:lnTo>
                        <a:pt x="234" y="151"/>
                      </a:lnTo>
                      <a:lnTo>
                        <a:pt x="234" y="146"/>
                      </a:lnTo>
                      <a:lnTo>
                        <a:pt x="235" y="142"/>
                      </a:lnTo>
                      <a:lnTo>
                        <a:pt x="238" y="137"/>
                      </a:lnTo>
                      <a:lnTo>
                        <a:pt x="240" y="133"/>
                      </a:lnTo>
                      <a:lnTo>
                        <a:pt x="248" y="121"/>
                      </a:lnTo>
                      <a:lnTo>
                        <a:pt x="255" y="104"/>
                      </a:lnTo>
                      <a:lnTo>
                        <a:pt x="261" y="89"/>
                      </a:lnTo>
                      <a:lnTo>
                        <a:pt x="263" y="82"/>
                      </a:lnTo>
                      <a:lnTo>
                        <a:pt x="276" y="79"/>
                      </a:lnTo>
                      <a:lnTo>
                        <a:pt x="287" y="74"/>
                      </a:lnTo>
                      <a:lnTo>
                        <a:pt x="296" y="67"/>
                      </a:lnTo>
                      <a:lnTo>
                        <a:pt x="304" y="59"/>
                      </a:lnTo>
                      <a:lnTo>
                        <a:pt x="310" y="51"/>
                      </a:lnTo>
                      <a:lnTo>
                        <a:pt x="314" y="44"/>
                      </a:lnTo>
                      <a:lnTo>
                        <a:pt x="316" y="39"/>
                      </a:lnTo>
                      <a:lnTo>
                        <a:pt x="317" y="37"/>
                      </a:lnTo>
                      <a:lnTo>
                        <a:pt x="323" y="40"/>
                      </a:lnTo>
                      <a:lnTo>
                        <a:pt x="329" y="41"/>
                      </a:lnTo>
                      <a:lnTo>
                        <a:pt x="334" y="40"/>
                      </a:lnTo>
                      <a:lnTo>
                        <a:pt x="340" y="37"/>
                      </a:lnTo>
                      <a:lnTo>
                        <a:pt x="346" y="32"/>
                      </a:lnTo>
                      <a:lnTo>
                        <a:pt x="350" y="27"/>
                      </a:lnTo>
                      <a:lnTo>
                        <a:pt x="355" y="22"/>
                      </a:lnTo>
                      <a:lnTo>
                        <a:pt x="359" y="16"/>
                      </a:lnTo>
                      <a:lnTo>
                        <a:pt x="356" y="6"/>
                      </a:lnTo>
                      <a:lnTo>
                        <a:pt x="350" y="1"/>
                      </a:lnTo>
                      <a:lnTo>
                        <a:pt x="342" y="0"/>
                      </a:lnTo>
                      <a:lnTo>
                        <a:pt x="332" y="2"/>
                      </a:lnTo>
                      <a:lnTo>
                        <a:pt x="323" y="4"/>
                      </a:lnTo>
                      <a:lnTo>
                        <a:pt x="310" y="10"/>
                      </a:lnTo>
                      <a:lnTo>
                        <a:pt x="295" y="17"/>
                      </a:lnTo>
                      <a:lnTo>
                        <a:pt x="279" y="24"/>
                      </a:lnTo>
                      <a:lnTo>
                        <a:pt x="264" y="32"/>
                      </a:lnTo>
                      <a:lnTo>
                        <a:pt x="251" y="38"/>
                      </a:lnTo>
                      <a:lnTo>
                        <a:pt x="243" y="42"/>
                      </a:lnTo>
                      <a:lnTo>
                        <a:pt x="240" y="45"/>
                      </a:lnTo>
                      <a:lnTo>
                        <a:pt x="227" y="56"/>
                      </a:lnTo>
                      <a:lnTo>
                        <a:pt x="217" y="69"/>
                      </a:lnTo>
                      <a:lnTo>
                        <a:pt x="209" y="79"/>
                      </a:lnTo>
                      <a:lnTo>
                        <a:pt x="206" y="84"/>
                      </a:lnTo>
                      <a:lnTo>
                        <a:pt x="202" y="92"/>
                      </a:lnTo>
                      <a:lnTo>
                        <a:pt x="197" y="101"/>
                      </a:lnTo>
                      <a:lnTo>
                        <a:pt x="193" y="109"/>
                      </a:lnTo>
                      <a:lnTo>
                        <a:pt x="187" y="117"/>
                      </a:lnTo>
                      <a:lnTo>
                        <a:pt x="182" y="125"/>
                      </a:lnTo>
                      <a:lnTo>
                        <a:pt x="177" y="132"/>
                      </a:lnTo>
                      <a:lnTo>
                        <a:pt x="171" y="139"/>
                      </a:lnTo>
                      <a:lnTo>
                        <a:pt x="166" y="145"/>
                      </a:lnTo>
                      <a:lnTo>
                        <a:pt x="156" y="163"/>
                      </a:lnTo>
                      <a:lnTo>
                        <a:pt x="147" y="174"/>
                      </a:lnTo>
                      <a:lnTo>
                        <a:pt x="139" y="180"/>
                      </a:lnTo>
                      <a:lnTo>
                        <a:pt x="132" y="181"/>
                      </a:lnTo>
                      <a:lnTo>
                        <a:pt x="127" y="180"/>
                      </a:lnTo>
                      <a:lnTo>
                        <a:pt x="124" y="175"/>
                      </a:lnTo>
                      <a:lnTo>
                        <a:pt x="124" y="170"/>
                      </a:lnTo>
                      <a:lnTo>
                        <a:pt x="125" y="166"/>
                      </a:lnTo>
                      <a:lnTo>
                        <a:pt x="132" y="148"/>
                      </a:lnTo>
                      <a:lnTo>
                        <a:pt x="137" y="127"/>
                      </a:lnTo>
                      <a:lnTo>
                        <a:pt x="142" y="106"/>
                      </a:lnTo>
                      <a:lnTo>
                        <a:pt x="143" y="98"/>
                      </a:lnTo>
                      <a:lnTo>
                        <a:pt x="147" y="92"/>
                      </a:lnTo>
                      <a:lnTo>
                        <a:pt x="155" y="79"/>
                      </a:lnTo>
                      <a:lnTo>
                        <a:pt x="165" y="64"/>
                      </a:lnTo>
                      <a:lnTo>
                        <a:pt x="174" y="52"/>
                      </a:lnTo>
                      <a:lnTo>
                        <a:pt x="179" y="47"/>
                      </a:lnTo>
                      <a:lnTo>
                        <a:pt x="182" y="42"/>
                      </a:lnTo>
                      <a:lnTo>
                        <a:pt x="187" y="38"/>
                      </a:lnTo>
                      <a:lnTo>
                        <a:pt x="190" y="33"/>
                      </a:lnTo>
                      <a:lnTo>
                        <a:pt x="182" y="37"/>
                      </a:lnTo>
                      <a:lnTo>
                        <a:pt x="173" y="40"/>
                      </a:lnTo>
                      <a:lnTo>
                        <a:pt x="165" y="44"/>
                      </a:lnTo>
                      <a:lnTo>
                        <a:pt x="157" y="48"/>
                      </a:lnTo>
                      <a:lnTo>
                        <a:pt x="150" y="53"/>
                      </a:lnTo>
                      <a:lnTo>
                        <a:pt x="143" y="57"/>
                      </a:lnTo>
                      <a:lnTo>
                        <a:pt x="136" y="62"/>
                      </a:lnTo>
                      <a:lnTo>
                        <a:pt x="132" y="67"/>
                      </a:lnTo>
                      <a:lnTo>
                        <a:pt x="127" y="74"/>
                      </a:lnTo>
                      <a:lnTo>
                        <a:pt x="121" y="83"/>
                      </a:lnTo>
                      <a:lnTo>
                        <a:pt x="114" y="94"/>
                      </a:lnTo>
                      <a:lnTo>
                        <a:pt x="107" y="107"/>
                      </a:lnTo>
                      <a:lnTo>
                        <a:pt x="101" y="120"/>
                      </a:lnTo>
                      <a:lnTo>
                        <a:pt x="94" y="132"/>
                      </a:lnTo>
                      <a:lnTo>
                        <a:pt x="87" y="145"/>
                      </a:lnTo>
                      <a:lnTo>
                        <a:pt x="81" y="155"/>
                      </a:lnTo>
                      <a:lnTo>
                        <a:pt x="72" y="190"/>
                      </a:lnTo>
                      <a:lnTo>
                        <a:pt x="66" y="200"/>
                      </a:lnTo>
                      <a:lnTo>
                        <a:pt x="61" y="198"/>
                      </a:lnTo>
                      <a:lnTo>
                        <a:pt x="60" y="195"/>
                      </a:lnTo>
                      <a:lnTo>
                        <a:pt x="60" y="186"/>
                      </a:lnTo>
                      <a:lnTo>
                        <a:pt x="59" y="169"/>
                      </a:lnTo>
                      <a:lnTo>
                        <a:pt x="57" y="147"/>
                      </a:lnTo>
                      <a:lnTo>
                        <a:pt x="53" y="130"/>
                      </a:lnTo>
                      <a:lnTo>
                        <a:pt x="51" y="118"/>
                      </a:lnTo>
                      <a:lnTo>
                        <a:pt x="54" y="109"/>
                      </a:lnTo>
                      <a:lnTo>
                        <a:pt x="59" y="104"/>
                      </a:lnTo>
                      <a:lnTo>
                        <a:pt x="66" y="98"/>
                      </a:lnTo>
                      <a:lnTo>
                        <a:pt x="72" y="92"/>
                      </a:lnTo>
                      <a:lnTo>
                        <a:pt x="79" y="83"/>
                      </a:lnTo>
                      <a:lnTo>
                        <a:pt x="84" y="74"/>
                      </a:lnTo>
                      <a:lnTo>
                        <a:pt x="90" y="64"/>
                      </a:lnTo>
                      <a:lnTo>
                        <a:pt x="89" y="63"/>
                      </a:lnTo>
                      <a:lnTo>
                        <a:pt x="88" y="62"/>
                      </a:lnTo>
                      <a:lnTo>
                        <a:pt x="87" y="61"/>
                      </a:lnTo>
                      <a:lnTo>
                        <a:pt x="87" y="61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3"/>
                <p:cNvSpPr>
                  <a:spLocks/>
                </p:cNvSpPr>
                <p:nvPr/>
              </p:nvSpPr>
              <p:spPr bwMode="auto">
                <a:xfrm>
                  <a:off x="5543549" y="1819275"/>
                  <a:ext cx="52388" cy="155575"/>
                </a:xfrm>
                <a:custGeom>
                  <a:avLst/>
                  <a:gdLst>
                    <a:gd name="T0" fmla="*/ 7 w 65"/>
                    <a:gd name="T1" fmla="*/ 131 h 195"/>
                    <a:gd name="T2" fmla="*/ 9 w 65"/>
                    <a:gd name="T3" fmla="*/ 110 h 195"/>
                    <a:gd name="T4" fmla="*/ 15 w 65"/>
                    <a:gd name="T5" fmla="*/ 85 h 195"/>
                    <a:gd name="T6" fmla="*/ 25 w 65"/>
                    <a:gd name="T7" fmla="*/ 56 h 195"/>
                    <a:gd name="T8" fmla="*/ 40 w 65"/>
                    <a:gd name="T9" fmla="*/ 24 h 195"/>
                    <a:gd name="T10" fmla="*/ 55 w 65"/>
                    <a:gd name="T11" fmla="*/ 2 h 195"/>
                    <a:gd name="T12" fmla="*/ 62 w 65"/>
                    <a:gd name="T13" fmla="*/ 0 h 195"/>
                    <a:gd name="T14" fmla="*/ 65 w 65"/>
                    <a:gd name="T15" fmla="*/ 5 h 195"/>
                    <a:gd name="T16" fmla="*/ 65 w 65"/>
                    <a:gd name="T17" fmla="*/ 10 h 195"/>
                    <a:gd name="T18" fmla="*/ 38 w 65"/>
                    <a:gd name="T19" fmla="*/ 85 h 195"/>
                    <a:gd name="T20" fmla="*/ 27 w 65"/>
                    <a:gd name="T21" fmla="*/ 125 h 195"/>
                    <a:gd name="T22" fmla="*/ 19 w 65"/>
                    <a:gd name="T23" fmla="*/ 155 h 195"/>
                    <a:gd name="T24" fmla="*/ 14 w 65"/>
                    <a:gd name="T25" fmla="*/ 175 h 195"/>
                    <a:gd name="T26" fmla="*/ 8 w 65"/>
                    <a:gd name="T27" fmla="*/ 186 h 195"/>
                    <a:gd name="T28" fmla="*/ 4 w 65"/>
                    <a:gd name="T29" fmla="*/ 193 h 195"/>
                    <a:gd name="T30" fmla="*/ 2 w 65"/>
                    <a:gd name="T31" fmla="*/ 195 h 195"/>
                    <a:gd name="T32" fmla="*/ 0 w 65"/>
                    <a:gd name="T33" fmla="*/ 195 h 195"/>
                    <a:gd name="T34" fmla="*/ 0 w 65"/>
                    <a:gd name="T35" fmla="*/ 195 h 195"/>
                    <a:gd name="T36" fmla="*/ 1 w 65"/>
                    <a:gd name="T37" fmla="*/ 189 h 195"/>
                    <a:gd name="T38" fmla="*/ 2 w 65"/>
                    <a:gd name="T39" fmla="*/ 172 h 195"/>
                    <a:gd name="T40" fmla="*/ 4 w 65"/>
                    <a:gd name="T41" fmla="*/ 152 h 195"/>
                    <a:gd name="T42" fmla="*/ 7 w 65"/>
                    <a:gd name="T43" fmla="*/ 131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5" h="195">
                      <a:moveTo>
                        <a:pt x="7" y="131"/>
                      </a:moveTo>
                      <a:lnTo>
                        <a:pt x="9" y="110"/>
                      </a:lnTo>
                      <a:lnTo>
                        <a:pt x="15" y="85"/>
                      </a:lnTo>
                      <a:lnTo>
                        <a:pt x="25" y="56"/>
                      </a:lnTo>
                      <a:lnTo>
                        <a:pt x="40" y="24"/>
                      </a:lnTo>
                      <a:lnTo>
                        <a:pt x="55" y="2"/>
                      </a:lnTo>
                      <a:lnTo>
                        <a:pt x="62" y="0"/>
                      </a:lnTo>
                      <a:lnTo>
                        <a:pt x="65" y="5"/>
                      </a:lnTo>
                      <a:lnTo>
                        <a:pt x="65" y="10"/>
                      </a:lnTo>
                      <a:lnTo>
                        <a:pt x="38" y="85"/>
                      </a:lnTo>
                      <a:lnTo>
                        <a:pt x="27" y="125"/>
                      </a:lnTo>
                      <a:lnTo>
                        <a:pt x="19" y="155"/>
                      </a:lnTo>
                      <a:lnTo>
                        <a:pt x="14" y="175"/>
                      </a:lnTo>
                      <a:lnTo>
                        <a:pt x="8" y="186"/>
                      </a:lnTo>
                      <a:lnTo>
                        <a:pt x="4" y="193"/>
                      </a:lnTo>
                      <a:lnTo>
                        <a:pt x="2" y="195"/>
                      </a:lnTo>
                      <a:lnTo>
                        <a:pt x="0" y="195"/>
                      </a:lnTo>
                      <a:lnTo>
                        <a:pt x="0" y="195"/>
                      </a:lnTo>
                      <a:lnTo>
                        <a:pt x="1" y="189"/>
                      </a:lnTo>
                      <a:lnTo>
                        <a:pt x="2" y="172"/>
                      </a:lnTo>
                      <a:lnTo>
                        <a:pt x="4" y="152"/>
                      </a:lnTo>
                      <a:lnTo>
                        <a:pt x="7" y="131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4"/>
                <p:cNvSpPr>
                  <a:spLocks/>
                </p:cNvSpPr>
                <p:nvPr/>
              </p:nvSpPr>
              <p:spPr bwMode="auto">
                <a:xfrm>
                  <a:off x="5494337" y="1843088"/>
                  <a:ext cx="30163" cy="107950"/>
                </a:xfrm>
                <a:custGeom>
                  <a:avLst/>
                  <a:gdLst>
                    <a:gd name="T0" fmla="*/ 3 w 38"/>
                    <a:gd name="T1" fmla="*/ 64 h 136"/>
                    <a:gd name="T2" fmla="*/ 6 w 38"/>
                    <a:gd name="T3" fmla="*/ 53 h 136"/>
                    <a:gd name="T4" fmla="*/ 11 w 38"/>
                    <a:gd name="T5" fmla="*/ 39 h 136"/>
                    <a:gd name="T6" fmla="*/ 17 w 38"/>
                    <a:gd name="T7" fmla="*/ 26 h 136"/>
                    <a:gd name="T8" fmla="*/ 23 w 38"/>
                    <a:gd name="T9" fmla="*/ 15 h 136"/>
                    <a:gd name="T10" fmla="*/ 28 w 38"/>
                    <a:gd name="T11" fmla="*/ 5 h 136"/>
                    <a:gd name="T12" fmla="*/ 33 w 38"/>
                    <a:gd name="T13" fmla="*/ 0 h 136"/>
                    <a:gd name="T14" fmla="*/ 36 w 38"/>
                    <a:gd name="T15" fmla="*/ 0 h 136"/>
                    <a:gd name="T16" fmla="*/ 38 w 38"/>
                    <a:gd name="T17" fmla="*/ 7 h 136"/>
                    <a:gd name="T18" fmla="*/ 34 w 38"/>
                    <a:gd name="T19" fmla="*/ 16 h 136"/>
                    <a:gd name="T20" fmla="*/ 27 w 38"/>
                    <a:gd name="T21" fmla="*/ 35 h 136"/>
                    <a:gd name="T22" fmla="*/ 20 w 38"/>
                    <a:gd name="T23" fmla="*/ 58 h 136"/>
                    <a:gd name="T24" fmla="*/ 16 w 38"/>
                    <a:gd name="T25" fmla="*/ 75 h 136"/>
                    <a:gd name="T26" fmla="*/ 14 w 38"/>
                    <a:gd name="T27" fmla="*/ 91 h 136"/>
                    <a:gd name="T28" fmla="*/ 13 w 38"/>
                    <a:gd name="T29" fmla="*/ 111 h 136"/>
                    <a:gd name="T30" fmla="*/ 11 w 38"/>
                    <a:gd name="T31" fmla="*/ 130 h 136"/>
                    <a:gd name="T32" fmla="*/ 6 w 38"/>
                    <a:gd name="T33" fmla="*/ 136 h 136"/>
                    <a:gd name="T34" fmla="*/ 1 w 38"/>
                    <a:gd name="T35" fmla="*/ 128 h 136"/>
                    <a:gd name="T36" fmla="*/ 0 w 38"/>
                    <a:gd name="T37" fmla="*/ 109 h 136"/>
                    <a:gd name="T38" fmla="*/ 0 w 38"/>
                    <a:gd name="T39" fmla="*/ 87 h 136"/>
                    <a:gd name="T40" fmla="*/ 3 w 38"/>
                    <a:gd name="T41" fmla="*/ 64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8" h="136">
                      <a:moveTo>
                        <a:pt x="3" y="64"/>
                      </a:moveTo>
                      <a:lnTo>
                        <a:pt x="6" y="53"/>
                      </a:lnTo>
                      <a:lnTo>
                        <a:pt x="11" y="39"/>
                      </a:lnTo>
                      <a:lnTo>
                        <a:pt x="17" y="26"/>
                      </a:lnTo>
                      <a:lnTo>
                        <a:pt x="23" y="15"/>
                      </a:lnTo>
                      <a:lnTo>
                        <a:pt x="28" y="5"/>
                      </a:lnTo>
                      <a:lnTo>
                        <a:pt x="33" y="0"/>
                      </a:lnTo>
                      <a:lnTo>
                        <a:pt x="36" y="0"/>
                      </a:lnTo>
                      <a:lnTo>
                        <a:pt x="38" y="7"/>
                      </a:lnTo>
                      <a:lnTo>
                        <a:pt x="34" y="16"/>
                      </a:lnTo>
                      <a:lnTo>
                        <a:pt x="27" y="35"/>
                      </a:lnTo>
                      <a:lnTo>
                        <a:pt x="20" y="58"/>
                      </a:lnTo>
                      <a:lnTo>
                        <a:pt x="16" y="75"/>
                      </a:lnTo>
                      <a:lnTo>
                        <a:pt x="14" y="91"/>
                      </a:lnTo>
                      <a:lnTo>
                        <a:pt x="13" y="111"/>
                      </a:lnTo>
                      <a:lnTo>
                        <a:pt x="11" y="130"/>
                      </a:lnTo>
                      <a:lnTo>
                        <a:pt x="6" y="136"/>
                      </a:lnTo>
                      <a:lnTo>
                        <a:pt x="1" y="128"/>
                      </a:lnTo>
                      <a:lnTo>
                        <a:pt x="0" y="109"/>
                      </a:lnTo>
                      <a:lnTo>
                        <a:pt x="0" y="87"/>
                      </a:lnTo>
                      <a:lnTo>
                        <a:pt x="3" y="64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6"/>
                <p:cNvSpPr>
                  <a:spLocks/>
                </p:cNvSpPr>
                <p:nvPr/>
              </p:nvSpPr>
              <p:spPr bwMode="auto">
                <a:xfrm>
                  <a:off x="5718174" y="1801813"/>
                  <a:ext cx="114300" cy="117475"/>
                </a:xfrm>
                <a:custGeom>
                  <a:avLst/>
                  <a:gdLst>
                    <a:gd name="T0" fmla="*/ 127 w 144"/>
                    <a:gd name="T1" fmla="*/ 0 h 147"/>
                    <a:gd name="T2" fmla="*/ 128 w 144"/>
                    <a:gd name="T3" fmla="*/ 7 h 147"/>
                    <a:gd name="T4" fmla="*/ 128 w 144"/>
                    <a:gd name="T5" fmla="*/ 22 h 147"/>
                    <a:gd name="T6" fmla="*/ 125 w 144"/>
                    <a:gd name="T7" fmla="*/ 37 h 147"/>
                    <a:gd name="T8" fmla="*/ 117 w 144"/>
                    <a:gd name="T9" fmla="*/ 46 h 147"/>
                    <a:gd name="T10" fmla="*/ 110 w 144"/>
                    <a:gd name="T11" fmla="*/ 48 h 147"/>
                    <a:gd name="T12" fmla="*/ 102 w 144"/>
                    <a:gd name="T13" fmla="*/ 52 h 147"/>
                    <a:gd name="T14" fmla="*/ 93 w 144"/>
                    <a:gd name="T15" fmla="*/ 56 h 147"/>
                    <a:gd name="T16" fmla="*/ 84 w 144"/>
                    <a:gd name="T17" fmla="*/ 62 h 147"/>
                    <a:gd name="T18" fmla="*/ 74 w 144"/>
                    <a:gd name="T19" fmla="*/ 68 h 147"/>
                    <a:gd name="T20" fmla="*/ 64 w 144"/>
                    <a:gd name="T21" fmla="*/ 72 h 147"/>
                    <a:gd name="T22" fmla="*/ 56 w 144"/>
                    <a:gd name="T23" fmla="*/ 76 h 147"/>
                    <a:gd name="T24" fmla="*/ 49 w 144"/>
                    <a:gd name="T25" fmla="*/ 78 h 147"/>
                    <a:gd name="T26" fmla="*/ 44 w 144"/>
                    <a:gd name="T27" fmla="*/ 82 h 147"/>
                    <a:gd name="T28" fmla="*/ 40 w 144"/>
                    <a:gd name="T29" fmla="*/ 88 h 147"/>
                    <a:gd name="T30" fmla="*/ 36 w 144"/>
                    <a:gd name="T31" fmla="*/ 98 h 147"/>
                    <a:gd name="T32" fmla="*/ 32 w 144"/>
                    <a:gd name="T33" fmla="*/ 109 h 147"/>
                    <a:gd name="T34" fmla="*/ 26 w 144"/>
                    <a:gd name="T35" fmla="*/ 121 h 147"/>
                    <a:gd name="T36" fmla="*/ 19 w 144"/>
                    <a:gd name="T37" fmla="*/ 131 h 147"/>
                    <a:gd name="T38" fmla="*/ 11 w 144"/>
                    <a:gd name="T39" fmla="*/ 140 h 147"/>
                    <a:gd name="T40" fmla="*/ 0 w 144"/>
                    <a:gd name="T41" fmla="*/ 147 h 147"/>
                    <a:gd name="T42" fmla="*/ 9 w 144"/>
                    <a:gd name="T43" fmla="*/ 143 h 147"/>
                    <a:gd name="T44" fmla="*/ 17 w 144"/>
                    <a:gd name="T45" fmla="*/ 134 h 147"/>
                    <a:gd name="T46" fmla="*/ 25 w 144"/>
                    <a:gd name="T47" fmla="*/ 125 h 147"/>
                    <a:gd name="T48" fmla="*/ 33 w 144"/>
                    <a:gd name="T49" fmla="*/ 114 h 147"/>
                    <a:gd name="T50" fmla="*/ 41 w 144"/>
                    <a:gd name="T51" fmla="*/ 102 h 147"/>
                    <a:gd name="T52" fmla="*/ 52 w 144"/>
                    <a:gd name="T53" fmla="*/ 92 h 147"/>
                    <a:gd name="T54" fmla="*/ 63 w 144"/>
                    <a:gd name="T55" fmla="*/ 84 h 147"/>
                    <a:gd name="T56" fmla="*/ 77 w 144"/>
                    <a:gd name="T57" fmla="*/ 78 h 147"/>
                    <a:gd name="T58" fmla="*/ 86 w 144"/>
                    <a:gd name="T59" fmla="*/ 75 h 147"/>
                    <a:gd name="T60" fmla="*/ 97 w 144"/>
                    <a:gd name="T61" fmla="*/ 70 h 147"/>
                    <a:gd name="T62" fmla="*/ 106 w 144"/>
                    <a:gd name="T63" fmla="*/ 64 h 147"/>
                    <a:gd name="T64" fmla="*/ 114 w 144"/>
                    <a:gd name="T65" fmla="*/ 57 h 147"/>
                    <a:gd name="T66" fmla="*/ 123 w 144"/>
                    <a:gd name="T67" fmla="*/ 50 h 147"/>
                    <a:gd name="T68" fmla="*/ 131 w 144"/>
                    <a:gd name="T69" fmla="*/ 42 h 147"/>
                    <a:gd name="T70" fmla="*/ 138 w 144"/>
                    <a:gd name="T71" fmla="*/ 35 h 147"/>
                    <a:gd name="T72" fmla="*/ 144 w 144"/>
                    <a:gd name="T73" fmla="*/ 29 h 147"/>
                    <a:gd name="T74" fmla="*/ 139 w 144"/>
                    <a:gd name="T75" fmla="*/ 29 h 147"/>
                    <a:gd name="T76" fmla="*/ 133 w 144"/>
                    <a:gd name="T77" fmla="*/ 24 h 147"/>
                    <a:gd name="T78" fmla="*/ 130 w 144"/>
                    <a:gd name="T79" fmla="*/ 15 h 147"/>
                    <a:gd name="T80" fmla="*/ 127 w 144"/>
                    <a:gd name="T81" fmla="*/ 0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44" h="147">
                      <a:moveTo>
                        <a:pt x="127" y="0"/>
                      </a:moveTo>
                      <a:lnTo>
                        <a:pt x="128" y="7"/>
                      </a:lnTo>
                      <a:lnTo>
                        <a:pt x="128" y="22"/>
                      </a:lnTo>
                      <a:lnTo>
                        <a:pt x="125" y="37"/>
                      </a:lnTo>
                      <a:lnTo>
                        <a:pt x="117" y="46"/>
                      </a:lnTo>
                      <a:lnTo>
                        <a:pt x="110" y="48"/>
                      </a:lnTo>
                      <a:lnTo>
                        <a:pt x="102" y="52"/>
                      </a:lnTo>
                      <a:lnTo>
                        <a:pt x="93" y="56"/>
                      </a:lnTo>
                      <a:lnTo>
                        <a:pt x="84" y="62"/>
                      </a:lnTo>
                      <a:lnTo>
                        <a:pt x="74" y="68"/>
                      </a:lnTo>
                      <a:lnTo>
                        <a:pt x="64" y="72"/>
                      </a:lnTo>
                      <a:lnTo>
                        <a:pt x="56" y="76"/>
                      </a:lnTo>
                      <a:lnTo>
                        <a:pt x="49" y="78"/>
                      </a:lnTo>
                      <a:lnTo>
                        <a:pt x="44" y="82"/>
                      </a:lnTo>
                      <a:lnTo>
                        <a:pt x="40" y="88"/>
                      </a:lnTo>
                      <a:lnTo>
                        <a:pt x="36" y="98"/>
                      </a:lnTo>
                      <a:lnTo>
                        <a:pt x="32" y="109"/>
                      </a:lnTo>
                      <a:lnTo>
                        <a:pt x="26" y="121"/>
                      </a:lnTo>
                      <a:lnTo>
                        <a:pt x="19" y="131"/>
                      </a:lnTo>
                      <a:lnTo>
                        <a:pt x="11" y="140"/>
                      </a:lnTo>
                      <a:lnTo>
                        <a:pt x="0" y="147"/>
                      </a:lnTo>
                      <a:lnTo>
                        <a:pt x="9" y="143"/>
                      </a:lnTo>
                      <a:lnTo>
                        <a:pt x="17" y="134"/>
                      </a:lnTo>
                      <a:lnTo>
                        <a:pt x="25" y="125"/>
                      </a:lnTo>
                      <a:lnTo>
                        <a:pt x="33" y="114"/>
                      </a:lnTo>
                      <a:lnTo>
                        <a:pt x="41" y="102"/>
                      </a:lnTo>
                      <a:lnTo>
                        <a:pt x="52" y="92"/>
                      </a:lnTo>
                      <a:lnTo>
                        <a:pt x="63" y="84"/>
                      </a:lnTo>
                      <a:lnTo>
                        <a:pt x="77" y="78"/>
                      </a:lnTo>
                      <a:lnTo>
                        <a:pt x="86" y="75"/>
                      </a:lnTo>
                      <a:lnTo>
                        <a:pt x="97" y="70"/>
                      </a:lnTo>
                      <a:lnTo>
                        <a:pt x="106" y="64"/>
                      </a:lnTo>
                      <a:lnTo>
                        <a:pt x="114" y="57"/>
                      </a:lnTo>
                      <a:lnTo>
                        <a:pt x="123" y="50"/>
                      </a:lnTo>
                      <a:lnTo>
                        <a:pt x="131" y="42"/>
                      </a:lnTo>
                      <a:lnTo>
                        <a:pt x="138" y="35"/>
                      </a:lnTo>
                      <a:lnTo>
                        <a:pt x="144" y="29"/>
                      </a:lnTo>
                      <a:lnTo>
                        <a:pt x="139" y="29"/>
                      </a:lnTo>
                      <a:lnTo>
                        <a:pt x="133" y="24"/>
                      </a:lnTo>
                      <a:lnTo>
                        <a:pt x="130" y="15"/>
                      </a:ln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7"/>
                <p:cNvSpPr>
                  <a:spLocks/>
                </p:cNvSpPr>
                <p:nvPr/>
              </p:nvSpPr>
              <p:spPr bwMode="auto">
                <a:xfrm>
                  <a:off x="5619749" y="1919288"/>
                  <a:ext cx="98425" cy="60325"/>
                </a:xfrm>
                <a:custGeom>
                  <a:avLst/>
                  <a:gdLst>
                    <a:gd name="T0" fmla="*/ 7 w 126"/>
                    <a:gd name="T1" fmla="*/ 59 h 77"/>
                    <a:gd name="T2" fmla="*/ 5 w 126"/>
                    <a:gd name="T3" fmla="*/ 64 h 77"/>
                    <a:gd name="T4" fmla="*/ 3 w 126"/>
                    <a:gd name="T5" fmla="*/ 68 h 77"/>
                    <a:gd name="T6" fmla="*/ 1 w 126"/>
                    <a:gd name="T7" fmla="*/ 73 h 77"/>
                    <a:gd name="T8" fmla="*/ 0 w 126"/>
                    <a:gd name="T9" fmla="*/ 77 h 77"/>
                    <a:gd name="T10" fmla="*/ 24 w 126"/>
                    <a:gd name="T11" fmla="*/ 70 h 77"/>
                    <a:gd name="T12" fmla="*/ 45 w 126"/>
                    <a:gd name="T13" fmla="*/ 61 h 77"/>
                    <a:gd name="T14" fmla="*/ 64 w 126"/>
                    <a:gd name="T15" fmla="*/ 49 h 77"/>
                    <a:gd name="T16" fmla="*/ 81 w 126"/>
                    <a:gd name="T17" fmla="*/ 36 h 77"/>
                    <a:gd name="T18" fmla="*/ 95 w 126"/>
                    <a:gd name="T19" fmla="*/ 23 h 77"/>
                    <a:gd name="T20" fmla="*/ 106 w 126"/>
                    <a:gd name="T21" fmla="*/ 13 h 77"/>
                    <a:gd name="T22" fmla="*/ 117 w 126"/>
                    <a:gd name="T23" fmla="*/ 5 h 77"/>
                    <a:gd name="T24" fmla="*/ 126 w 126"/>
                    <a:gd name="T25" fmla="*/ 0 h 77"/>
                    <a:gd name="T26" fmla="*/ 112 w 126"/>
                    <a:gd name="T27" fmla="*/ 5 h 77"/>
                    <a:gd name="T28" fmla="*/ 96 w 126"/>
                    <a:gd name="T29" fmla="*/ 11 h 77"/>
                    <a:gd name="T30" fmla="*/ 80 w 126"/>
                    <a:gd name="T31" fmla="*/ 16 h 77"/>
                    <a:gd name="T32" fmla="*/ 64 w 126"/>
                    <a:gd name="T33" fmla="*/ 22 h 77"/>
                    <a:gd name="T34" fmla="*/ 46 w 126"/>
                    <a:gd name="T35" fmla="*/ 30 h 77"/>
                    <a:gd name="T36" fmla="*/ 31 w 126"/>
                    <a:gd name="T37" fmla="*/ 38 h 77"/>
                    <a:gd name="T38" fmla="*/ 19 w 126"/>
                    <a:gd name="T39" fmla="*/ 49 h 77"/>
                    <a:gd name="T40" fmla="*/ 7 w 126"/>
                    <a:gd name="T41" fmla="*/ 59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26" h="77">
                      <a:moveTo>
                        <a:pt x="7" y="59"/>
                      </a:moveTo>
                      <a:lnTo>
                        <a:pt x="5" y="64"/>
                      </a:lnTo>
                      <a:lnTo>
                        <a:pt x="3" y="68"/>
                      </a:lnTo>
                      <a:lnTo>
                        <a:pt x="1" y="73"/>
                      </a:lnTo>
                      <a:lnTo>
                        <a:pt x="0" y="77"/>
                      </a:lnTo>
                      <a:lnTo>
                        <a:pt x="24" y="70"/>
                      </a:lnTo>
                      <a:lnTo>
                        <a:pt x="45" y="61"/>
                      </a:lnTo>
                      <a:lnTo>
                        <a:pt x="64" y="49"/>
                      </a:lnTo>
                      <a:lnTo>
                        <a:pt x="81" y="36"/>
                      </a:lnTo>
                      <a:lnTo>
                        <a:pt x="95" y="23"/>
                      </a:lnTo>
                      <a:lnTo>
                        <a:pt x="106" y="13"/>
                      </a:lnTo>
                      <a:lnTo>
                        <a:pt x="117" y="5"/>
                      </a:lnTo>
                      <a:lnTo>
                        <a:pt x="126" y="0"/>
                      </a:lnTo>
                      <a:lnTo>
                        <a:pt x="112" y="5"/>
                      </a:lnTo>
                      <a:lnTo>
                        <a:pt x="96" y="11"/>
                      </a:lnTo>
                      <a:lnTo>
                        <a:pt x="80" y="16"/>
                      </a:lnTo>
                      <a:lnTo>
                        <a:pt x="64" y="22"/>
                      </a:lnTo>
                      <a:lnTo>
                        <a:pt x="46" y="30"/>
                      </a:lnTo>
                      <a:lnTo>
                        <a:pt x="31" y="38"/>
                      </a:lnTo>
                      <a:lnTo>
                        <a:pt x="19" y="49"/>
                      </a:lnTo>
                      <a:lnTo>
                        <a:pt x="7" y="59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8"/>
                <p:cNvSpPr>
                  <a:spLocks/>
                </p:cNvSpPr>
                <p:nvPr/>
              </p:nvSpPr>
              <p:spPr bwMode="auto">
                <a:xfrm>
                  <a:off x="5630862" y="1765300"/>
                  <a:ext cx="38100" cy="26988"/>
                </a:xfrm>
                <a:custGeom>
                  <a:avLst/>
                  <a:gdLst>
                    <a:gd name="T0" fmla="*/ 50 w 50"/>
                    <a:gd name="T1" fmla="*/ 0 h 32"/>
                    <a:gd name="T2" fmla="*/ 42 w 50"/>
                    <a:gd name="T3" fmla="*/ 4 h 32"/>
                    <a:gd name="T4" fmla="*/ 34 w 50"/>
                    <a:gd name="T5" fmla="*/ 10 h 32"/>
                    <a:gd name="T6" fmla="*/ 27 w 50"/>
                    <a:gd name="T7" fmla="*/ 14 h 32"/>
                    <a:gd name="T8" fmla="*/ 20 w 50"/>
                    <a:gd name="T9" fmla="*/ 18 h 32"/>
                    <a:gd name="T10" fmla="*/ 13 w 50"/>
                    <a:gd name="T11" fmla="*/ 22 h 32"/>
                    <a:gd name="T12" fmla="*/ 8 w 50"/>
                    <a:gd name="T13" fmla="*/ 25 h 32"/>
                    <a:gd name="T14" fmla="*/ 4 w 50"/>
                    <a:gd name="T15" fmla="*/ 27 h 32"/>
                    <a:gd name="T16" fmla="*/ 0 w 50"/>
                    <a:gd name="T17" fmla="*/ 30 h 32"/>
                    <a:gd name="T18" fmla="*/ 1 w 50"/>
                    <a:gd name="T19" fmla="*/ 31 h 32"/>
                    <a:gd name="T20" fmla="*/ 4 w 50"/>
                    <a:gd name="T21" fmla="*/ 32 h 32"/>
                    <a:gd name="T22" fmla="*/ 8 w 50"/>
                    <a:gd name="T23" fmla="*/ 31 h 32"/>
                    <a:gd name="T24" fmla="*/ 13 w 50"/>
                    <a:gd name="T25" fmla="*/ 29 h 32"/>
                    <a:gd name="T26" fmla="*/ 20 w 50"/>
                    <a:gd name="T27" fmla="*/ 25 h 32"/>
                    <a:gd name="T28" fmla="*/ 28 w 50"/>
                    <a:gd name="T29" fmla="*/ 19 h 32"/>
                    <a:gd name="T30" fmla="*/ 38 w 50"/>
                    <a:gd name="T31" fmla="*/ 10 h 32"/>
                    <a:gd name="T32" fmla="*/ 50 w 50"/>
                    <a:gd name="T3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0" h="32">
                      <a:moveTo>
                        <a:pt x="50" y="0"/>
                      </a:moveTo>
                      <a:lnTo>
                        <a:pt x="42" y="4"/>
                      </a:lnTo>
                      <a:lnTo>
                        <a:pt x="34" y="10"/>
                      </a:lnTo>
                      <a:lnTo>
                        <a:pt x="27" y="14"/>
                      </a:lnTo>
                      <a:lnTo>
                        <a:pt x="20" y="18"/>
                      </a:lnTo>
                      <a:lnTo>
                        <a:pt x="13" y="22"/>
                      </a:lnTo>
                      <a:lnTo>
                        <a:pt x="8" y="25"/>
                      </a:lnTo>
                      <a:lnTo>
                        <a:pt x="4" y="27"/>
                      </a:lnTo>
                      <a:lnTo>
                        <a:pt x="0" y="30"/>
                      </a:lnTo>
                      <a:lnTo>
                        <a:pt x="1" y="31"/>
                      </a:lnTo>
                      <a:lnTo>
                        <a:pt x="4" y="32"/>
                      </a:lnTo>
                      <a:lnTo>
                        <a:pt x="8" y="31"/>
                      </a:lnTo>
                      <a:lnTo>
                        <a:pt x="13" y="29"/>
                      </a:lnTo>
                      <a:lnTo>
                        <a:pt x="20" y="25"/>
                      </a:lnTo>
                      <a:lnTo>
                        <a:pt x="28" y="19"/>
                      </a:lnTo>
                      <a:lnTo>
                        <a:pt x="38" y="1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9"/>
                <p:cNvSpPr>
                  <a:spLocks/>
                </p:cNvSpPr>
                <p:nvPr/>
              </p:nvSpPr>
              <p:spPr bwMode="auto">
                <a:xfrm>
                  <a:off x="5630862" y="1682750"/>
                  <a:ext cx="98425" cy="106363"/>
                </a:xfrm>
                <a:custGeom>
                  <a:avLst/>
                  <a:gdLst>
                    <a:gd name="T0" fmla="*/ 83 w 125"/>
                    <a:gd name="T1" fmla="*/ 21 h 135"/>
                    <a:gd name="T2" fmla="*/ 82 w 125"/>
                    <a:gd name="T3" fmla="*/ 23 h 135"/>
                    <a:gd name="T4" fmla="*/ 80 w 125"/>
                    <a:gd name="T5" fmla="*/ 28 h 135"/>
                    <a:gd name="T6" fmla="*/ 76 w 125"/>
                    <a:gd name="T7" fmla="*/ 35 h 135"/>
                    <a:gd name="T8" fmla="*/ 70 w 125"/>
                    <a:gd name="T9" fmla="*/ 43 h 135"/>
                    <a:gd name="T10" fmla="*/ 62 w 125"/>
                    <a:gd name="T11" fmla="*/ 51 h 135"/>
                    <a:gd name="T12" fmla="*/ 53 w 125"/>
                    <a:gd name="T13" fmla="*/ 58 h 135"/>
                    <a:gd name="T14" fmla="*/ 42 w 125"/>
                    <a:gd name="T15" fmla="*/ 63 h 135"/>
                    <a:gd name="T16" fmla="*/ 29 w 125"/>
                    <a:gd name="T17" fmla="*/ 66 h 135"/>
                    <a:gd name="T18" fmla="*/ 27 w 125"/>
                    <a:gd name="T19" fmla="*/ 73 h 135"/>
                    <a:gd name="T20" fmla="*/ 21 w 125"/>
                    <a:gd name="T21" fmla="*/ 88 h 135"/>
                    <a:gd name="T22" fmla="*/ 14 w 125"/>
                    <a:gd name="T23" fmla="*/ 105 h 135"/>
                    <a:gd name="T24" fmla="*/ 6 w 125"/>
                    <a:gd name="T25" fmla="*/ 117 h 135"/>
                    <a:gd name="T26" fmla="*/ 4 w 125"/>
                    <a:gd name="T27" fmla="*/ 121 h 135"/>
                    <a:gd name="T28" fmla="*/ 1 w 125"/>
                    <a:gd name="T29" fmla="*/ 126 h 135"/>
                    <a:gd name="T30" fmla="*/ 0 w 125"/>
                    <a:gd name="T31" fmla="*/ 130 h 135"/>
                    <a:gd name="T32" fmla="*/ 0 w 125"/>
                    <a:gd name="T33" fmla="*/ 135 h 135"/>
                    <a:gd name="T34" fmla="*/ 32 w 125"/>
                    <a:gd name="T35" fmla="*/ 104 h 135"/>
                    <a:gd name="T36" fmla="*/ 52 w 125"/>
                    <a:gd name="T37" fmla="*/ 71 h 135"/>
                    <a:gd name="T38" fmla="*/ 63 w 125"/>
                    <a:gd name="T39" fmla="*/ 64 h 135"/>
                    <a:gd name="T40" fmla="*/ 73 w 125"/>
                    <a:gd name="T41" fmla="*/ 56 h 135"/>
                    <a:gd name="T42" fmla="*/ 78 w 125"/>
                    <a:gd name="T43" fmla="*/ 48 h 135"/>
                    <a:gd name="T44" fmla="*/ 81 w 125"/>
                    <a:gd name="T45" fmla="*/ 45 h 135"/>
                    <a:gd name="T46" fmla="*/ 82 w 125"/>
                    <a:gd name="T47" fmla="*/ 45 h 135"/>
                    <a:gd name="T48" fmla="*/ 86 w 125"/>
                    <a:gd name="T49" fmla="*/ 43 h 135"/>
                    <a:gd name="T50" fmla="*/ 92 w 125"/>
                    <a:gd name="T51" fmla="*/ 40 h 135"/>
                    <a:gd name="T52" fmla="*/ 100 w 125"/>
                    <a:gd name="T53" fmla="*/ 37 h 135"/>
                    <a:gd name="T54" fmla="*/ 107 w 125"/>
                    <a:gd name="T55" fmla="*/ 31 h 135"/>
                    <a:gd name="T56" fmla="*/ 114 w 125"/>
                    <a:gd name="T57" fmla="*/ 25 h 135"/>
                    <a:gd name="T58" fmla="*/ 120 w 125"/>
                    <a:gd name="T59" fmla="*/ 18 h 135"/>
                    <a:gd name="T60" fmla="*/ 123 w 125"/>
                    <a:gd name="T61" fmla="*/ 9 h 135"/>
                    <a:gd name="T62" fmla="*/ 123 w 125"/>
                    <a:gd name="T63" fmla="*/ 6 h 135"/>
                    <a:gd name="T64" fmla="*/ 125 w 125"/>
                    <a:gd name="T65" fmla="*/ 3 h 135"/>
                    <a:gd name="T66" fmla="*/ 125 w 125"/>
                    <a:gd name="T67" fmla="*/ 2 h 135"/>
                    <a:gd name="T68" fmla="*/ 125 w 125"/>
                    <a:gd name="T69" fmla="*/ 0 h 135"/>
                    <a:gd name="T70" fmla="*/ 121 w 125"/>
                    <a:gd name="T71" fmla="*/ 6 h 135"/>
                    <a:gd name="T72" fmla="*/ 116 w 125"/>
                    <a:gd name="T73" fmla="*/ 11 h 135"/>
                    <a:gd name="T74" fmla="*/ 112 w 125"/>
                    <a:gd name="T75" fmla="*/ 16 h 135"/>
                    <a:gd name="T76" fmla="*/ 106 w 125"/>
                    <a:gd name="T77" fmla="*/ 21 h 135"/>
                    <a:gd name="T78" fmla="*/ 100 w 125"/>
                    <a:gd name="T79" fmla="*/ 24 h 135"/>
                    <a:gd name="T80" fmla="*/ 95 w 125"/>
                    <a:gd name="T81" fmla="*/ 25 h 135"/>
                    <a:gd name="T82" fmla="*/ 89 w 125"/>
                    <a:gd name="T83" fmla="*/ 24 h 135"/>
                    <a:gd name="T84" fmla="*/ 83 w 125"/>
                    <a:gd name="T85" fmla="*/ 21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25" h="135">
                      <a:moveTo>
                        <a:pt x="83" y="21"/>
                      </a:moveTo>
                      <a:lnTo>
                        <a:pt x="82" y="23"/>
                      </a:lnTo>
                      <a:lnTo>
                        <a:pt x="80" y="28"/>
                      </a:lnTo>
                      <a:lnTo>
                        <a:pt x="76" y="35"/>
                      </a:lnTo>
                      <a:lnTo>
                        <a:pt x="70" y="43"/>
                      </a:lnTo>
                      <a:lnTo>
                        <a:pt x="62" y="51"/>
                      </a:lnTo>
                      <a:lnTo>
                        <a:pt x="53" y="58"/>
                      </a:lnTo>
                      <a:lnTo>
                        <a:pt x="42" y="63"/>
                      </a:lnTo>
                      <a:lnTo>
                        <a:pt x="29" y="66"/>
                      </a:lnTo>
                      <a:lnTo>
                        <a:pt x="27" y="73"/>
                      </a:lnTo>
                      <a:lnTo>
                        <a:pt x="21" y="88"/>
                      </a:lnTo>
                      <a:lnTo>
                        <a:pt x="14" y="105"/>
                      </a:lnTo>
                      <a:lnTo>
                        <a:pt x="6" y="117"/>
                      </a:lnTo>
                      <a:lnTo>
                        <a:pt x="4" y="121"/>
                      </a:lnTo>
                      <a:lnTo>
                        <a:pt x="1" y="126"/>
                      </a:lnTo>
                      <a:lnTo>
                        <a:pt x="0" y="130"/>
                      </a:lnTo>
                      <a:lnTo>
                        <a:pt x="0" y="135"/>
                      </a:lnTo>
                      <a:lnTo>
                        <a:pt x="32" y="104"/>
                      </a:lnTo>
                      <a:lnTo>
                        <a:pt x="52" y="71"/>
                      </a:lnTo>
                      <a:lnTo>
                        <a:pt x="63" y="64"/>
                      </a:lnTo>
                      <a:lnTo>
                        <a:pt x="73" y="56"/>
                      </a:lnTo>
                      <a:lnTo>
                        <a:pt x="78" y="48"/>
                      </a:lnTo>
                      <a:lnTo>
                        <a:pt x="81" y="45"/>
                      </a:lnTo>
                      <a:lnTo>
                        <a:pt x="82" y="45"/>
                      </a:lnTo>
                      <a:lnTo>
                        <a:pt x="86" y="43"/>
                      </a:lnTo>
                      <a:lnTo>
                        <a:pt x="92" y="40"/>
                      </a:lnTo>
                      <a:lnTo>
                        <a:pt x="100" y="37"/>
                      </a:lnTo>
                      <a:lnTo>
                        <a:pt x="107" y="31"/>
                      </a:lnTo>
                      <a:lnTo>
                        <a:pt x="114" y="25"/>
                      </a:lnTo>
                      <a:lnTo>
                        <a:pt x="120" y="18"/>
                      </a:lnTo>
                      <a:lnTo>
                        <a:pt x="123" y="9"/>
                      </a:lnTo>
                      <a:lnTo>
                        <a:pt x="123" y="6"/>
                      </a:lnTo>
                      <a:lnTo>
                        <a:pt x="125" y="3"/>
                      </a:lnTo>
                      <a:lnTo>
                        <a:pt x="125" y="2"/>
                      </a:lnTo>
                      <a:lnTo>
                        <a:pt x="125" y="0"/>
                      </a:lnTo>
                      <a:lnTo>
                        <a:pt x="121" y="6"/>
                      </a:lnTo>
                      <a:lnTo>
                        <a:pt x="116" y="11"/>
                      </a:lnTo>
                      <a:lnTo>
                        <a:pt x="112" y="16"/>
                      </a:lnTo>
                      <a:lnTo>
                        <a:pt x="106" y="21"/>
                      </a:lnTo>
                      <a:lnTo>
                        <a:pt x="100" y="24"/>
                      </a:lnTo>
                      <a:lnTo>
                        <a:pt x="95" y="25"/>
                      </a:lnTo>
                      <a:lnTo>
                        <a:pt x="89" y="24"/>
                      </a:lnTo>
                      <a:lnTo>
                        <a:pt x="83" y="21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60"/>
                <p:cNvSpPr>
                  <a:spLocks/>
                </p:cNvSpPr>
                <p:nvPr/>
              </p:nvSpPr>
              <p:spPr bwMode="auto">
                <a:xfrm>
                  <a:off x="5541962" y="1681163"/>
                  <a:ext cx="104775" cy="131763"/>
                </a:xfrm>
                <a:custGeom>
                  <a:avLst/>
                  <a:gdLst>
                    <a:gd name="T0" fmla="*/ 19 w 131"/>
                    <a:gd name="T1" fmla="*/ 83 h 166"/>
                    <a:gd name="T2" fmla="*/ 18 w 131"/>
                    <a:gd name="T3" fmla="*/ 91 h 166"/>
                    <a:gd name="T4" fmla="*/ 13 w 131"/>
                    <a:gd name="T5" fmla="*/ 112 h 166"/>
                    <a:gd name="T6" fmla="*/ 8 w 131"/>
                    <a:gd name="T7" fmla="*/ 133 h 166"/>
                    <a:gd name="T8" fmla="*/ 1 w 131"/>
                    <a:gd name="T9" fmla="*/ 151 h 166"/>
                    <a:gd name="T10" fmla="*/ 0 w 131"/>
                    <a:gd name="T11" fmla="*/ 155 h 166"/>
                    <a:gd name="T12" fmla="*/ 0 w 131"/>
                    <a:gd name="T13" fmla="*/ 160 h 166"/>
                    <a:gd name="T14" fmla="*/ 3 w 131"/>
                    <a:gd name="T15" fmla="*/ 165 h 166"/>
                    <a:gd name="T16" fmla="*/ 8 w 131"/>
                    <a:gd name="T17" fmla="*/ 166 h 166"/>
                    <a:gd name="T18" fmla="*/ 15 w 131"/>
                    <a:gd name="T19" fmla="*/ 165 h 166"/>
                    <a:gd name="T20" fmla="*/ 23 w 131"/>
                    <a:gd name="T21" fmla="*/ 159 h 166"/>
                    <a:gd name="T22" fmla="*/ 32 w 131"/>
                    <a:gd name="T23" fmla="*/ 148 h 166"/>
                    <a:gd name="T24" fmla="*/ 42 w 131"/>
                    <a:gd name="T25" fmla="*/ 130 h 166"/>
                    <a:gd name="T26" fmla="*/ 36 w 131"/>
                    <a:gd name="T27" fmla="*/ 137 h 166"/>
                    <a:gd name="T28" fmla="*/ 32 w 131"/>
                    <a:gd name="T29" fmla="*/ 143 h 166"/>
                    <a:gd name="T30" fmla="*/ 29 w 131"/>
                    <a:gd name="T31" fmla="*/ 146 h 166"/>
                    <a:gd name="T32" fmla="*/ 28 w 131"/>
                    <a:gd name="T33" fmla="*/ 147 h 166"/>
                    <a:gd name="T34" fmla="*/ 34 w 131"/>
                    <a:gd name="T35" fmla="*/ 139 h 166"/>
                    <a:gd name="T36" fmla="*/ 41 w 131"/>
                    <a:gd name="T37" fmla="*/ 127 h 166"/>
                    <a:gd name="T38" fmla="*/ 48 w 131"/>
                    <a:gd name="T39" fmla="*/ 112 h 166"/>
                    <a:gd name="T40" fmla="*/ 54 w 131"/>
                    <a:gd name="T41" fmla="*/ 95 h 166"/>
                    <a:gd name="T42" fmla="*/ 59 w 131"/>
                    <a:gd name="T43" fmla="*/ 80 h 166"/>
                    <a:gd name="T44" fmla="*/ 64 w 131"/>
                    <a:gd name="T45" fmla="*/ 68 h 166"/>
                    <a:gd name="T46" fmla="*/ 66 w 131"/>
                    <a:gd name="T47" fmla="*/ 59 h 166"/>
                    <a:gd name="T48" fmla="*/ 68 w 131"/>
                    <a:gd name="T49" fmla="*/ 55 h 166"/>
                    <a:gd name="T50" fmla="*/ 74 w 131"/>
                    <a:gd name="T51" fmla="*/ 46 h 166"/>
                    <a:gd name="T52" fmla="*/ 84 w 131"/>
                    <a:gd name="T53" fmla="*/ 38 h 166"/>
                    <a:gd name="T54" fmla="*/ 94 w 131"/>
                    <a:gd name="T55" fmla="*/ 29 h 166"/>
                    <a:gd name="T56" fmla="*/ 104 w 131"/>
                    <a:gd name="T57" fmla="*/ 21 h 166"/>
                    <a:gd name="T58" fmla="*/ 115 w 131"/>
                    <a:gd name="T59" fmla="*/ 14 h 166"/>
                    <a:gd name="T60" fmla="*/ 123 w 131"/>
                    <a:gd name="T61" fmla="*/ 8 h 166"/>
                    <a:gd name="T62" fmla="*/ 129 w 131"/>
                    <a:gd name="T63" fmla="*/ 4 h 166"/>
                    <a:gd name="T64" fmla="*/ 131 w 131"/>
                    <a:gd name="T65" fmla="*/ 3 h 166"/>
                    <a:gd name="T66" fmla="*/ 131 w 131"/>
                    <a:gd name="T67" fmla="*/ 1 h 166"/>
                    <a:gd name="T68" fmla="*/ 129 w 131"/>
                    <a:gd name="T69" fmla="*/ 0 h 166"/>
                    <a:gd name="T70" fmla="*/ 124 w 131"/>
                    <a:gd name="T71" fmla="*/ 0 h 166"/>
                    <a:gd name="T72" fmla="*/ 119 w 131"/>
                    <a:gd name="T73" fmla="*/ 1 h 166"/>
                    <a:gd name="T74" fmla="*/ 114 w 131"/>
                    <a:gd name="T75" fmla="*/ 3 h 166"/>
                    <a:gd name="T76" fmla="*/ 107 w 131"/>
                    <a:gd name="T77" fmla="*/ 7 h 166"/>
                    <a:gd name="T78" fmla="*/ 100 w 131"/>
                    <a:gd name="T79" fmla="*/ 9 h 166"/>
                    <a:gd name="T80" fmla="*/ 94 w 131"/>
                    <a:gd name="T81" fmla="*/ 10 h 166"/>
                    <a:gd name="T82" fmla="*/ 88 w 131"/>
                    <a:gd name="T83" fmla="*/ 11 h 166"/>
                    <a:gd name="T84" fmla="*/ 82 w 131"/>
                    <a:gd name="T85" fmla="*/ 12 h 166"/>
                    <a:gd name="T86" fmla="*/ 74 w 131"/>
                    <a:gd name="T87" fmla="*/ 15 h 166"/>
                    <a:gd name="T88" fmla="*/ 66 w 131"/>
                    <a:gd name="T89" fmla="*/ 18 h 166"/>
                    <a:gd name="T90" fmla="*/ 63 w 131"/>
                    <a:gd name="T91" fmla="*/ 23 h 166"/>
                    <a:gd name="T92" fmla="*/ 58 w 131"/>
                    <a:gd name="T93" fmla="*/ 27 h 166"/>
                    <a:gd name="T94" fmla="*/ 55 w 131"/>
                    <a:gd name="T95" fmla="*/ 32 h 166"/>
                    <a:gd name="T96" fmla="*/ 50 w 131"/>
                    <a:gd name="T97" fmla="*/ 37 h 166"/>
                    <a:gd name="T98" fmla="*/ 41 w 131"/>
                    <a:gd name="T99" fmla="*/ 49 h 166"/>
                    <a:gd name="T100" fmla="*/ 31 w 131"/>
                    <a:gd name="T101" fmla="*/ 64 h 166"/>
                    <a:gd name="T102" fmla="*/ 23 w 131"/>
                    <a:gd name="T103" fmla="*/ 77 h 166"/>
                    <a:gd name="T104" fmla="*/ 19 w 131"/>
                    <a:gd name="T105" fmla="*/ 83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1" h="166">
                      <a:moveTo>
                        <a:pt x="19" y="83"/>
                      </a:moveTo>
                      <a:lnTo>
                        <a:pt x="18" y="91"/>
                      </a:lnTo>
                      <a:lnTo>
                        <a:pt x="13" y="112"/>
                      </a:lnTo>
                      <a:lnTo>
                        <a:pt x="8" y="133"/>
                      </a:lnTo>
                      <a:lnTo>
                        <a:pt x="1" y="151"/>
                      </a:lnTo>
                      <a:lnTo>
                        <a:pt x="0" y="155"/>
                      </a:lnTo>
                      <a:lnTo>
                        <a:pt x="0" y="160"/>
                      </a:lnTo>
                      <a:lnTo>
                        <a:pt x="3" y="165"/>
                      </a:lnTo>
                      <a:lnTo>
                        <a:pt x="8" y="166"/>
                      </a:lnTo>
                      <a:lnTo>
                        <a:pt x="15" y="165"/>
                      </a:lnTo>
                      <a:lnTo>
                        <a:pt x="23" y="159"/>
                      </a:lnTo>
                      <a:lnTo>
                        <a:pt x="32" y="148"/>
                      </a:lnTo>
                      <a:lnTo>
                        <a:pt x="42" y="130"/>
                      </a:lnTo>
                      <a:lnTo>
                        <a:pt x="36" y="137"/>
                      </a:lnTo>
                      <a:lnTo>
                        <a:pt x="32" y="143"/>
                      </a:lnTo>
                      <a:lnTo>
                        <a:pt x="29" y="146"/>
                      </a:lnTo>
                      <a:lnTo>
                        <a:pt x="28" y="147"/>
                      </a:lnTo>
                      <a:lnTo>
                        <a:pt x="34" y="139"/>
                      </a:lnTo>
                      <a:lnTo>
                        <a:pt x="41" y="127"/>
                      </a:lnTo>
                      <a:lnTo>
                        <a:pt x="48" y="112"/>
                      </a:lnTo>
                      <a:lnTo>
                        <a:pt x="54" y="95"/>
                      </a:lnTo>
                      <a:lnTo>
                        <a:pt x="59" y="80"/>
                      </a:lnTo>
                      <a:lnTo>
                        <a:pt x="64" y="68"/>
                      </a:lnTo>
                      <a:lnTo>
                        <a:pt x="66" y="59"/>
                      </a:lnTo>
                      <a:lnTo>
                        <a:pt x="68" y="55"/>
                      </a:lnTo>
                      <a:lnTo>
                        <a:pt x="74" y="46"/>
                      </a:lnTo>
                      <a:lnTo>
                        <a:pt x="84" y="38"/>
                      </a:lnTo>
                      <a:lnTo>
                        <a:pt x="94" y="29"/>
                      </a:lnTo>
                      <a:lnTo>
                        <a:pt x="104" y="21"/>
                      </a:lnTo>
                      <a:lnTo>
                        <a:pt x="115" y="14"/>
                      </a:lnTo>
                      <a:lnTo>
                        <a:pt x="123" y="8"/>
                      </a:lnTo>
                      <a:lnTo>
                        <a:pt x="129" y="4"/>
                      </a:lnTo>
                      <a:lnTo>
                        <a:pt x="131" y="3"/>
                      </a:lnTo>
                      <a:lnTo>
                        <a:pt x="131" y="1"/>
                      </a:lnTo>
                      <a:lnTo>
                        <a:pt x="129" y="0"/>
                      </a:lnTo>
                      <a:lnTo>
                        <a:pt x="124" y="0"/>
                      </a:lnTo>
                      <a:lnTo>
                        <a:pt x="119" y="1"/>
                      </a:lnTo>
                      <a:lnTo>
                        <a:pt x="114" y="3"/>
                      </a:lnTo>
                      <a:lnTo>
                        <a:pt x="107" y="7"/>
                      </a:lnTo>
                      <a:lnTo>
                        <a:pt x="100" y="9"/>
                      </a:lnTo>
                      <a:lnTo>
                        <a:pt x="94" y="10"/>
                      </a:lnTo>
                      <a:lnTo>
                        <a:pt x="88" y="11"/>
                      </a:lnTo>
                      <a:lnTo>
                        <a:pt x="82" y="12"/>
                      </a:lnTo>
                      <a:lnTo>
                        <a:pt x="74" y="15"/>
                      </a:lnTo>
                      <a:lnTo>
                        <a:pt x="66" y="18"/>
                      </a:lnTo>
                      <a:lnTo>
                        <a:pt x="63" y="23"/>
                      </a:lnTo>
                      <a:lnTo>
                        <a:pt x="58" y="27"/>
                      </a:lnTo>
                      <a:lnTo>
                        <a:pt x="55" y="32"/>
                      </a:lnTo>
                      <a:lnTo>
                        <a:pt x="50" y="37"/>
                      </a:lnTo>
                      <a:lnTo>
                        <a:pt x="41" y="49"/>
                      </a:lnTo>
                      <a:lnTo>
                        <a:pt x="31" y="64"/>
                      </a:lnTo>
                      <a:lnTo>
                        <a:pt x="23" y="77"/>
                      </a:lnTo>
                      <a:lnTo>
                        <a:pt x="19" y="83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61"/>
                <p:cNvSpPr>
                  <a:spLocks/>
                </p:cNvSpPr>
                <p:nvPr/>
              </p:nvSpPr>
              <p:spPr bwMode="auto">
                <a:xfrm>
                  <a:off x="5484812" y="1720850"/>
                  <a:ext cx="34925" cy="107950"/>
                </a:xfrm>
                <a:custGeom>
                  <a:avLst/>
                  <a:gdLst>
                    <a:gd name="T0" fmla="*/ 15 w 45"/>
                    <a:gd name="T1" fmla="*/ 34 h 136"/>
                    <a:gd name="T2" fmla="*/ 8 w 45"/>
                    <a:gd name="T3" fmla="*/ 40 h 136"/>
                    <a:gd name="T4" fmla="*/ 3 w 45"/>
                    <a:gd name="T5" fmla="*/ 45 h 136"/>
                    <a:gd name="T6" fmla="*/ 0 w 45"/>
                    <a:gd name="T7" fmla="*/ 54 h 136"/>
                    <a:gd name="T8" fmla="*/ 2 w 45"/>
                    <a:gd name="T9" fmla="*/ 66 h 136"/>
                    <a:gd name="T10" fmla="*/ 6 w 45"/>
                    <a:gd name="T11" fmla="*/ 83 h 136"/>
                    <a:gd name="T12" fmla="*/ 8 w 45"/>
                    <a:gd name="T13" fmla="*/ 105 h 136"/>
                    <a:gd name="T14" fmla="*/ 9 w 45"/>
                    <a:gd name="T15" fmla="*/ 122 h 136"/>
                    <a:gd name="T16" fmla="*/ 9 w 45"/>
                    <a:gd name="T17" fmla="*/ 131 h 136"/>
                    <a:gd name="T18" fmla="*/ 10 w 45"/>
                    <a:gd name="T19" fmla="*/ 134 h 136"/>
                    <a:gd name="T20" fmla="*/ 15 w 45"/>
                    <a:gd name="T21" fmla="*/ 136 h 136"/>
                    <a:gd name="T22" fmla="*/ 21 w 45"/>
                    <a:gd name="T23" fmla="*/ 126 h 136"/>
                    <a:gd name="T24" fmla="*/ 30 w 45"/>
                    <a:gd name="T25" fmla="*/ 91 h 136"/>
                    <a:gd name="T26" fmla="*/ 26 w 45"/>
                    <a:gd name="T27" fmla="*/ 98 h 136"/>
                    <a:gd name="T28" fmla="*/ 23 w 45"/>
                    <a:gd name="T29" fmla="*/ 103 h 136"/>
                    <a:gd name="T30" fmla="*/ 22 w 45"/>
                    <a:gd name="T31" fmla="*/ 106 h 136"/>
                    <a:gd name="T32" fmla="*/ 21 w 45"/>
                    <a:gd name="T33" fmla="*/ 107 h 136"/>
                    <a:gd name="T34" fmla="*/ 30 w 45"/>
                    <a:gd name="T35" fmla="*/ 82 h 136"/>
                    <a:gd name="T36" fmla="*/ 28 w 45"/>
                    <a:gd name="T37" fmla="*/ 58 h 136"/>
                    <a:gd name="T38" fmla="*/ 32 w 45"/>
                    <a:gd name="T39" fmla="*/ 43 h 136"/>
                    <a:gd name="T40" fmla="*/ 38 w 45"/>
                    <a:gd name="T41" fmla="*/ 35 h 136"/>
                    <a:gd name="T42" fmla="*/ 41 w 45"/>
                    <a:gd name="T43" fmla="*/ 33 h 136"/>
                    <a:gd name="T44" fmla="*/ 41 w 45"/>
                    <a:gd name="T45" fmla="*/ 31 h 136"/>
                    <a:gd name="T46" fmla="*/ 43 w 45"/>
                    <a:gd name="T47" fmla="*/ 30 h 136"/>
                    <a:gd name="T48" fmla="*/ 43 w 45"/>
                    <a:gd name="T49" fmla="*/ 29 h 136"/>
                    <a:gd name="T50" fmla="*/ 43 w 45"/>
                    <a:gd name="T51" fmla="*/ 28 h 136"/>
                    <a:gd name="T52" fmla="*/ 44 w 45"/>
                    <a:gd name="T53" fmla="*/ 27 h 136"/>
                    <a:gd name="T54" fmla="*/ 44 w 45"/>
                    <a:gd name="T55" fmla="*/ 26 h 136"/>
                    <a:gd name="T56" fmla="*/ 44 w 45"/>
                    <a:gd name="T57" fmla="*/ 25 h 136"/>
                    <a:gd name="T58" fmla="*/ 44 w 45"/>
                    <a:gd name="T59" fmla="*/ 23 h 136"/>
                    <a:gd name="T60" fmla="*/ 45 w 45"/>
                    <a:gd name="T61" fmla="*/ 16 h 136"/>
                    <a:gd name="T62" fmla="*/ 44 w 45"/>
                    <a:gd name="T63" fmla="*/ 10 h 136"/>
                    <a:gd name="T64" fmla="*/ 41 w 45"/>
                    <a:gd name="T65" fmla="*/ 5 h 136"/>
                    <a:gd name="T66" fmla="*/ 39 w 45"/>
                    <a:gd name="T67" fmla="*/ 0 h 136"/>
                    <a:gd name="T68" fmla="*/ 33 w 45"/>
                    <a:gd name="T69" fmla="*/ 10 h 136"/>
                    <a:gd name="T70" fmla="*/ 28 w 45"/>
                    <a:gd name="T71" fmla="*/ 19 h 136"/>
                    <a:gd name="T72" fmla="*/ 21 w 45"/>
                    <a:gd name="T73" fmla="*/ 28 h 136"/>
                    <a:gd name="T74" fmla="*/ 15 w 45"/>
                    <a:gd name="T75" fmla="*/ 34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5" h="136">
                      <a:moveTo>
                        <a:pt x="15" y="34"/>
                      </a:moveTo>
                      <a:lnTo>
                        <a:pt x="8" y="40"/>
                      </a:lnTo>
                      <a:lnTo>
                        <a:pt x="3" y="45"/>
                      </a:lnTo>
                      <a:lnTo>
                        <a:pt x="0" y="54"/>
                      </a:lnTo>
                      <a:lnTo>
                        <a:pt x="2" y="66"/>
                      </a:lnTo>
                      <a:lnTo>
                        <a:pt x="6" y="83"/>
                      </a:lnTo>
                      <a:lnTo>
                        <a:pt x="8" y="105"/>
                      </a:lnTo>
                      <a:lnTo>
                        <a:pt x="9" y="122"/>
                      </a:lnTo>
                      <a:lnTo>
                        <a:pt x="9" y="131"/>
                      </a:lnTo>
                      <a:lnTo>
                        <a:pt x="10" y="134"/>
                      </a:lnTo>
                      <a:lnTo>
                        <a:pt x="15" y="136"/>
                      </a:lnTo>
                      <a:lnTo>
                        <a:pt x="21" y="126"/>
                      </a:lnTo>
                      <a:lnTo>
                        <a:pt x="30" y="91"/>
                      </a:lnTo>
                      <a:lnTo>
                        <a:pt x="26" y="98"/>
                      </a:lnTo>
                      <a:lnTo>
                        <a:pt x="23" y="103"/>
                      </a:lnTo>
                      <a:lnTo>
                        <a:pt x="22" y="106"/>
                      </a:lnTo>
                      <a:lnTo>
                        <a:pt x="21" y="107"/>
                      </a:lnTo>
                      <a:lnTo>
                        <a:pt x="30" y="82"/>
                      </a:lnTo>
                      <a:lnTo>
                        <a:pt x="28" y="58"/>
                      </a:lnTo>
                      <a:lnTo>
                        <a:pt x="32" y="43"/>
                      </a:lnTo>
                      <a:lnTo>
                        <a:pt x="38" y="35"/>
                      </a:lnTo>
                      <a:lnTo>
                        <a:pt x="41" y="33"/>
                      </a:lnTo>
                      <a:lnTo>
                        <a:pt x="41" y="31"/>
                      </a:lnTo>
                      <a:lnTo>
                        <a:pt x="43" y="30"/>
                      </a:lnTo>
                      <a:lnTo>
                        <a:pt x="43" y="29"/>
                      </a:lnTo>
                      <a:lnTo>
                        <a:pt x="43" y="28"/>
                      </a:lnTo>
                      <a:lnTo>
                        <a:pt x="44" y="27"/>
                      </a:lnTo>
                      <a:lnTo>
                        <a:pt x="44" y="26"/>
                      </a:lnTo>
                      <a:lnTo>
                        <a:pt x="44" y="25"/>
                      </a:lnTo>
                      <a:lnTo>
                        <a:pt x="44" y="23"/>
                      </a:lnTo>
                      <a:lnTo>
                        <a:pt x="45" y="16"/>
                      </a:lnTo>
                      <a:lnTo>
                        <a:pt x="44" y="10"/>
                      </a:lnTo>
                      <a:lnTo>
                        <a:pt x="41" y="5"/>
                      </a:lnTo>
                      <a:lnTo>
                        <a:pt x="39" y="0"/>
                      </a:lnTo>
                      <a:lnTo>
                        <a:pt x="33" y="10"/>
                      </a:lnTo>
                      <a:lnTo>
                        <a:pt x="28" y="19"/>
                      </a:lnTo>
                      <a:lnTo>
                        <a:pt x="21" y="28"/>
                      </a:lnTo>
                      <a:lnTo>
                        <a:pt x="15" y="34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2"/>
                <p:cNvSpPr>
                  <a:spLocks/>
                </p:cNvSpPr>
                <p:nvPr/>
              </p:nvSpPr>
              <p:spPr bwMode="auto">
                <a:xfrm>
                  <a:off x="5543549" y="1819275"/>
                  <a:ext cx="52388" cy="155575"/>
                </a:xfrm>
                <a:custGeom>
                  <a:avLst/>
                  <a:gdLst>
                    <a:gd name="T0" fmla="*/ 38 w 65"/>
                    <a:gd name="T1" fmla="*/ 85 h 195"/>
                    <a:gd name="T2" fmla="*/ 65 w 65"/>
                    <a:gd name="T3" fmla="*/ 10 h 195"/>
                    <a:gd name="T4" fmla="*/ 65 w 65"/>
                    <a:gd name="T5" fmla="*/ 5 h 195"/>
                    <a:gd name="T6" fmla="*/ 62 w 65"/>
                    <a:gd name="T7" fmla="*/ 0 h 195"/>
                    <a:gd name="T8" fmla="*/ 55 w 65"/>
                    <a:gd name="T9" fmla="*/ 2 h 195"/>
                    <a:gd name="T10" fmla="*/ 40 w 65"/>
                    <a:gd name="T11" fmla="*/ 24 h 195"/>
                    <a:gd name="T12" fmla="*/ 25 w 65"/>
                    <a:gd name="T13" fmla="*/ 56 h 195"/>
                    <a:gd name="T14" fmla="*/ 15 w 65"/>
                    <a:gd name="T15" fmla="*/ 85 h 195"/>
                    <a:gd name="T16" fmla="*/ 9 w 65"/>
                    <a:gd name="T17" fmla="*/ 110 h 195"/>
                    <a:gd name="T18" fmla="*/ 7 w 65"/>
                    <a:gd name="T19" fmla="*/ 131 h 195"/>
                    <a:gd name="T20" fmla="*/ 4 w 65"/>
                    <a:gd name="T21" fmla="*/ 152 h 195"/>
                    <a:gd name="T22" fmla="*/ 2 w 65"/>
                    <a:gd name="T23" fmla="*/ 172 h 195"/>
                    <a:gd name="T24" fmla="*/ 1 w 65"/>
                    <a:gd name="T25" fmla="*/ 189 h 195"/>
                    <a:gd name="T26" fmla="*/ 0 w 65"/>
                    <a:gd name="T27" fmla="*/ 195 h 195"/>
                    <a:gd name="T28" fmla="*/ 0 w 65"/>
                    <a:gd name="T29" fmla="*/ 195 h 195"/>
                    <a:gd name="T30" fmla="*/ 2 w 65"/>
                    <a:gd name="T31" fmla="*/ 195 h 195"/>
                    <a:gd name="T32" fmla="*/ 4 w 65"/>
                    <a:gd name="T33" fmla="*/ 193 h 195"/>
                    <a:gd name="T34" fmla="*/ 8 w 65"/>
                    <a:gd name="T35" fmla="*/ 186 h 195"/>
                    <a:gd name="T36" fmla="*/ 14 w 65"/>
                    <a:gd name="T37" fmla="*/ 175 h 195"/>
                    <a:gd name="T38" fmla="*/ 19 w 65"/>
                    <a:gd name="T39" fmla="*/ 155 h 195"/>
                    <a:gd name="T40" fmla="*/ 27 w 65"/>
                    <a:gd name="T41" fmla="*/ 125 h 195"/>
                    <a:gd name="T42" fmla="*/ 38 w 65"/>
                    <a:gd name="T43" fmla="*/ 85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5" h="195">
                      <a:moveTo>
                        <a:pt x="38" y="85"/>
                      </a:moveTo>
                      <a:lnTo>
                        <a:pt x="65" y="10"/>
                      </a:lnTo>
                      <a:lnTo>
                        <a:pt x="65" y="5"/>
                      </a:lnTo>
                      <a:lnTo>
                        <a:pt x="62" y="0"/>
                      </a:lnTo>
                      <a:lnTo>
                        <a:pt x="55" y="2"/>
                      </a:lnTo>
                      <a:lnTo>
                        <a:pt x="40" y="24"/>
                      </a:lnTo>
                      <a:lnTo>
                        <a:pt x="25" y="56"/>
                      </a:lnTo>
                      <a:lnTo>
                        <a:pt x="15" y="85"/>
                      </a:lnTo>
                      <a:lnTo>
                        <a:pt x="9" y="110"/>
                      </a:lnTo>
                      <a:lnTo>
                        <a:pt x="7" y="131"/>
                      </a:lnTo>
                      <a:lnTo>
                        <a:pt x="4" y="152"/>
                      </a:lnTo>
                      <a:lnTo>
                        <a:pt x="2" y="172"/>
                      </a:lnTo>
                      <a:lnTo>
                        <a:pt x="1" y="189"/>
                      </a:lnTo>
                      <a:lnTo>
                        <a:pt x="0" y="195"/>
                      </a:lnTo>
                      <a:lnTo>
                        <a:pt x="0" y="195"/>
                      </a:lnTo>
                      <a:lnTo>
                        <a:pt x="2" y="195"/>
                      </a:lnTo>
                      <a:lnTo>
                        <a:pt x="4" y="193"/>
                      </a:lnTo>
                      <a:lnTo>
                        <a:pt x="8" y="186"/>
                      </a:lnTo>
                      <a:lnTo>
                        <a:pt x="14" y="175"/>
                      </a:lnTo>
                      <a:lnTo>
                        <a:pt x="19" y="155"/>
                      </a:lnTo>
                      <a:lnTo>
                        <a:pt x="27" y="125"/>
                      </a:lnTo>
                      <a:lnTo>
                        <a:pt x="38" y="85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3"/>
                <p:cNvSpPr>
                  <a:spLocks/>
                </p:cNvSpPr>
                <p:nvPr/>
              </p:nvSpPr>
              <p:spPr bwMode="auto">
                <a:xfrm>
                  <a:off x="5494337" y="1843088"/>
                  <a:ext cx="30163" cy="107950"/>
                </a:xfrm>
                <a:custGeom>
                  <a:avLst/>
                  <a:gdLst>
                    <a:gd name="T0" fmla="*/ 6 w 38"/>
                    <a:gd name="T1" fmla="*/ 136 h 136"/>
                    <a:gd name="T2" fmla="*/ 11 w 38"/>
                    <a:gd name="T3" fmla="*/ 130 h 136"/>
                    <a:gd name="T4" fmla="*/ 13 w 38"/>
                    <a:gd name="T5" fmla="*/ 111 h 136"/>
                    <a:gd name="T6" fmla="*/ 14 w 38"/>
                    <a:gd name="T7" fmla="*/ 91 h 136"/>
                    <a:gd name="T8" fmla="*/ 16 w 38"/>
                    <a:gd name="T9" fmla="*/ 75 h 136"/>
                    <a:gd name="T10" fmla="*/ 20 w 38"/>
                    <a:gd name="T11" fmla="*/ 58 h 136"/>
                    <a:gd name="T12" fmla="*/ 27 w 38"/>
                    <a:gd name="T13" fmla="*/ 35 h 136"/>
                    <a:gd name="T14" fmla="*/ 34 w 38"/>
                    <a:gd name="T15" fmla="*/ 16 h 136"/>
                    <a:gd name="T16" fmla="*/ 38 w 38"/>
                    <a:gd name="T17" fmla="*/ 7 h 136"/>
                    <a:gd name="T18" fmla="*/ 36 w 38"/>
                    <a:gd name="T19" fmla="*/ 0 h 136"/>
                    <a:gd name="T20" fmla="*/ 33 w 38"/>
                    <a:gd name="T21" fmla="*/ 0 h 136"/>
                    <a:gd name="T22" fmla="*/ 28 w 38"/>
                    <a:gd name="T23" fmla="*/ 5 h 136"/>
                    <a:gd name="T24" fmla="*/ 23 w 38"/>
                    <a:gd name="T25" fmla="*/ 15 h 136"/>
                    <a:gd name="T26" fmla="*/ 17 w 38"/>
                    <a:gd name="T27" fmla="*/ 26 h 136"/>
                    <a:gd name="T28" fmla="*/ 11 w 38"/>
                    <a:gd name="T29" fmla="*/ 39 h 136"/>
                    <a:gd name="T30" fmla="*/ 6 w 38"/>
                    <a:gd name="T31" fmla="*/ 53 h 136"/>
                    <a:gd name="T32" fmla="*/ 3 w 38"/>
                    <a:gd name="T33" fmla="*/ 64 h 136"/>
                    <a:gd name="T34" fmla="*/ 0 w 38"/>
                    <a:gd name="T35" fmla="*/ 87 h 136"/>
                    <a:gd name="T36" fmla="*/ 0 w 38"/>
                    <a:gd name="T37" fmla="*/ 109 h 136"/>
                    <a:gd name="T38" fmla="*/ 1 w 38"/>
                    <a:gd name="T39" fmla="*/ 128 h 136"/>
                    <a:gd name="T40" fmla="*/ 6 w 38"/>
                    <a:gd name="T41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8" h="136">
                      <a:moveTo>
                        <a:pt x="6" y="136"/>
                      </a:moveTo>
                      <a:lnTo>
                        <a:pt x="11" y="130"/>
                      </a:lnTo>
                      <a:lnTo>
                        <a:pt x="13" y="111"/>
                      </a:lnTo>
                      <a:lnTo>
                        <a:pt x="14" y="91"/>
                      </a:lnTo>
                      <a:lnTo>
                        <a:pt x="16" y="75"/>
                      </a:lnTo>
                      <a:lnTo>
                        <a:pt x="20" y="58"/>
                      </a:lnTo>
                      <a:lnTo>
                        <a:pt x="27" y="35"/>
                      </a:lnTo>
                      <a:lnTo>
                        <a:pt x="34" y="16"/>
                      </a:lnTo>
                      <a:lnTo>
                        <a:pt x="38" y="7"/>
                      </a:lnTo>
                      <a:lnTo>
                        <a:pt x="36" y="0"/>
                      </a:lnTo>
                      <a:lnTo>
                        <a:pt x="33" y="0"/>
                      </a:lnTo>
                      <a:lnTo>
                        <a:pt x="28" y="5"/>
                      </a:lnTo>
                      <a:lnTo>
                        <a:pt x="23" y="15"/>
                      </a:lnTo>
                      <a:lnTo>
                        <a:pt x="17" y="26"/>
                      </a:lnTo>
                      <a:lnTo>
                        <a:pt x="11" y="39"/>
                      </a:lnTo>
                      <a:lnTo>
                        <a:pt x="6" y="53"/>
                      </a:lnTo>
                      <a:lnTo>
                        <a:pt x="3" y="64"/>
                      </a:lnTo>
                      <a:lnTo>
                        <a:pt x="0" y="87"/>
                      </a:lnTo>
                      <a:lnTo>
                        <a:pt x="0" y="109"/>
                      </a:lnTo>
                      <a:lnTo>
                        <a:pt x="1" y="128"/>
                      </a:lnTo>
                      <a:lnTo>
                        <a:pt x="6" y="136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3804828" y="4711845"/>
                <a:ext cx="1217233" cy="1156897"/>
                <a:chOff x="6065837" y="1652588"/>
                <a:chExt cx="439738" cy="357188"/>
              </a:xfrm>
            </p:grpSpPr>
            <p:sp>
              <p:nvSpPr>
                <p:cNvPr id="140" name="Freeform 42"/>
                <p:cNvSpPr>
                  <a:spLocks/>
                </p:cNvSpPr>
                <p:nvPr/>
              </p:nvSpPr>
              <p:spPr bwMode="auto">
                <a:xfrm>
                  <a:off x="6095999" y="1666875"/>
                  <a:ext cx="87313" cy="23813"/>
                </a:xfrm>
                <a:custGeom>
                  <a:avLst/>
                  <a:gdLst>
                    <a:gd name="T0" fmla="*/ 0 w 111"/>
                    <a:gd name="T1" fmla="*/ 30 h 30"/>
                    <a:gd name="T2" fmla="*/ 42 w 111"/>
                    <a:gd name="T3" fmla="*/ 0 h 30"/>
                    <a:gd name="T4" fmla="*/ 83 w 111"/>
                    <a:gd name="T5" fmla="*/ 0 h 30"/>
                    <a:gd name="T6" fmla="*/ 111 w 111"/>
                    <a:gd name="T7" fmla="*/ 30 h 30"/>
                    <a:gd name="T8" fmla="*/ 0 w 111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30">
                      <a:moveTo>
                        <a:pt x="0" y="30"/>
                      </a:moveTo>
                      <a:lnTo>
                        <a:pt x="42" y="0"/>
                      </a:lnTo>
                      <a:lnTo>
                        <a:pt x="83" y="0"/>
                      </a:lnTo>
                      <a:lnTo>
                        <a:pt x="111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43"/>
                <p:cNvSpPr>
                  <a:spLocks/>
                </p:cNvSpPr>
                <p:nvPr/>
              </p:nvSpPr>
              <p:spPr bwMode="auto">
                <a:xfrm>
                  <a:off x="6208712" y="1666875"/>
                  <a:ext cx="87313" cy="23813"/>
                </a:xfrm>
                <a:custGeom>
                  <a:avLst/>
                  <a:gdLst>
                    <a:gd name="T0" fmla="*/ 0 w 110"/>
                    <a:gd name="T1" fmla="*/ 30 h 30"/>
                    <a:gd name="T2" fmla="*/ 41 w 110"/>
                    <a:gd name="T3" fmla="*/ 0 h 30"/>
                    <a:gd name="T4" fmla="*/ 82 w 110"/>
                    <a:gd name="T5" fmla="*/ 0 h 30"/>
                    <a:gd name="T6" fmla="*/ 110 w 110"/>
                    <a:gd name="T7" fmla="*/ 30 h 30"/>
                    <a:gd name="T8" fmla="*/ 0 w 110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30">
                      <a:moveTo>
                        <a:pt x="0" y="30"/>
                      </a:moveTo>
                      <a:lnTo>
                        <a:pt x="41" y="0"/>
                      </a:lnTo>
                      <a:lnTo>
                        <a:pt x="82" y="0"/>
                      </a:lnTo>
                      <a:lnTo>
                        <a:pt x="110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48"/>
                <p:cNvSpPr>
                  <a:spLocks/>
                </p:cNvSpPr>
                <p:nvPr/>
              </p:nvSpPr>
              <p:spPr bwMode="auto">
                <a:xfrm>
                  <a:off x="6122987" y="1714500"/>
                  <a:ext cx="101600" cy="23813"/>
                </a:xfrm>
                <a:custGeom>
                  <a:avLst/>
                  <a:gdLst>
                    <a:gd name="T0" fmla="*/ 0 w 128"/>
                    <a:gd name="T1" fmla="*/ 31 h 31"/>
                    <a:gd name="T2" fmla="*/ 47 w 128"/>
                    <a:gd name="T3" fmla="*/ 0 h 31"/>
                    <a:gd name="T4" fmla="*/ 96 w 128"/>
                    <a:gd name="T5" fmla="*/ 0 h 31"/>
                    <a:gd name="T6" fmla="*/ 128 w 128"/>
                    <a:gd name="T7" fmla="*/ 31 h 31"/>
                    <a:gd name="T8" fmla="*/ 0 w 128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31">
                      <a:moveTo>
                        <a:pt x="0" y="31"/>
                      </a:moveTo>
                      <a:lnTo>
                        <a:pt x="47" y="0"/>
                      </a:lnTo>
                      <a:lnTo>
                        <a:pt x="96" y="0"/>
                      </a:lnTo>
                      <a:lnTo>
                        <a:pt x="128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49"/>
                <p:cNvSpPr>
                  <a:spLocks/>
                </p:cNvSpPr>
                <p:nvPr/>
              </p:nvSpPr>
              <p:spPr bwMode="auto">
                <a:xfrm>
                  <a:off x="6254749" y="1714500"/>
                  <a:ext cx="101600" cy="23813"/>
                </a:xfrm>
                <a:custGeom>
                  <a:avLst/>
                  <a:gdLst>
                    <a:gd name="T0" fmla="*/ 0 w 129"/>
                    <a:gd name="T1" fmla="*/ 31 h 31"/>
                    <a:gd name="T2" fmla="*/ 48 w 129"/>
                    <a:gd name="T3" fmla="*/ 0 h 31"/>
                    <a:gd name="T4" fmla="*/ 97 w 129"/>
                    <a:gd name="T5" fmla="*/ 0 h 31"/>
                    <a:gd name="T6" fmla="*/ 129 w 129"/>
                    <a:gd name="T7" fmla="*/ 31 h 31"/>
                    <a:gd name="T8" fmla="*/ 0 w 129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" h="31">
                      <a:moveTo>
                        <a:pt x="0" y="31"/>
                      </a:moveTo>
                      <a:lnTo>
                        <a:pt x="48" y="0"/>
                      </a:lnTo>
                      <a:lnTo>
                        <a:pt x="97" y="0"/>
                      </a:lnTo>
                      <a:lnTo>
                        <a:pt x="129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64"/>
                <p:cNvSpPr>
                  <a:spLocks/>
                </p:cNvSpPr>
                <p:nvPr/>
              </p:nvSpPr>
              <p:spPr bwMode="auto">
                <a:xfrm>
                  <a:off x="6065837" y="1652588"/>
                  <a:ext cx="439738" cy="357188"/>
                </a:xfrm>
                <a:custGeom>
                  <a:avLst/>
                  <a:gdLst>
                    <a:gd name="T0" fmla="*/ 42 w 552"/>
                    <a:gd name="T1" fmla="*/ 136 h 449"/>
                    <a:gd name="T2" fmla="*/ 103 w 552"/>
                    <a:gd name="T3" fmla="*/ 157 h 449"/>
                    <a:gd name="T4" fmla="*/ 153 w 552"/>
                    <a:gd name="T5" fmla="*/ 198 h 449"/>
                    <a:gd name="T6" fmla="*/ 168 w 552"/>
                    <a:gd name="T7" fmla="*/ 211 h 449"/>
                    <a:gd name="T8" fmla="*/ 167 w 552"/>
                    <a:gd name="T9" fmla="*/ 207 h 449"/>
                    <a:gd name="T10" fmla="*/ 163 w 552"/>
                    <a:gd name="T11" fmla="*/ 203 h 449"/>
                    <a:gd name="T12" fmla="*/ 140 w 552"/>
                    <a:gd name="T13" fmla="*/ 176 h 449"/>
                    <a:gd name="T14" fmla="*/ 112 w 552"/>
                    <a:gd name="T15" fmla="*/ 147 h 449"/>
                    <a:gd name="T16" fmla="*/ 80 w 552"/>
                    <a:gd name="T17" fmla="*/ 117 h 449"/>
                    <a:gd name="T18" fmla="*/ 57 w 552"/>
                    <a:gd name="T19" fmla="*/ 78 h 449"/>
                    <a:gd name="T20" fmla="*/ 71 w 552"/>
                    <a:gd name="T21" fmla="*/ 43 h 449"/>
                    <a:gd name="T22" fmla="*/ 110 w 552"/>
                    <a:gd name="T23" fmla="*/ 38 h 449"/>
                    <a:gd name="T24" fmla="*/ 138 w 552"/>
                    <a:gd name="T25" fmla="*/ 46 h 449"/>
                    <a:gd name="T26" fmla="*/ 146 w 552"/>
                    <a:gd name="T27" fmla="*/ 39 h 449"/>
                    <a:gd name="T28" fmla="*/ 161 w 552"/>
                    <a:gd name="T29" fmla="*/ 8 h 449"/>
                    <a:gd name="T30" fmla="*/ 186 w 552"/>
                    <a:gd name="T31" fmla="*/ 0 h 449"/>
                    <a:gd name="T32" fmla="*/ 206 w 552"/>
                    <a:gd name="T33" fmla="*/ 3 h 449"/>
                    <a:gd name="T34" fmla="*/ 232 w 552"/>
                    <a:gd name="T35" fmla="*/ 14 h 449"/>
                    <a:gd name="T36" fmla="*/ 256 w 552"/>
                    <a:gd name="T37" fmla="*/ 24 h 449"/>
                    <a:gd name="T38" fmla="*/ 261 w 552"/>
                    <a:gd name="T39" fmla="*/ 18 h 449"/>
                    <a:gd name="T40" fmla="*/ 283 w 552"/>
                    <a:gd name="T41" fmla="*/ 15 h 449"/>
                    <a:gd name="T42" fmla="*/ 304 w 552"/>
                    <a:gd name="T43" fmla="*/ 21 h 449"/>
                    <a:gd name="T44" fmla="*/ 323 w 552"/>
                    <a:gd name="T45" fmla="*/ 28 h 449"/>
                    <a:gd name="T46" fmla="*/ 377 w 552"/>
                    <a:gd name="T47" fmla="*/ 49 h 449"/>
                    <a:gd name="T48" fmla="*/ 415 w 552"/>
                    <a:gd name="T49" fmla="*/ 76 h 449"/>
                    <a:gd name="T50" fmla="*/ 419 w 552"/>
                    <a:gd name="T51" fmla="*/ 74 h 449"/>
                    <a:gd name="T52" fmla="*/ 445 w 552"/>
                    <a:gd name="T53" fmla="*/ 67 h 449"/>
                    <a:gd name="T54" fmla="*/ 467 w 552"/>
                    <a:gd name="T55" fmla="*/ 75 h 449"/>
                    <a:gd name="T56" fmla="*/ 490 w 552"/>
                    <a:gd name="T57" fmla="*/ 94 h 449"/>
                    <a:gd name="T58" fmla="*/ 525 w 552"/>
                    <a:gd name="T59" fmla="*/ 147 h 449"/>
                    <a:gd name="T60" fmla="*/ 527 w 552"/>
                    <a:gd name="T61" fmla="*/ 223 h 449"/>
                    <a:gd name="T62" fmla="*/ 541 w 552"/>
                    <a:gd name="T63" fmla="*/ 298 h 449"/>
                    <a:gd name="T64" fmla="*/ 552 w 552"/>
                    <a:gd name="T65" fmla="*/ 365 h 449"/>
                    <a:gd name="T66" fmla="*/ 549 w 552"/>
                    <a:gd name="T67" fmla="*/ 389 h 449"/>
                    <a:gd name="T68" fmla="*/ 524 w 552"/>
                    <a:gd name="T69" fmla="*/ 416 h 449"/>
                    <a:gd name="T70" fmla="*/ 475 w 552"/>
                    <a:gd name="T71" fmla="*/ 432 h 449"/>
                    <a:gd name="T72" fmla="*/ 408 w 552"/>
                    <a:gd name="T73" fmla="*/ 441 h 449"/>
                    <a:gd name="T74" fmla="*/ 323 w 552"/>
                    <a:gd name="T75" fmla="*/ 449 h 449"/>
                    <a:gd name="T76" fmla="*/ 238 w 552"/>
                    <a:gd name="T77" fmla="*/ 418 h 449"/>
                    <a:gd name="T78" fmla="*/ 191 w 552"/>
                    <a:gd name="T79" fmla="*/ 379 h 449"/>
                    <a:gd name="T80" fmla="*/ 177 w 552"/>
                    <a:gd name="T81" fmla="*/ 369 h 449"/>
                    <a:gd name="T82" fmla="*/ 171 w 552"/>
                    <a:gd name="T83" fmla="*/ 366 h 449"/>
                    <a:gd name="T84" fmla="*/ 148 w 552"/>
                    <a:gd name="T85" fmla="*/ 349 h 449"/>
                    <a:gd name="T86" fmla="*/ 126 w 552"/>
                    <a:gd name="T87" fmla="*/ 320 h 449"/>
                    <a:gd name="T88" fmla="*/ 85 w 552"/>
                    <a:gd name="T89" fmla="*/ 294 h 449"/>
                    <a:gd name="T90" fmla="*/ 32 w 552"/>
                    <a:gd name="T91" fmla="*/ 253 h 449"/>
                    <a:gd name="T92" fmla="*/ 6 w 552"/>
                    <a:gd name="T93" fmla="*/ 225 h 449"/>
                    <a:gd name="T94" fmla="*/ 0 w 552"/>
                    <a:gd name="T95" fmla="*/ 193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552" h="449">
                      <a:moveTo>
                        <a:pt x="16" y="151"/>
                      </a:moveTo>
                      <a:lnTo>
                        <a:pt x="19" y="144"/>
                      </a:lnTo>
                      <a:lnTo>
                        <a:pt x="26" y="140"/>
                      </a:lnTo>
                      <a:lnTo>
                        <a:pt x="42" y="136"/>
                      </a:lnTo>
                      <a:lnTo>
                        <a:pt x="57" y="137"/>
                      </a:lnTo>
                      <a:lnTo>
                        <a:pt x="73" y="140"/>
                      </a:lnTo>
                      <a:lnTo>
                        <a:pt x="88" y="147"/>
                      </a:lnTo>
                      <a:lnTo>
                        <a:pt x="103" y="157"/>
                      </a:lnTo>
                      <a:lnTo>
                        <a:pt x="118" y="168"/>
                      </a:lnTo>
                      <a:lnTo>
                        <a:pt x="133" y="181"/>
                      </a:lnTo>
                      <a:lnTo>
                        <a:pt x="148" y="193"/>
                      </a:lnTo>
                      <a:lnTo>
                        <a:pt x="153" y="198"/>
                      </a:lnTo>
                      <a:lnTo>
                        <a:pt x="157" y="203"/>
                      </a:lnTo>
                      <a:lnTo>
                        <a:pt x="163" y="207"/>
                      </a:lnTo>
                      <a:lnTo>
                        <a:pt x="168" y="212"/>
                      </a:lnTo>
                      <a:lnTo>
                        <a:pt x="168" y="211"/>
                      </a:lnTo>
                      <a:lnTo>
                        <a:pt x="168" y="210"/>
                      </a:lnTo>
                      <a:lnTo>
                        <a:pt x="168" y="208"/>
                      </a:lnTo>
                      <a:lnTo>
                        <a:pt x="167" y="207"/>
                      </a:lnTo>
                      <a:lnTo>
                        <a:pt x="167" y="207"/>
                      </a:lnTo>
                      <a:lnTo>
                        <a:pt x="167" y="206"/>
                      </a:lnTo>
                      <a:lnTo>
                        <a:pt x="167" y="206"/>
                      </a:lnTo>
                      <a:lnTo>
                        <a:pt x="167" y="206"/>
                      </a:lnTo>
                      <a:lnTo>
                        <a:pt x="163" y="203"/>
                      </a:lnTo>
                      <a:lnTo>
                        <a:pt x="160" y="197"/>
                      </a:lnTo>
                      <a:lnTo>
                        <a:pt x="154" y="191"/>
                      </a:lnTo>
                      <a:lnTo>
                        <a:pt x="148" y="184"/>
                      </a:lnTo>
                      <a:lnTo>
                        <a:pt x="140" y="176"/>
                      </a:lnTo>
                      <a:lnTo>
                        <a:pt x="133" y="168"/>
                      </a:lnTo>
                      <a:lnTo>
                        <a:pt x="125" y="160"/>
                      </a:lnTo>
                      <a:lnTo>
                        <a:pt x="118" y="152"/>
                      </a:lnTo>
                      <a:lnTo>
                        <a:pt x="112" y="147"/>
                      </a:lnTo>
                      <a:lnTo>
                        <a:pt x="105" y="142"/>
                      </a:lnTo>
                      <a:lnTo>
                        <a:pt x="97" y="135"/>
                      </a:lnTo>
                      <a:lnTo>
                        <a:pt x="88" y="127"/>
                      </a:lnTo>
                      <a:lnTo>
                        <a:pt x="80" y="117"/>
                      </a:lnTo>
                      <a:lnTo>
                        <a:pt x="72" y="108"/>
                      </a:lnTo>
                      <a:lnTo>
                        <a:pt x="65" y="99"/>
                      </a:lnTo>
                      <a:lnTo>
                        <a:pt x="61" y="89"/>
                      </a:lnTo>
                      <a:lnTo>
                        <a:pt x="57" y="78"/>
                      </a:lnTo>
                      <a:lnTo>
                        <a:pt x="57" y="68"/>
                      </a:lnTo>
                      <a:lnTo>
                        <a:pt x="59" y="58"/>
                      </a:lnTo>
                      <a:lnTo>
                        <a:pt x="64" y="49"/>
                      </a:lnTo>
                      <a:lnTo>
                        <a:pt x="71" y="43"/>
                      </a:lnTo>
                      <a:lnTo>
                        <a:pt x="80" y="39"/>
                      </a:lnTo>
                      <a:lnTo>
                        <a:pt x="89" y="37"/>
                      </a:lnTo>
                      <a:lnTo>
                        <a:pt x="100" y="37"/>
                      </a:lnTo>
                      <a:lnTo>
                        <a:pt x="110" y="38"/>
                      </a:lnTo>
                      <a:lnTo>
                        <a:pt x="119" y="40"/>
                      </a:lnTo>
                      <a:lnTo>
                        <a:pt x="129" y="43"/>
                      </a:lnTo>
                      <a:lnTo>
                        <a:pt x="137" y="46"/>
                      </a:lnTo>
                      <a:lnTo>
                        <a:pt x="138" y="46"/>
                      </a:lnTo>
                      <a:lnTo>
                        <a:pt x="139" y="47"/>
                      </a:lnTo>
                      <a:lnTo>
                        <a:pt x="142" y="48"/>
                      </a:lnTo>
                      <a:lnTo>
                        <a:pt x="146" y="49"/>
                      </a:lnTo>
                      <a:lnTo>
                        <a:pt x="146" y="39"/>
                      </a:lnTo>
                      <a:lnTo>
                        <a:pt x="147" y="30"/>
                      </a:lnTo>
                      <a:lnTo>
                        <a:pt x="150" y="21"/>
                      </a:lnTo>
                      <a:lnTo>
                        <a:pt x="155" y="14"/>
                      </a:lnTo>
                      <a:lnTo>
                        <a:pt x="161" y="8"/>
                      </a:lnTo>
                      <a:lnTo>
                        <a:pt x="167" y="3"/>
                      </a:lnTo>
                      <a:lnTo>
                        <a:pt x="173" y="1"/>
                      </a:lnTo>
                      <a:lnTo>
                        <a:pt x="179" y="0"/>
                      </a:lnTo>
                      <a:lnTo>
                        <a:pt x="186" y="0"/>
                      </a:lnTo>
                      <a:lnTo>
                        <a:pt x="192" y="0"/>
                      </a:lnTo>
                      <a:lnTo>
                        <a:pt x="196" y="1"/>
                      </a:lnTo>
                      <a:lnTo>
                        <a:pt x="201" y="2"/>
                      </a:lnTo>
                      <a:lnTo>
                        <a:pt x="206" y="3"/>
                      </a:lnTo>
                      <a:lnTo>
                        <a:pt x="211" y="5"/>
                      </a:lnTo>
                      <a:lnTo>
                        <a:pt x="217" y="7"/>
                      </a:lnTo>
                      <a:lnTo>
                        <a:pt x="224" y="10"/>
                      </a:lnTo>
                      <a:lnTo>
                        <a:pt x="232" y="14"/>
                      </a:lnTo>
                      <a:lnTo>
                        <a:pt x="240" y="17"/>
                      </a:lnTo>
                      <a:lnTo>
                        <a:pt x="248" y="21"/>
                      </a:lnTo>
                      <a:lnTo>
                        <a:pt x="256" y="25"/>
                      </a:lnTo>
                      <a:lnTo>
                        <a:pt x="256" y="24"/>
                      </a:lnTo>
                      <a:lnTo>
                        <a:pt x="256" y="24"/>
                      </a:lnTo>
                      <a:lnTo>
                        <a:pt x="256" y="24"/>
                      </a:lnTo>
                      <a:lnTo>
                        <a:pt x="256" y="23"/>
                      </a:lnTo>
                      <a:lnTo>
                        <a:pt x="261" y="18"/>
                      </a:lnTo>
                      <a:lnTo>
                        <a:pt x="267" y="16"/>
                      </a:lnTo>
                      <a:lnTo>
                        <a:pt x="271" y="15"/>
                      </a:lnTo>
                      <a:lnTo>
                        <a:pt x="277" y="14"/>
                      </a:lnTo>
                      <a:lnTo>
                        <a:pt x="283" y="15"/>
                      </a:lnTo>
                      <a:lnTo>
                        <a:pt x="289" y="16"/>
                      </a:lnTo>
                      <a:lnTo>
                        <a:pt x="293" y="17"/>
                      </a:lnTo>
                      <a:lnTo>
                        <a:pt x="299" y="20"/>
                      </a:lnTo>
                      <a:lnTo>
                        <a:pt x="304" y="21"/>
                      </a:lnTo>
                      <a:lnTo>
                        <a:pt x="307" y="23"/>
                      </a:lnTo>
                      <a:lnTo>
                        <a:pt x="312" y="24"/>
                      </a:lnTo>
                      <a:lnTo>
                        <a:pt x="315" y="25"/>
                      </a:lnTo>
                      <a:lnTo>
                        <a:pt x="323" y="28"/>
                      </a:lnTo>
                      <a:lnTo>
                        <a:pt x="335" y="31"/>
                      </a:lnTo>
                      <a:lnTo>
                        <a:pt x="348" y="36"/>
                      </a:lnTo>
                      <a:lnTo>
                        <a:pt x="363" y="41"/>
                      </a:lnTo>
                      <a:lnTo>
                        <a:pt x="377" y="49"/>
                      </a:lnTo>
                      <a:lnTo>
                        <a:pt x="391" y="56"/>
                      </a:lnTo>
                      <a:lnTo>
                        <a:pt x="404" y="66"/>
                      </a:lnTo>
                      <a:lnTo>
                        <a:pt x="414" y="75"/>
                      </a:lnTo>
                      <a:lnTo>
                        <a:pt x="415" y="76"/>
                      </a:lnTo>
                      <a:lnTo>
                        <a:pt x="415" y="76"/>
                      </a:lnTo>
                      <a:lnTo>
                        <a:pt x="416" y="77"/>
                      </a:lnTo>
                      <a:lnTo>
                        <a:pt x="416" y="78"/>
                      </a:lnTo>
                      <a:lnTo>
                        <a:pt x="419" y="74"/>
                      </a:lnTo>
                      <a:lnTo>
                        <a:pt x="422" y="70"/>
                      </a:lnTo>
                      <a:lnTo>
                        <a:pt x="426" y="68"/>
                      </a:lnTo>
                      <a:lnTo>
                        <a:pt x="429" y="66"/>
                      </a:lnTo>
                      <a:lnTo>
                        <a:pt x="445" y="67"/>
                      </a:lnTo>
                      <a:lnTo>
                        <a:pt x="457" y="66"/>
                      </a:lnTo>
                      <a:lnTo>
                        <a:pt x="458" y="67"/>
                      </a:lnTo>
                      <a:lnTo>
                        <a:pt x="463" y="70"/>
                      </a:lnTo>
                      <a:lnTo>
                        <a:pt x="467" y="75"/>
                      </a:lnTo>
                      <a:lnTo>
                        <a:pt x="474" y="81"/>
                      </a:lnTo>
                      <a:lnTo>
                        <a:pt x="480" y="86"/>
                      </a:lnTo>
                      <a:lnTo>
                        <a:pt x="486" y="91"/>
                      </a:lnTo>
                      <a:lnTo>
                        <a:pt x="490" y="94"/>
                      </a:lnTo>
                      <a:lnTo>
                        <a:pt x="492" y="97"/>
                      </a:lnTo>
                      <a:lnTo>
                        <a:pt x="509" y="116"/>
                      </a:lnTo>
                      <a:lnTo>
                        <a:pt x="519" y="134"/>
                      </a:lnTo>
                      <a:lnTo>
                        <a:pt x="525" y="147"/>
                      </a:lnTo>
                      <a:lnTo>
                        <a:pt x="526" y="154"/>
                      </a:lnTo>
                      <a:lnTo>
                        <a:pt x="527" y="158"/>
                      </a:lnTo>
                      <a:lnTo>
                        <a:pt x="527" y="161"/>
                      </a:lnTo>
                      <a:lnTo>
                        <a:pt x="527" y="223"/>
                      </a:lnTo>
                      <a:lnTo>
                        <a:pt x="530" y="242"/>
                      </a:lnTo>
                      <a:lnTo>
                        <a:pt x="534" y="264"/>
                      </a:lnTo>
                      <a:lnTo>
                        <a:pt x="539" y="284"/>
                      </a:lnTo>
                      <a:lnTo>
                        <a:pt x="541" y="298"/>
                      </a:lnTo>
                      <a:lnTo>
                        <a:pt x="543" y="313"/>
                      </a:lnTo>
                      <a:lnTo>
                        <a:pt x="547" y="335"/>
                      </a:lnTo>
                      <a:lnTo>
                        <a:pt x="550" y="355"/>
                      </a:lnTo>
                      <a:lnTo>
                        <a:pt x="552" y="365"/>
                      </a:lnTo>
                      <a:lnTo>
                        <a:pt x="552" y="367"/>
                      </a:lnTo>
                      <a:lnTo>
                        <a:pt x="552" y="371"/>
                      </a:lnTo>
                      <a:lnTo>
                        <a:pt x="551" y="381"/>
                      </a:lnTo>
                      <a:lnTo>
                        <a:pt x="549" y="389"/>
                      </a:lnTo>
                      <a:lnTo>
                        <a:pt x="545" y="397"/>
                      </a:lnTo>
                      <a:lnTo>
                        <a:pt x="540" y="404"/>
                      </a:lnTo>
                      <a:lnTo>
                        <a:pt x="532" y="411"/>
                      </a:lnTo>
                      <a:lnTo>
                        <a:pt x="524" y="416"/>
                      </a:lnTo>
                      <a:lnTo>
                        <a:pt x="513" y="422"/>
                      </a:lnTo>
                      <a:lnTo>
                        <a:pt x="502" y="425"/>
                      </a:lnTo>
                      <a:lnTo>
                        <a:pt x="489" y="428"/>
                      </a:lnTo>
                      <a:lnTo>
                        <a:pt x="475" y="432"/>
                      </a:lnTo>
                      <a:lnTo>
                        <a:pt x="460" y="434"/>
                      </a:lnTo>
                      <a:lnTo>
                        <a:pt x="444" y="438"/>
                      </a:lnTo>
                      <a:lnTo>
                        <a:pt x="427" y="439"/>
                      </a:lnTo>
                      <a:lnTo>
                        <a:pt x="408" y="441"/>
                      </a:lnTo>
                      <a:lnTo>
                        <a:pt x="389" y="443"/>
                      </a:lnTo>
                      <a:lnTo>
                        <a:pt x="368" y="446"/>
                      </a:lnTo>
                      <a:lnTo>
                        <a:pt x="351" y="448"/>
                      </a:lnTo>
                      <a:lnTo>
                        <a:pt x="323" y="449"/>
                      </a:lnTo>
                      <a:lnTo>
                        <a:pt x="299" y="446"/>
                      </a:lnTo>
                      <a:lnTo>
                        <a:pt x="276" y="439"/>
                      </a:lnTo>
                      <a:lnTo>
                        <a:pt x="256" y="430"/>
                      </a:lnTo>
                      <a:lnTo>
                        <a:pt x="238" y="418"/>
                      </a:lnTo>
                      <a:lnTo>
                        <a:pt x="222" y="407"/>
                      </a:lnTo>
                      <a:lnTo>
                        <a:pt x="208" y="395"/>
                      </a:lnTo>
                      <a:lnTo>
                        <a:pt x="196" y="385"/>
                      </a:lnTo>
                      <a:lnTo>
                        <a:pt x="191" y="379"/>
                      </a:lnTo>
                      <a:lnTo>
                        <a:pt x="185" y="374"/>
                      </a:lnTo>
                      <a:lnTo>
                        <a:pt x="180" y="371"/>
                      </a:lnTo>
                      <a:lnTo>
                        <a:pt x="177" y="369"/>
                      </a:lnTo>
                      <a:lnTo>
                        <a:pt x="177" y="369"/>
                      </a:lnTo>
                      <a:lnTo>
                        <a:pt x="177" y="369"/>
                      </a:lnTo>
                      <a:lnTo>
                        <a:pt x="177" y="369"/>
                      </a:lnTo>
                      <a:lnTo>
                        <a:pt x="178" y="369"/>
                      </a:lnTo>
                      <a:lnTo>
                        <a:pt x="171" y="366"/>
                      </a:lnTo>
                      <a:lnTo>
                        <a:pt x="164" y="363"/>
                      </a:lnTo>
                      <a:lnTo>
                        <a:pt x="158" y="358"/>
                      </a:lnTo>
                      <a:lnTo>
                        <a:pt x="153" y="354"/>
                      </a:lnTo>
                      <a:lnTo>
                        <a:pt x="148" y="349"/>
                      </a:lnTo>
                      <a:lnTo>
                        <a:pt x="143" y="342"/>
                      </a:lnTo>
                      <a:lnTo>
                        <a:pt x="139" y="336"/>
                      </a:lnTo>
                      <a:lnTo>
                        <a:pt x="134" y="331"/>
                      </a:lnTo>
                      <a:lnTo>
                        <a:pt x="126" y="320"/>
                      </a:lnTo>
                      <a:lnTo>
                        <a:pt x="119" y="311"/>
                      </a:lnTo>
                      <a:lnTo>
                        <a:pt x="110" y="304"/>
                      </a:lnTo>
                      <a:lnTo>
                        <a:pt x="101" y="299"/>
                      </a:lnTo>
                      <a:lnTo>
                        <a:pt x="85" y="294"/>
                      </a:lnTo>
                      <a:lnTo>
                        <a:pt x="70" y="286"/>
                      </a:lnTo>
                      <a:lnTo>
                        <a:pt x="56" y="275"/>
                      </a:lnTo>
                      <a:lnTo>
                        <a:pt x="43" y="265"/>
                      </a:lnTo>
                      <a:lnTo>
                        <a:pt x="32" y="253"/>
                      </a:lnTo>
                      <a:lnTo>
                        <a:pt x="23" y="243"/>
                      </a:lnTo>
                      <a:lnTo>
                        <a:pt x="14" y="234"/>
                      </a:lnTo>
                      <a:lnTo>
                        <a:pt x="10" y="228"/>
                      </a:lnTo>
                      <a:lnTo>
                        <a:pt x="6" y="225"/>
                      </a:lnTo>
                      <a:lnTo>
                        <a:pt x="4" y="220"/>
                      </a:lnTo>
                      <a:lnTo>
                        <a:pt x="2" y="214"/>
                      </a:lnTo>
                      <a:lnTo>
                        <a:pt x="1" y="208"/>
                      </a:lnTo>
                      <a:lnTo>
                        <a:pt x="0" y="193"/>
                      </a:lnTo>
                      <a:lnTo>
                        <a:pt x="3" y="179"/>
                      </a:lnTo>
                      <a:lnTo>
                        <a:pt x="9" y="164"/>
                      </a:lnTo>
                      <a:lnTo>
                        <a:pt x="16" y="1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65"/>
                <p:cNvSpPr>
                  <a:spLocks/>
                </p:cNvSpPr>
                <p:nvPr/>
              </p:nvSpPr>
              <p:spPr bwMode="auto">
                <a:xfrm>
                  <a:off x="6410324" y="1744663"/>
                  <a:ext cx="1588" cy="3175"/>
                </a:xfrm>
                <a:custGeom>
                  <a:avLst/>
                  <a:gdLst>
                    <a:gd name="T0" fmla="*/ 0 w 1"/>
                    <a:gd name="T1" fmla="*/ 0 h 5"/>
                    <a:gd name="T2" fmla="*/ 0 w 1"/>
                    <a:gd name="T3" fmla="*/ 1 h 5"/>
                    <a:gd name="T4" fmla="*/ 1 w 1"/>
                    <a:gd name="T5" fmla="*/ 2 h 5"/>
                    <a:gd name="T6" fmla="*/ 1 w 1"/>
                    <a:gd name="T7" fmla="*/ 4 h 5"/>
                    <a:gd name="T8" fmla="*/ 1 w 1"/>
                    <a:gd name="T9" fmla="*/ 5 h 5"/>
                    <a:gd name="T10" fmla="*/ 1 w 1"/>
                    <a:gd name="T11" fmla="*/ 4 h 5"/>
                    <a:gd name="T12" fmla="*/ 1 w 1"/>
                    <a:gd name="T13" fmla="*/ 2 h 5"/>
                    <a:gd name="T14" fmla="*/ 0 w 1"/>
                    <a:gd name="T15" fmla="*/ 1 h 5"/>
                    <a:gd name="T16" fmla="*/ 0 w 1"/>
                    <a:gd name="T1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" h="5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1" y="5"/>
                      </a:lnTo>
                      <a:lnTo>
                        <a:pt x="1" y="4"/>
                      </a:lnTo>
                      <a:lnTo>
                        <a:pt x="1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66"/>
                <p:cNvSpPr>
                  <a:spLocks/>
                </p:cNvSpPr>
                <p:nvPr/>
              </p:nvSpPr>
              <p:spPr bwMode="auto">
                <a:xfrm>
                  <a:off x="6084887" y="1674813"/>
                  <a:ext cx="401638" cy="311150"/>
                </a:xfrm>
                <a:custGeom>
                  <a:avLst/>
                  <a:gdLst>
                    <a:gd name="T0" fmla="*/ 440 w 505"/>
                    <a:gd name="T1" fmla="*/ 98 h 392"/>
                    <a:gd name="T2" fmla="*/ 449 w 505"/>
                    <a:gd name="T3" fmla="*/ 147 h 392"/>
                    <a:gd name="T4" fmla="*/ 441 w 505"/>
                    <a:gd name="T5" fmla="*/ 200 h 392"/>
                    <a:gd name="T6" fmla="*/ 406 w 505"/>
                    <a:gd name="T7" fmla="*/ 119 h 392"/>
                    <a:gd name="T8" fmla="*/ 374 w 505"/>
                    <a:gd name="T9" fmla="*/ 68 h 392"/>
                    <a:gd name="T10" fmla="*/ 340 w 505"/>
                    <a:gd name="T11" fmla="*/ 45 h 392"/>
                    <a:gd name="T12" fmla="*/ 323 w 505"/>
                    <a:gd name="T13" fmla="*/ 42 h 392"/>
                    <a:gd name="T14" fmla="*/ 359 w 505"/>
                    <a:gd name="T15" fmla="*/ 92 h 392"/>
                    <a:gd name="T16" fmla="*/ 381 w 505"/>
                    <a:gd name="T17" fmla="*/ 165 h 392"/>
                    <a:gd name="T18" fmla="*/ 368 w 505"/>
                    <a:gd name="T19" fmla="*/ 180 h 392"/>
                    <a:gd name="T20" fmla="*/ 329 w 505"/>
                    <a:gd name="T21" fmla="*/ 133 h 392"/>
                    <a:gd name="T22" fmla="*/ 304 w 505"/>
                    <a:gd name="T23" fmla="*/ 93 h 392"/>
                    <a:gd name="T24" fmla="*/ 290 w 505"/>
                    <a:gd name="T25" fmla="*/ 69 h 392"/>
                    <a:gd name="T26" fmla="*/ 262 w 505"/>
                    <a:gd name="T27" fmla="*/ 43 h 392"/>
                    <a:gd name="T28" fmla="*/ 195 w 505"/>
                    <a:gd name="T29" fmla="*/ 10 h 392"/>
                    <a:gd name="T30" fmla="*/ 149 w 505"/>
                    <a:gd name="T31" fmla="*/ 5 h 392"/>
                    <a:gd name="T32" fmla="*/ 165 w 505"/>
                    <a:gd name="T33" fmla="*/ 38 h 392"/>
                    <a:gd name="T34" fmla="*/ 190 w 505"/>
                    <a:gd name="T35" fmla="*/ 40 h 392"/>
                    <a:gd name="T36" fmla="*/ 220 w 505"/>
                    <a:gd name="T37" fmla="*/ 73 h 392"/>
                    <a:gd name="T38" fmla="*/ 259 w 505"/>
                    <a:gd name="T39" fmla="*/ 121 h 392"/>
                    <a:gd name="T40" fmla="*/ 271 w 505"/>
                    <a:gd name="T41" fmla="*/ 151 h 392"/>
                    <a:gd name="T42" fmla="*/ 271 w 505"/>
                    <a:gd name="T43" fmla="*/ 151 h 392"/>
                    <a:gd name="T44" fmla="*/ 252 w 505"/>
                    <a:gd name="T45" fmla="*/ 146 h 392"/>
                    <a:gd name="T46" fmla="*/ 206 w 505"/>
                    <a:gd name="T47" fmla="*/ 110 h 392"/>
                    <a:gd name="T48" fmla="*/ 175 w 505"/>
                    <a:gd name="T49" fmla="*/ 87 h 392"/>
                    <a:gd name="T50" fmla="*/ 137 w 505"/>
                    <a:gd name="T51" fmla="*/ 60 h 392"/>
                    <a:gd name="T52" fmla="*/ 101 w 505"/>
                    <a:gd name="T53" fmla="*/ 43 h 392"/>
                    <a:gd name="T54" fmla="*/ 62 w 505"/>
                    <a:gd name="T55" fmla="*/ 39 h 392"/>
                    <a:gd name="T56" fmla="*/ 72 w 505"/>
                    <a:gd name="T57" fmla="*/ 60 h 392"/>
                    <a:gd name="T58" fmla="*/ 108 w 505"/>
                    <a:gd name="T59" fmla="*/ 77 h 392"/>
                    <a:gd name="T60" fmla="*/ 144 w 505"/>
                    <a:gd name="T61" fmla="*/ 115 h 392"/>
                    <a:gd name="T62" fmla="*/ 211 w 505"/>
                    <a:gd name="T63" fmla="*/ 183 h 392"/>
                    <a:gd name="T64" fmla="*/ 244 w 505"/>
                    <a:gd name="T65" fmla="*/ 290 h 392"/>
                    <a:gd name="T66" fmla="*/ 144 w 505"/>
                    <a:gd name="T67" fmla="*/ 235 h 392"/>
                    <a:gd name="T68" fmla="*/ 63 w 505"/>
                    <a:gd name="T69" fmla="*/ 165 h 392"/>
                    <a:gd name="T70" fmla="*/ 21 w 505"/>
                    <a:gd name="T71" fmla="*/ 142 h 392"/>
                    <a:gd name="T72" fmla="*/ 0 w 505"/>
                    <a:gd name="T73" fmla="*/ 171 h 392"/>
                    <a:gd name="T74" fmla="*/ 16 w 505"/>
                    <a:gd name="T75" fmla="*/ 195 h 392"/>
                    <a:gd name="T76" fmla="*/ 32 w 505"/>
                    <a:gd name="T77" fmla="*/ 172 h 392"/>
                    <a:gd name="T78" fmla="*/ 57 w 505"/>
                    <a:gd name="T79" fmla="*/ 217 h 392"/>
                    <a:gd name="T80" fmla="*/ 103 w 505"/>
                    <a:gd name="T81" fmla="*/ 242 h 392"/>
                    <a:gd name="T82" fmla="*/ 129 w 505"/>
                    <a:gd name="T83" fmla="*/ 275 h 392"/>
                    <a:gd name="T84" fmla="*/ 173 w 505"/>
                    <a:gd name="T85" fmla="*/ 318 h 392"/>
                    <a:gd name="T86" fmla="*/ 254 w 505"/>
                    <a:gd name="T87" fmla="*/ 352 h 392"/>
                    <a:gd name="T88" fmla="*/ 284 w 505"/>
                    <a:gd name="T89" fmla="*/ 385 h 392"/>
                    <a:gd name="T90" fmla="*/ 305 w 505"/>
                    <a:gd name="T91" fmla="*/ 392 h 392"/>
                    <a:gd name="T92" fmla="*/ 360 w 505"/>
                    <a:gd name="T93" fmla="*/ 388 h 392"/>
                    <a:gd name="T94" fmla="*/ 490 w 505"/>
                    <a:gd name="T95" fmla="*/ 362 h 392"/>
                    <a:gd name="T96" fmla="*/ 496 w 505"/>
                    <a:gd name="T97" fmla="*/ 293 h 392"/>
                    <a:gd name="T98" fmla="*/ 480 w 505"/>
                    <a:gd name="T99" fmla="*/ 199 h 392"/>
                    <a:gd name="T100" fmla="*/ 452 w 505"/>
                    <a:gd name="T101" fmla="*/ 89 h 392"/>
                    <a:gd name="T102" fmla="*/ 415 w 505"/>
                    <a:gd name="T103" fmla="*/ 65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05" h="392">
                      <a:moveTo>
                        <a:pt x="415" y="65"/>
                      </a:moveTo>
                      <a:lnTo>
                        <a:pt x="421" y="73"/>
                      </a:lnTo>
                      <a:lnTo>
                        <a:pt x="427" y="83"/>
                      </a:lnTo>
                      <a:lnTo>
                        <a:pt x="434" y="92"/>
                      </a:lnTo>
                      <a:lnTo>
                        <a:pt x="440" y="98"/>
                      </a:lnTo>
                      <a:lnTo>
                        <a:pt x="446" y="103"/>
                      </a:lnTo>
                      <a:lnTo>
                        <a:pt x="451" y="110"/>
                      </a:lnTo>
                      <a:lnTo>
                        <a:pt x="454" y="118"/>
                      </a:lnTo>
                      <a:lnTo>
                        <a:pt x="452" y="130"/>
                      </a:lnTo>
                      <a:lnTo>
                        <a:pt x="449" y="147"/>
                      </a:lnTo>
                      <a:lnTo>
                        <a:pt x="448" y="169"/>
                      </a:lnTo>
                      <a:lnTo>
                        <a:pt x="446" y="186"/>
                      </a:lnTo>
                      <a:lnTo>
                        <a:pt x="446" y="194"/>
                      </a:lnTo>
                      <a:lnTo>
                        <a:pt x="445" y="198"/>
                      </a:lnTo>
                      <a:lnTo>
                        <a:pt x="441" y="200"/>
                      </a:lnTo>
                      <a:lnTo>
                        <a:pt x="434" y="190"/>
                      </a:lnTo>
                      <a:lnTo>
                        <a:pt x="425" y="155"/>
                      </a:lnTo>
                      <a:lnTo>
                        <a:pt x="419" y="145"/>
                      </a:lnTo>
                      <a:lnTo>
                        <a:pt x="413" y="132"/>
                      </a:lnTo>
                      <a:lnTo>
                        <a:pt x="406" y="119"/>
                      </a:lnTo>
                      <a:lnTo>
                        <a:pt x="399" y="107"/>
                      </a:lnTo>
                      <a:lnTo>
                        <a:pt x="392" y="94"/>
                      </a:lnTo>
                      <a:lnTo>
                        <a:pt x="385" y="84"/>
                      </a:lnTo>
                      <a:lnTo>
                        <a:pt x="380" y="74"/>
                      </a:lnTo>
                      <a:lnTo>
                        <a:pt x="374" y="68"/>
                      </a:lnTo>
                      <a:lnTo>
                        <a:pt x="369" y="63"/>
                      </a:lnTo>
                      <a:lnTo>
                        <a:pt x="362" y="58"/>
                      </a:lnTo>
                      <a:lnTo>
                        <a:pt x="355" y="54"/>
                      </a:lnTo>
                      <a:lnTo>
                        <a:pt x="349" y="48"/>
                      </a:lnTo>
                      <a:lnTo>
                        <a:pt x="340" y="45"/>
                      </a:lnTo>
                      <a:lnTo>
                        <a:pt x="332" y="40"/>
                      </a:lnTo>
                      <a:lnTo>
                        <a:pt x="323" y="36"/>
                      </a:lnTo>
                      <a:lnTo>
                        <a:pt x="315" y="33"/>
                      </a:lnTo>
                      <a:lnTo>
                        <a:pt x="319" y="38"/>
                      </a:lnTo>
                      <a:lnTo>
                        <a:pt x="323" y="42"/>
                      </a:lnTo>
                      <a:lnTo>
                        <a:pt x="327" y="47"/>
                      </a:lnTo>
                      <a:lnTo>
                        <a:pt x="331" y="51"/>
                      </a:lnTo>
                      <a:lnTo>
                        <a:pt x="342" y="64"/>
                      </a:lnTo>
                      <a:lnTo>
                        <a:pt x="352" y="79"/>
                      </a:lnTo>
                      <a:lnTo>
                        <a:pt x="359" y="92"/>
                      </a:lnTo>
                      <a:lnTo>
                        <a:pt x="362" y="98"/>
                      </a:lnTo>
                      <a:lnTo>
                        <a:pt x="364" y="107"/>
                      </a:lnTo>
                      <a:lnTo>
                        <a:pt x="368" y="126"/>
                      </a:lnTo>
                      <a:lnTo>
                        <a:pt x="374" y="149"/>
                      </a:lnTo>
                      <a:lnTo>
                        <a:pt x="381" y="165"/>
                      </a:lnTo>
                      <a:lnTo>
                        <a:pt x="383" y="170"/>
                      </a:lnTo>
                      <a:lnTo>
                        <a:pt x="382" y="176"/>
                      </a:lnTo>
                      <a:lnTo>
                        <a:pt x="380" y="179"/>
                      </a:lnTo>
                      <a:lnTo>
                        <a:pt x="374" y="182"/>
                      </a:lnTo>
                      <a:lnTo>
                        <a:pt x="368" y="180"/>
                      </a:lnTo>
                      <a:lnTo>
                        <a:pt x="360" y="175"/>
                      </a:lnTo>
                      <a:lnTo>
                        <a:pt x="350" y="163"/>
                      </a:lnTo>
                      <a:lnTo>
                        <a:pt x="339" y="146"/>
                      </a:lnTo>
                      <a:lnTo>
                        <a:pt x="335" y="140"/>
                      </a:lnTo>
                      <a:lnTo>
                        <a:pt x="329" y="133"/>
                      </a:lnTo>
                      <a:lnTo>
                        <a:pt x="324" y="125"/>
                      </a:lnTo>
                      <a:lnTo>
                        <a:pt x="319" y="118"/>
                      </a:lnTo>
                      <a:lnTo>
                        <a:pt x="313" y="109"/>
                      </a:lnTo>
                      <a:lnTo>
                        <a:pt x="308" y="101"/>
                      </a:lnTo>
                      <a:lnTo>
                        <a:pt x="304" y="93"/>
                      </a:lnTo>
                      <a:lnTo>
                        <a:pt x="300" y="84"/>
                      </a:lnTo>
                      <a:lnTo>
                        <a:pt x="299" y="83"/>
                      </a:lnTo>
                      <a:lnTo>
                        <a:pt x="297" y="79"/>
                      </a:lnTo>
                      <a:lnTo>
                        <a:pt x="293" y="74"/>
                      </a:lnTo>
                      <a:lnTo>
                        <a:pt x="290" y="69"/>
                      </a:lnTo>
                      <a:lnTo>
                        <a:pt x="284" y="63"/>
                      </a:lnTo>
                      <a:lnTo>
                        <a:pt x="278" y="56"/>
                      </a:lnTo>
                      <a:lnTo>
                        <a:pt x="273" y="50"/>
                      </a:lnTo>
                      <a:lnTo>
                        <a:pt x="266" y="45"/>
                      </a:lnTo>
                      <a:lnTo>
                        <a:pt x="262" y="43"/>
                      </a:lnTo>
                      <a:lnTo>
                        <a:pt x="254" y="39"/>
                      </a:lnTo>
                      <a:lnTo>
                        <a:pt x="241" y="32"/>
                      </a:lnTo>
                      <a:lnTo>
                        <a:pt x="226" y="25"/>
                      </a:lnTo>
                      <a:lnTo>
                        <a:pt x="210" y="17"/>
                      </a:lnTo>
                      <a:lnTo>
                        <a:pt x="195" y="10"/>
                      </a:lnTo>
                      <a:lnTo>
                        <a:pt x="183" y="4"/>
                      </a:lnTo>
                      <a:lnTo>
                        <a:pt x="175" y="2"/>
                      </a:lnTo>
                      <a:lnTo>
                        <a:pt x="164" y="0"/>
                      </a:lnTo>
                      <a:lnTo>
                        <a:pt x="155" y="1"/>
                      </a:lnTo>
                      <a:lnTo>
                        <a:pt x="149" y="5"/>
                      </a:lnTo>
                      <a:lnTo>
                        <a:pt x="147" y="16"/>
                      </a:lnTo>
                      <a:lnTo>
                        <a:pt x="150" y="21"/>
                      </a:lnTo>
                      <a:lnTo>
                        <a:pt x="155" y="27"/>
                      </a:lnTo>
                      <a:lnTo>
                        <a:pt x="160" y="33"/>
                      </a:lnTo>
                      <a:lnTo>
                        <a:pt x="165" y="38"/>
                      </a:lnTo>
                      <a:lnTo>
                        <a:pt x="171" y="41"/>
                      </a:lnTo>
                      <a:lnTo>
                        <a:pt x="177" y="42"/>
                      </a:lnTo>
                      <a:lnTo>
                        <a:pt x="183" y="41"/>
                      </a:lnTo>
                      <a:lnTo>
                        <a:pt x="188" y="38"/>
                      </a:lnTo>
                      <a:lnTo>
                        <a:pt x="190" y="40"/>
                      </a:lnTo>
                      <a:lnTo>
                        <a:pt x="192" y="45"/>
                      </a:lnTo>
                      <a:lnTo>
                        <a:pt x="195" y="50"/>
                      </a:lnTo>
                      <a:lnTo>
                        <a:pt x="202" y="58"/>
                      </a:lnTo>
                      <a:lnTo>
                        <a:pt x="209" y="66"/>
                      </a:lnTo>
                      <a:lnTo>
                        <a:pt x="220" y="73"/>
                      </a:lnTo>
                      <a:lnTo>
                        <a:pt x="230" y="79"/>
                      </a:lnTo>
                      <a:lnTo>
                        <a:pt x="244" y="81"/>
                      </a:lnTo>
                      <a:lnTo>
                        <a:pt x="246" y="88"/>
                      </a:lnTo>
                      <a:lnTo>
                        <a:pt x="252" y="103"/>
                      </a:lnTo>
                      <a:lnTo>
                        <a:pt x="259" y="121"/>
                      </a:lnTo>
                      <a:lnTo>
                        <a:pt x="266" y="133"/>
                      </a:lnTo>
                      <a:lnTo>
                        <a:pt x="268" y="137"/>
                      </a:lnTo>
                      <a:lnTo>
                        <a:pt x="270" y="141"/>
                      </a:lnTo>
                      <a:lnTo>
                        <a:pt x="271" y="147"/>
                      </a:lnTo>
                      <a:lnTo>
                        <a:pt x="271" y="151"/>
                      </a:lnTo>
                      <a:lnTo>
                        <a:pt x="274" y="153"/>
                      </a:lnTo>
                      <a:lnTo>
                        <a:pt x="274" y="153"/>
                      </a:lnTo>
                      <a:lnTo>
                        <a:pt x="273" y="152"/>
                      </a:lnTo>
                      <a:lnTo>
                        <a:pt x="273" y="152"/>
                      </a:lnTo>
                      <a:lnTo>
                        <a:pt x="271" y="151"/>
                      </a:lnTo>
                      <a:lnTo>
                        <a:pt x="270" y="153"/>
                      </a:lnTo>
                      <a:lnTo>
                        <a:pt x="268" y="153"/>
                      </a:lnTo>
                      <a:lnTo>
                        <a:pt x="263" y="153"/>
                      </a:lnTo>
                      <a:lnTo>
                        <a:pt x="259" y="151"/>
                      </a:lnTo>
                      <a:lnTo>
                        <a:pt x="252" y="146"/>
                      </a:lnTo>
                      <a:lnTo>
                        <a:pt x="244" y="140"/>
                      </a:lnTo>
                      <a:lnTo>
                        <a:pt x="233" y="132"/>
                      </a:lnTo>
                      <a:lnTo>
                        <a:pt x="222" y="121"/>
                      </a:lnTo>
                      <a:lnTo>
                        <a:pt x="214" y="115"/>
                      </a:lnTo>
                      <a:lnTo>
                        <a:pt x="206" y="110"/>
                      </a:lnTo>
                      <a:lnTo>
                        <a:pt x="198" y="104"/>
                      </a:lnTo>
                      <a:lnTo>
                        <a:pt x="191" y="100"/>
                      </a:lnTo>
                      <a:lnTo>
                        <a:pt x="185" y="95"/>
                      </a:lnTo>
                      <a:lnTo>
                        <a:pt x="179" y="91"/>
                      </a:lnTo>
                      <a:lnTo>
                        <a:pt x="175" y="87"/>
                      </a:lnTo>
                      <a:lnTo>
                        <a:pt x="171" y="84"/>
                      </a:lnTo>
                      <a:lnTo>
                        <a:pt x="164" y="78"/>
                      </a:lnTo>
                      <a:lnTo>
                        <a:pt x="156" y="71"/>
                      </a:lnTo>
                      <a:lnTo>
                        <a:pt x="147" y="65"/>
                      </a:lnTo>
                      <a:lnTo>
                        <a:pt x="137" y="60"/>
                      </a:lnTo>
                      <a:lnTo>
                        <a:pt x="126" y="54"/>
                      </a:lnTo>
                      <a:lnTo>
                        <a:pt x="118" y="50"/>
                      </a:lnTo>
                      <a:lnTo>
                        <a:pt x="110" y="47"/>
                      </a:lnTo>
                      <a:lnTo>
                        <a:pt x="106" y="45"/>
                      </a:lnTo>
                      <a:lnTo>
                        <a:pt x="101" y="43"/>
                      </a:lnTo>
                      <a:lnTo>
                        <a:pt x="94" y="41"/>
                      </a:lnTo>
                      <a:lnTo>
                        <a:pt x="85" y="39"/>
                      </a:lnTo>
                      <a:lnTo>
                        <a:pt x="77" y="38"/>
                      </a:lnTo>
                      <a:lnTo>
                        <a:pt x="69" y="38"/>
                      </a:lnTo>
                      <a:lnTo>
                        <a:pt x="62" y="39"/>
                      </a:lnTo>
                      <a:lnTo>
                        <a:pt x="58" y="42"/>
                      </a:lnTo>
                      <a:lnTo>
                        <a:pt x="59" y="49"/>
                      </a:lnTo>
                      <a:lnTo>
                        <a:pt x="61" y="50"/>
                      </a:lnTo>
                      <a:lnTo>
                        <a:pt x="65" y="55"/>
                      </a:lnTo>
                      <a:lnTo>
                        <a:pt x="72" y="60"/>
                      </a:lnTo>
                      <a:lnTo>
                        <a:pt x="80" y="65"/>
                      </a:lnTo>
                      <a:lnTo>
                        <a:pt x="88" y="71"/>
                      </a:lnTo>
                      <a:lnTo>
                        <a:pt x="96" y="76"/>
                      </a:lnTo>
                      <a:lnTo>
                        <a:pt x="103" y="78"/>
                      </a:lnTo>
                      <a:lnTo>
                        <a:pt x="108" y="77"/>
                      </a:lnTo>
                      <a:lnTo>
                        <a:pt x="110" y="79"/>
                      </a:lnTo>
                      <a:lnTo>
                        <a:pt x="115" y="85"/>
                      </a:lnTo>
                      <a:lnTo>
                        <a:pt x="123" y="93"/>
                      </a:lnTo>
                      <a:lnTo>
                        <a:pt x="132" y="103"/>
                      </a:lnTo>
                      <a:lnTo>
                        <a:pt x="144" y="115"/>
                      </a:lnTo>
                      <a:lnTo>
                        <a:pt x="156" y="126"/>
                      </a:lnTo>
                      <a:lnTo>
                        <a:pt x="169" y="138"/>
                      </a:lnTo>
                      <a:lnTo>
                        <a:pt x="182" y="148"/>
                      </a:lnTo>
                      <a:lnTo>
                        <a:pt x="195" y="162"/>
                      </a:lnTo>
                      <a:lnTo>
                        <a:pt x="211" y="183"/>
                      </a:lnTo>
                      <a:lnTo>
                        <a:pt x="226" y="208"/>
                      </a:lnTo>
                      <a:lnTo>
                        <a:pt x="239" y="235"/>
                      </a:lnTo>
                      <a:lnTo>
                        <a:pt x="247" y="260"/>
                      </a:lnTo>
                      <a:lnTo>
                        <a:pt x="249" y="278"/>
                      </a:lnTo>
                      <a:lnTo>
                        <a:pt x="244" y="290"/>
                      </a:lnTo>
                      <a:lnTo>
                        <a:pt x="229" y="290"/>
                      </a:lnTo>
                      <a:lnTo>
                        <a:pt x="207" y="281"/>
                      </a:lnTo>
                      <a:lnTo>
                        <a:pt x="186" y="268"/>
                      </a:lnTo>
                      <a:lnTo>
                        <a:pt x="164" y="252"/>
                      </a:lnTo>
                      <a:lnTo>
                        <a:pt x="144" y="235"/>
                      </a:lnTo>
                      <a:lnTo>
                        <a:pt x="124" y="216"/>
                      </a:lnTo>
                      <a:lnTo>
                        <a:pt x="106" y="199"/>
                      </a:lnTo>
                      <a:lnTo>
                        <a:pt x="88" y="184"/>
                      </a:lnTo>
                      <a:lnTo>
                        <a:pt x="73" y="172"/>
                      </a:lnTo>
                      <a:lnTo>
                        <a:pt x="63" y="165"/>
                      </a:lnTo>
                      <a:lnTo>
                        <a:pt x="54" y="159"/>
                      </a:lnTo>
                      <a:lnTo>
                        <a:pt x="44" y="153"/>
                      </a:lnTo>
                      <a:lnTo>
                        <a:pt x="36" y="148"/>
                      </a:lnTo>
                      <a:lnTo>
                        <a:pt x="28" y="145"/>
                      </a:lnTo>
                      <a:lnTo>
                        <a:pt x="21" y="142"/>
                      </a:lnTo>
                      <a:lnTo>
                        <a:pt x="16" y="141"/>
                      </a:lnTo>
                      <a:lnTo>
                        <a:pt x="10" y="142"/>
                      </a:lnTo>
                      <a:lnTo>
                        <a:pt x="5" y="151"/>
                      </a:lnTo>
                      <a:lnTo>
                        <a:pt x="2" y="162"/>
                      </a:lnTo>
                      <a:lnTo>
                        <a:pt x="0" y="171"/>
                      </a:lnTo>
                      <a:lnTo>
                        <a:pt x="3" y="178"/>
                      </a:lnTo>
                      <a:lnTo>
                        <a:pt x="4" y="179"/>
                      </a:lnTo>
                      <a:lnTo>
                        <a:pt x="6" y="183"/>
                      </a:lnTo>
                      <a:lnTo>
                        <a:pt x="10" y="189"/>
                      </a:lnTo>
                      <a:lnTo>
                        <a:pt x="16" y="195"/>
                      </a:lnTo>
                      <a:lnTo>
                        <a:pt x="20" y="194"/>
                      </a:lnTo>
                      <a:lnTo>
                        <a:pt x="26" y="191"/>
                      </a:lnTo>
                      <a:lnTo>
                        <a:pt x="29" y="180"/>
                      </a:lnTo>
                      <a:lnTo>
                        <a:pt x="33" y="165"/>
                      </a:lnTo>
                      <a:lnTo>
                        <a:pt x="32" y="172"/>
                      </a:lnTo>
                      <a:lnTo>
                        <a:pt x="32" y="187"/>
                      </a:lnTo>
                      <a:lnTo>
                        <a:pt x="34" y="202"/>
                      </a:lnTo>
                      <a:lnTo>
                        <a:pt x="42" y="212"/>
                      </a:lnTo>
                      <a:lnTo>
                        <a:pt x="49" y="214"/>
                      </a:lnTo>
                      <a:lnTo>
                        <a:pt x="57" y="217"/>
                      </a:lnTo>
                      <a:lnTo>
                        <a:pt x="66" y="222"/>
                      </a:lnTo>
                      <a:lnTo>
                        <a:pt x="77" y="228"/>
                      </a:lnTo>
                      <a:lnTo>
                        <a:pt x="86" y="233"/>
                      </a:lnTo>
                      <a:lnTo>
                        <a:pt x="95" y="238"/>
                      </a:lnTo>
                      <a:lnTo>
                        <a:pt x="103" y="242"/>
                      </a:lnTo>
                      <a:lnTo>
                        <a:pt x="110" y="244"/>
                      </a:lnTo>
                      <a:lnTo>
                        <a:pt x="116" y="247"/>
                      </a:lnTo>
                      <a:lnTo>
                        <a:pt x="119" y="254"/>
                      </a:lnTo>
                      <a:lnTo>
                        <a:pt x="124" y="263"/>
                      </a:lnTo>
                      <a:lnTo>
                        <a:pt x="129" y="275"/>
                      </a:lnTo>
                      <a:lnTo>
                        <a:pt x="133" y="286"/>
                      </a:lnTo>
                      <a:lnTo>
                        <a:pt x="140" y="297"/>
                      </a:lnTo>
                      <a:lnTo>
                        <a:pt x="148" y="306"/>
                      </a:lnTo>
                      <a:lnTo>
                        <a:pt x="160" y="313"/>
                      </a:lnTo>
                      <a:lnTo>
                        <a:pt x="173" y="318"/>
                      </a:lnTo>
                      <a:lnTo>
                        <a:pt x="190" y="323"/>
                      </a:lnTo>
                      <a:lnTo>
                        <a:pt x="206" y="329"/>
                      </a:lnTo>
                      <a:lnTo>
                        <a:pt x="223" y="336"/>
                      </a:lnTo>
                      <a:lnTo>
                        <a:pt x="239" y="343"/>
                      </a:lnTo>
                      <a:lnTo>
                        <a:pt x="254" y="352"/>
                      </a:lnTo>
                      <a:lnTo>
                        <a:pt x="267" y="361"/>
                      </a:lnTo>
                      <a:lnTo>
                        <a:pt x="278" y="373"/>
                      </a:lnTo>
                      <a:lnTo>
                        <a:pt x="281" y="376"/>
                      </a:lnTo>
                      <a:lnTo>
                        <a:pt x="283" y="381"/>
                      </a:lnTo>
                      <a:lnTo>
                        <a:pt x="284" y="385"/>
                      </a:lnTo>
                      <a:lnTo>
                        <a:pt x="286" y="390"/>
                      </a:lnTo>
                      <a:lnTo>
                        <a:pt x="291" y="391"/>
                      </a:lnTo>
                      <a:lnTo>
                        <a:pt x="296" y="391"/>
                      </a:lnTo>
                      <a:lnTo>
                        <a:pt x="300" y="392"/>
                      </a:lnTo>
                      <a:lnTo>
                        <a:pt x="305" y="392"/>
                      </a:lnTo>
                      <a:lnTo>
                        <a:pt x="309" y="392"/>
                      </a:lnTo>
                      <a:lnTo>
                        <a:pt x="315" y="392"/>
                      </a:lnTo>
                      <a:lnTo>
                        <a:pt x="320" y="392"/>
                      </a:lnTo>
                      <a:lnTo>
                        <a:pt x="325" y="391"/>
                      </a:lnTo>
                      <a:lnTo>
                        <a:pt x="360" y="388"/>
                      </a:lnTo>
                      <a:lnTo>
                        <a:pt x="393" y="384"/>
                      </a:lnTo>
                      <a:lnTo>
                        <a:pt x="423" y="381"/>
                      </a:lnTo>
                      <a:lnTo>
                        <a:pt x="451" y="375"/>
                      </a:lnTo>
                      <a:lnTo>
                        <a:pt x="473" y="369"/>
                      </a:lnTo>
                      <a:lnTo>
                        <a:pt x="490" y="362"/>
                      </a:lnTo>
                      <a:lnTo>
                        <a:pt x="502" y="354"/>
                      </a:lnTo>
                      <a:lnTo>
                        <a:pt x="505" y="343"/>
                      </a:lnTo>
                      <a:lnTo>
                        <a:pt x="504" y="335"/>
                      </a:lnTo>
                      <a:lnTo>
                        <a:pt x="501" y="315"/>
                      </a:lnTo>
                      <a:lnTo>
                        <a:pt x="496" y="293"/>
                      </a:lnTo>
                      <a:lnTo>
                        <a:pt x="494" y="277"/>
                      </a:lnTo>
                      <a:lnTo>
                        <a:pt x="490" y="259"/>
                      </a:lnTo>
                      <a:lnTo>
                        <a:pt x="486" y="232"/>
                      </a:lnTo>
                      <a:lnTo>
                        <a:pt x="481" y="209"/>
                      </a:lnTo>
                      <a:lnTo>
                        <a:pt x="480" y="199"/>
                      </a:lnTo>
                      <a:lnTo>
                        <a:pt x="480" y="133"/>
                      </a:lnTo>
                      <a:lnTo>
                        <a:pt x="479" y="130"/>
                      </a:lnTo>
                      <a:lnTo>
                        <a:pt x="474" y="119"/>
                      </a:lnTo>
                      <a:lnTo>
                        <a:pt x="466" y="106"/>
                      </a:lnTo>
                      <a:lnTo>
                        <a:pt x="452" y="89"/>
                      </a:lnTo>
                      <a:lnTo>
                        <a:pt x="420" y="61"/>
                      </a:lnTo>
                      <a:lnTo>
                        <a:pt x="420" y="61"/>
                      </a:lnTo>
                      <a:lnTo>
                        <a:pt x="419" y="62"/>
                      </a:lnTo>
                      <a:lnTo>
                        <a:pt x="416" y="63"/>
                      </a:lnTo>
                      <a:lnTo>
                        <a:pt x="415" y="65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67"/>
                <p:cNvSpPr>
                  <a:spLocks/>
                </p:cNvSpPr>
                <p:nvPr/>
              </p:nvSpPr>
              <p:spPr bwMode="auto">
                <a:xfrm>
                  <a:off x="6335712" y="1824038"/>
                  <a:ext cx="50800" cy="155575"/>
                </a:xfrm>
                <a:custGeom>
                  <a:avLst/>
                  <a:gdLst>
                    <a:gd name="T0" fmla="*/ 66 w 66"/>
                    <a:gd name="T1" fmla="*/ 196 h 196"/>
                    <a:gd name="T2" fmla="*/ 66 w 66"/>
                    <a:gd name="T3" fmla="*/ 196 h 196"/>
                    <a:gd name="T4" fmla="*/ 63 w 66"/>
                    <a:gd name="T5" fmla="*/ 196 h 196"/>
                    <a:gd name="T6" fmla="*/ 61 w 66"/>
                    <a:gd name="T7" fmla="*/ 194 h 196"/>
                    <a:gd name="T8" fmla="*/ 58 w 66"/>
                    <a:gd name="T9" fmla="*/ 187 h 196"/>
                    <a:gd name="T10" fmla="*/ 53 w 66"/>
                    <a:gd name="T11" fmla="*/ 175 h 196"/>
                    <a:gd name="T12" fmla="*/ 46 w 66"/>
                    <a:gd name="T13" fmla="*/ 156 h 196"/>
                    <a:gd name="T14" fmla="*/ 38 w 66"/>
                    <a:gd name="T15" fmla="*/ 126 h 196"/>
                    <a:gd name="T16" fmla="*/ 29 w 66"/>
                    <a:gd name="T17" fmla="*/ 86 h 196"/>
                    <a:gd name="T18" fmla="*/ 0 w 66"/>
                    <a:gd name="T19" fmla="*/ 11 h 196"/>
                    <a:gd name="T20" fmla="*/ 0 w 66"/>
                    <a:gd name="T21" fmla="*/ 6 h 196"/>
                    <a:gd name="T22" fmla="*/ 4 w 66"/>
                    <a:gd name="T23" fmla="*/ 0 h 196"/>
                    <a:gd name="T24" fmla="*/ 10 w 66"/>
                    <a:gd name="T25" fmla="*/ 3 h 196"/>
                    <a:gd name="T26" fmla="*/ 25 w 66"/>
                    <a:gd name="T27" fmla="*/ 25 h 196"/>
                    <a:gd name="T28" fmla="*/ 34 w 66"/>
                    <a:gd name="T29" fmla="*/ 42 h 196"/>
                    <a:gd name="T30" fmla="*/ 40 w 66"/>
                    <a:gd name="T31" fmla="*/ 58 h 196"/>
                    <a:gd name="T32" fmla="*/ 46 w 66"/>
                    <a:gd name="T33" fmla="*/ 73 h 196"/>
                    <a:gd name="T34" fmla="*/ 51 w 66"/>
                    <a:gd name="T35" fmla="*/ 87 h 196"/>
                    <a:gd name="T36" fmla="*/ 54 w 66"/>
                    <a:gd name="T37" fmla="*/ 99 h 196"/>
                    <a:gd name="T38" fmla="*/ 57 w 66"/>
                    <a:gd name="T39" fmla="*/ 111 h 196"/>
                    <a:gd name="T40" fmla="*/ 59 w 66"/>
                    <a:gd name="T41" fmla="*/ 122 h 196"/>
                    <a:gd name="T42" fmla="*/ 60 w 66"/>
                    <a:gd name="T43" fmla="*/ 132 h 196"/>
                    <a:gd name="T44" fmla="*/ 62 w 66"/>
                    <a:gd name="T45" fmla="*/ 152 h 196"/>
                    <a:gd name="T46" fmla="*/ 63 w 66"/>
                    <a:gd name="T47" fmla="*/ 173 h 196"/>
                    <a:gd name="T48" fmla="*/ 66 w 66"/>
                    <a:gd name="T49" fmla="*/ 189 h 196"/>
                    <a:gd name="T50" fmla="*/ 66 w 66"/>
                    <a:gd name="T51" fmla="*/ 19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6" h="196">
                      <a:moveTo>
                        <a:pt x="66" y="196"/>
                      </a:moveTo>
                      <a:lnTo>
                        <a:pt x="66" y="196"/>
                      </a:lnTo>
                      <a:lnTo>
                        <a:pt x="63" y="196"/>
                      </a:lnTo>
                      <a:lnTo>
                        <a:pt x="61" y="194"/>
                      </a:lnTo>
                      <a:lnTo>
                        <a:pt x="58" y="187"/>
                      </a:lnTo>
                      <a:lnTo>
                        <a:pt x="53" y="175"/>
                      </a:lnTo>
                      <a:lnTo>
                        <a:pt x="46" y="156"/>
                      </a:lnTo>
                      <a:lnTo>
                        <a:pt x="38" y="126"/>
                      </a:lnTo>
                      <a:lnTo>
                        <a:pt x="29" y="86"/>
                      </a:lnTo>
                      <a:lnTo>
                        <a:pt x="0" y="11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10" y="3"/>
                      </a:lnTo>
                      <a:lnTo>
                        <a:pt x="25" y="25"/>
                      </a:lnTo>
                      <a:lnTo>
                        <a:pt x="34" y="42"/>
                      </a:lnTo>
                      <a:lnTo>
                        <a:pt x="40" y="58"/>
                      </a:lnTo>
                      <a:lnTo>
                        <a:pt x="46" y="73"/>
                      </a:lnTo>
                      <a:lnTo>
                        <a:pt x="51" y="87"/>
                      </a:lnTo>
                      <a:lnTo>
                        <a:pt x="54" y="99"/>
                      </a:lnTo>
                      <a:lnTo>
                        <a:pt x="57" y="111"/>
                      </a:lnTo>
                      <a:lnTo>
                        <a:pt x="59" y="122"/>
                      </a:lnTo>
                      <a:lnTo>
                        <a:pt x="60" y="132"/>
                      </a:lnTo>
                      <a:lnTo>
                        <a:pt x="62" y="152"/>
                      </a:lnTo>
                      <a:lnTo>
                        <a:pt x="63" y="173"/>
                      </a:lnTo>
                      <a:lnTo>
                        <a:pt x="66" y="189"/>
                      </a:lnTo>
                      <a:lnTo>
                        <a:pt x="66" y="196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68"/>
                <p:cNvSpPr>
                  <a:spLocks/>
                </p:cNvSpPr>
                <p:nvPr/>
              </p:nvSpPr>
              <p:spPr bwMode="auto">
                <a:xfrm>
                  <a:off x="6407149" y="1849438"/>
                  <a:ext cx="30163" cy="106363"/>
                </a:xfrm>
                <a:custGeom>
                  <a:avLst/>
                  <a:gdLst>
                    <a:gd name="T0" fmla="*/ 30 w 38"/>
                    <a:gd name="T1" fmla="*/ 134 h 134"/>
                    <a:gd name="T2" fmla="*/ 25 w 38"/>
                    <a:gd name="T3" fmla="*/ 129 h 134"/>
                    <a:gd name="T4" fmla="*/ 23 w 38"/>
                    <a:gd name="T5" fmla="*/ 111 h 134"/>
                    <a:gd name="T6" fmla="*/ 22 w 38"/>
                    <a:gd name="T7" fmla="*/ 91 h 134"/>
                    <a:gd name="T8" fmla="*/ 21 w 38"/>
                    <a:gd name="T9" fmla="*/ 74 h 134"/>
                    <a:gd name="T10" fmla="*/ 16 w 38"/>
                    <a:gd name="T11" fmla="*/ 57 h 134"/>
                    <a:gd name="T12" fmla="*/ 9 w 38"/>
                    <a:gd name="T13" fmla="*/ 35 h 134"/>
                    <a:gd name="T14" fmla="*/ 4 w 38"/>
                    <a:gd name="T15" fmla="*/ 15 h 134"/>
                    <a:gd name="T16" fmla="*/ 0 w 38"/>
                    <a:gd name="T17" fmla="*/ 7 h 134"/>
                    <a:gd name="T18" fmla="*/ 5 w 38"/>
                    <a:gd name="T19" fmla="*/ 0 h 134"/>
                    <a:gd name="T20" fmla="*/ 15 w 38"/>
                    <a:gd name="T21" fmla="*/ 13 h 134"/>
                    <a:gd name="T22" fmla="*/ 25 w 38"/>
                    <a:gd name="T23" fmla="*/ 38 h 134"/>
                    <a:gd name="T24" fmla="*/ 34 w 38"/>
                    <a:gd name="T25" fmla="*/ 63 h 134"/>
                    <a:gd name="T26" fmla="*/ 37 w 38"/>
                    <a:gd name="T27" fmla="*/ 86 h 134"/>
                    <a:gd name="T28" fmla="*/ 38 w 38"/>
                    <a:gd name="T29" fmla="*/ 108 h 134"/>
                    <a:gd name="T30" fmla="*/ 36 w 38"/>
                    <a:gd name="T31" fmla="*/ 126 h 134"/>
                    <a:gd name="T32" fmla="*/ 30 w 38"/>
                    <a:gd name="T33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8" h="134">
                      <a:moveTo>
                        <a:pt x="30" y="134"/>
                      </a:moveTo>
                      <a:lnTo>
                        <a:pt x="25" y="129"/>
                      </a:lnTo>
                      <a:lnTo>
                        <a:pt x="23" y="111"/>
                      </a:lnTo>
                      <a:lnTo>
                        <a:pt x="22" y="91"/>
                      </a:lnTo>
                      <a:lnTo>
                        <a:pt x="21" y="74"/>
                      </a:lnTo>
                      <a:lnTo>
                        <a:pt x="16" y="57"/>
                      </a:lnTo>
                      <a:lnTo>
                        <a:pt x="9" y="35"/>
                      </a:lnTo>
                      <a:lnTo>
                        <a:pt x="4" y="15"/>
                      </a:lnTo>
                      <a:lnTo>
                        <a:pt x="0" y="7"/>
                      </a:lnTo>
                      <a:lnTo>
                        <a:pt x="5" y="0"/>
                      </a:lnTo>
                      <a:lnTo>
                        <a:pt x="15" y="13"/>
                      </a:lnTo>
                      <a:lnTo>
                        <a:pt x="25" y="38"/>
                      </a:lnTo>
                      <a:lnTo>
                        <a:pt x="34" y="63"/>
                      </a:lnTo>
                      <a:lnTo>
                        <a:pt x="37" y="86"/>
                      </a:lnTo>
                      <a:lnTo>
                        <a:pt x="38" y="108"/>
                      </a:lnTo>
                      <a:lnTo>
                        <a:pt x="36" y="126"/>
                      </a:lnTo>
                      <a:lnTo>
                        <a:pt x="30" y="134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165"/>
                <p:cNvSpPr>
                  <a:spLocks/>
                </p:cNvSpPr>
                <p:nvPr/>
              </p:nvSpPr>
              <p:spPr bwMode="auto">
                <a:xfrm>
                  <a:off x="6097587" y="1806575"/>
                  <a:ext cx="114300" cy="115888"/>
                </a:xfrm>
                <a:custGeom>
                  <a:avLst/>
                  <a:gdLst>
                    <a:gd name="T0" fmla="*/ 17 w 144"/>
                    <a:gd name="T1" fmla="*/ 0 h 148"/>
                    <a:gd name="T2" fmla="*/ 16 w 144"/>
                    <a:gd name="T3" fmla="*/ 7 h 148"/>
                    <a:gd name="T4" fmla="*/ 16 w 144"/>
                    <a:gd name="T5" fmla="*/ 22 h 148"/>
                    <a:gd name="T6" fmla="*/ 18 w 144"/>
                    <a:gd name="T7" fmla="*/ 37 h 148"/>
                    <a:gd name="T8" fmla="*/ 26 w 144"/>
                    <a:gd name="T9" fmla="*/ 47 h 148"/>
                    <a:gd name="T10" fmla="*/ 33 w 144"/>
                    <a:gd name="T11" fmla="*/ 49 h 148"/>
                    <a:gd name="T12" fmla="*/ 41 w 144"/>
                    <a:gd name="T13" fmla="*/ 52 h 148"/>
                    <a:gd name="T14" fmla="*/ 50 w 144"/>
                    <a:gd name="T15" fmla="*/ 57 h 148"/>
                    <a:gd name="T16" fmla="*/ 61 w 144"/>
                    <a:gd name="T17" fmla="*/ 63 h 148"/>
                    <a:gd name="T18" fmla="*/ 70 w 144"/>
                    <a:gd name="T19" fmla="*/ 68 h 148"/>
                    <a:gd name="T20" fmla="*/ 79 w 144"/>
                    <a:gd name="T21" fmla="*/ 73 h 148"/>
                    <a:gd name="T22" fmla="*/ 87 w 144"/>
                    <a:gd name="T23" fmla="*/ 77 h 148"/>
                    <a:gd name="T24" fmla="*/ 94 w 144"/>
                    <a:gd name="T25" fmla="*/ 79 h 148"/>
                    <a:gd name="T26" fmla="*/ 100 w 144"/>
                    <a:gd name="T27" fmla="*/ 82 h 148"/>
                    <a:gd name="T28" fmla="*/ 103 w 144"/>
                    <a:gd name="T29" fmla="*/ 89 h 148"/>
                    <a:gd name="T30" fmla="*/ 108 w 144"/>
                    <a:gd name="T31" fmla="*/ 98 h 148"/>
                    <a:gd name="T32" fmla="*/ 113 w 144"/>
                    <a:gd name="T33" fmla="*/ 110 h 148"/>
                    <a:gd name="T34" fmla="*/ 117 w 144"/>
                    <a:gd name="T35" fmla="*/ 121 h 148"/>
                    <a:gd name="T36" fmla="*/ 124 w 144"/>
                    <a:gd name="T37" fmla="*/ 132 h 148"/>
                    <a:gd name="T38" fmla="*/ 132 w 144"/>
                    <a:gd name="T39" fmla="*/ 141 h 148"/>
                    <a:gd name="T40" fmla="*/ 144 w 144"/>
                    <a:gd name="T41" fmla="*/ 148 h 148"/>
                    <a:gd name="T42" fmla="*/ 134 w 144"/>
                    <a:gd name="T43" fmla="*/ 143 h 148"/>
                    <a:gd name="T44" fmla="*/ 126 w 144"/>
                    <a:gd name="T45" fmla="*/ 135 h 148"/>
                    <a:gd name="T46" fmla="*/ 118 w 144"/>
                    <a:gd name="T47" fmla="*/ 126 h 148"/>
                    <a:gd name="T48" fmla="*/ 110 w 144"/>
                    <a:gd name="T49" fmla="*/ 115 h 148"/>
                    <a:gd name="T50" fmla="*/ 102 w 144"/>
                    <a:gd name="T51" fmla="*/ 103 h 148"/>
                    <a:gd name="T52" fmla="*/ 92 w 144"/>
                    <a:gd name="T53" fmla="*/ 93 h 148"/>
                    <a:gd name="T54" fmla="*/ 80 w 144"/>
                    <a:gd name="T55" fmla="*/ 85 h 148"/>
                    <a:gd name="T56" fmla="*/ 66 w 144"/>
                    <a:gd name="T57" fmla="*/ 79 h 148"/>
                    <a:gd name="T58" fmla="*/ 57 w 144"/>
                    <a:gd name="T59" fmla="*/ 75 h 148"/>
                    <a:gd name="T60" fmla="*/ 47 w 144"/>
                    <a:gd name="T61" fmla="*/ 71 h 148"/>
                    <a:gd name="T62" fmla="*/ 38 w 144"/>
                    <a:gd name="T63" fmla="*/ 65 h 148"/>
                    <a:gd name="T64" fmla="*/ 30 w 144"/>
                    <a:gd name="T65" fmla="*/ 58 h 148"/>
                    <a:gd name="T66" fmla="*/ 20 w 144"/>
                    <a:gd name="T67" fmla="*/ 51 h 148"/>
                    <a:gd name="T68" fmla="*/ 12 w 144"/>
                    <a:gd name="T69" fmla="*/ 44 h 148"/>
                    <a:gd name="T70" fmla="*/ 5 w 144"/>
                    <a:gd name="T71" fmla="*/ 37 h 148"/>
                    <a:gd name="T72" fmla="*/ 0 w 144"/>
                    <a:gd name="T73" fmla="*/ 30 h 148"/>
                    <a:gd name="T74" fmla="*/ 4 w 144"/>
                    <a:gd name="T75" fmla="*/ 29 h 148"/>
                    <a:gd name="T76" fmla="*/ 10 w 144"/>
                    <a:gd name="T77" fmla="*/ 26 h 148"/>
                    <a:gd name="T78" fmla="*/ 13 w 144"/>
                    <a:gd name="T79" fmla="*/ 15 h 148"/>
                    <a:gd name="T80" fmla="*/ 17 w 144"/>
                    <a:gd name="T81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44" h="148">
                      <a:moveTo>
                        <a:pt x="17" y="0"/>
                      </a:moveTo>
                      <a:lnTo>
                        <a:pt x="16" y="7"/>
                      </a:lnTo>
                      <a:lnTo>
                        <a:pt x="16" y="22"/>
                      </a:lnTo>
                      <a:lnTo>
                        <a:pt x="18" y="37"/>
                      </a:lnTo>
                      <a:lnTo>
                        <a:pt x="26" y="47"/>
                      </a:lnTo>
                      <a:lnTo>
                        <a:pt x="33" y="49"/>
                      </a:lnTo>
                      <a:lnTo>
                        <a:pt x="41" y="52"/>
                      </a:lnTo>
                      <a:lnTo>
                        <a:pt x="50" y="57"/>
                      </a:lnTo>
                      <a:lnTo>
                        <a:pt x="61" y="63"/>
                      </a:lnTo>
                      <a:lnTo>
                        <a:pt x="70" y="68"/>
                      </a:lnTo>
                      <a:lnTo>
                        <a:pt x="79" y="73"/>
                      </a:lnTo>
                      <a:lnTo>
                        <a:pt x="87" y="77"/>
                      </a:lnTo>
                      <a:lnTo>
                        <a:pt x="94" y="79"/>
                      </a:lnTo>
                      <a:lnTo>
                        <a:pt x="100" y="82"/>
                      </a:lnTo>
                      <a:lnTo>
                        <a:pt x="103" y="89"/>
                      </a:lnTo>
                      <a:lnTo>
                        <a:pt x="108" y="98"/>
                      </a:lnTo>
                      <a:lnTo>
                        <a:pt x="113" y="110"/>
                      </a:lnTo>
                      <a:lnTo>
                        <a:pt x="117" y="121"/>
                      </a:lnTo>
                      <a:lnTo>
                        <a:pt x="124" y="132"/>
                      </a:lnTo>
                      <a:lnTo>
                        <a:pt x="132" y="141"/>
                      </a:lnTo>
                      <a:lnTo>
                        <a:pt x="144" y="148"/>
                      </a:lnTo>
                      <a:lnTo>
                        <a:pt x="134" y="143"/>
                      </a:lnTo>
                      <a:lnTo>
                        <a:pt x="126" y="135"/>
                      </a:lnTo>
                      <a:lnTo>
                        <a:pt x="118" y="126"/>
                      </a:lnTo>
                      <a:lnTo>
                        <a:pt x="110" y="115"/>
                      </a:lnTo>
                      <a:lnTo>
                        <a:pt x="102" y="103"/>
                      </a:lnTo>
                      <a:lnTo>
                        <a:pt x="92" y="93"/>
                      </a:lnTo>
                      <a:lnTo>
                        <a:pt x="80" y="85"/>
                      </a:lnTo>
                      <a:lnTo>
                        <a:pt x="66" y="79"/>
                      </a:lnTo>
                      <a:lnTo>
                        <a:pt x="57" y="75"/>
                      </a:lnTo>
                      <a:lnTo>
                        <a:pt x="47" y="71"/>
                      </a:lnTo>
                      <a:lnTo>
                        <a:pt x="38" y="65"/>
                      </a:lnTo>
                      <a:lnTo>
                        <a:pt x="30" y="58"/>
                      </a:lnTo>
                      <a:lnTo>
                        <a:pt x="20" y="51"/>
                      </a:lnTo>
                      <a:lnTo>
                        <a:pt x="12" y="44"/>
                      </a:lnTo>
                      <a:lnTo>
                        <a:pt x="5" y="37"/>
                      </a:lnTo>
                      <a:lnTo>
                        <a:pt x="0" y="30"/>
                      </a:lnTo>
                      <a:lnTo>
                        <a:pt x="4" y="29"/>
                      </a:lnTo>
                      <a:lnTo>
                        <a:pt x="10" y="26"/>
                      </a:lnTo>
                      <a:lnTo>
                        <a:pt x="13" y="15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166"/>
                <p:cNvSpPr>
                  <a:spLocks/>
                </p:cNvSpPr>
                <p:nvPr/>
              </p:nvSpPr>
              <p:spPr bwMode="auto">
                <a:xfrm>
                  <a:off x="6211887" y="1922463"/>
                  <a:ext cx="100013" cy="61913"/>
                </a:xfrm>
                <a:custGeom>
                  <a:avLst/>
                  <a:gdLst>
                    <a:gd name="T0" fmla="*/ 118 w 126"/>
                    <a:gd name="T1" fmla="*/ 60 h 77"/>
                    <a:gd name="T2" fmla="*/ 121 w 126"/>
                    <a:gd name="T3" fmla="*/ 63 h 77"/>
                    <a:gd name="T4" fmla="*/ 123 w 126"/>
                    <a:gd name="T5" fmla="*/ 68 h 77"/>
                    <a:gd name="T6" fmla="*/ 124 w 126"/>
                    <a:gd name="T7" fmla="*/ 72 h 77"/>
                    <a:gd name="T8" fmla="*/ 126 w 126"/>
                    <a:gd name="T9" fmla="*/ 77 h 77"/>
                    <a:gd name="T10" fmla="*/ 102 w 126"/>
                    <a:gd name="T11" fmla="*/ 70 h 77"/>
                    <a:gd name="T12" fmla="*/ 81 w 126"/>
                    <a:gd name="T13" fmla="*/ 61 h 77"/>
                    <a:gd name="T14" fmla="*/ 62 w 126"/>
                    <a:gd name="T15" fmla="*/ 49 h 77"/>
                    <a:gd name="T16" fmla="*/ 46 w 126"/>
                    <a:gd name="T17" fmla="*/ 37 h 77"/>
                    <a:gd name="T18" fmla="*/ 32 w 126"/>
                    <a:gd name="T19" fmla="*/ 24 h 77"/>
                    <a:gd name="T20" fmla="*/ 19 w 126"/>
                    <a:gd name="T21" fmla="*/ 13 h 77"/>
                    <a:gd name="T22" fmla="*/ 9 w 126"/>
                    <a:gd name="T23" fmla="*/ 5 h 77"/>
                    <a:gd name="T24" fmla="*/ 0 w 126"/>
                    <a:gd name="T25" fmla="*/ 0 h 77"/>
                    <a:gd name="T26" fmla="*/ 13 w 126"/>
                    <a:gd name="T27" fmla="*/ 5 h 77"/>
                    <a:gd name="T28" fmla="*/ 30 w 126"/>
                    <a:gd name="T29" fmla="*/ 10 h 77"/>
                    <a:gd name="T30" fmla="*/ 46 w 126"/>
                    <a:gd name="T31" fmla="*/ 16 h 77"/>
                    <a:gd name="T32" fmla="*/ 63 w 126"/>
                    <a:gd name="T33" fmla="*/ 23 h 77"/>
                    <a:gd name="T34" fmla="*/ 79 w 126"/>
                    <a:gd name="T35" fmla="*/ 30 h 77"/>
                    <a:gd name="T36" fmla="*/ 94 w 126"/>
                    <a:gd name="T37" fmla="*/ 39 h 77"/>
                    <a:gd name="T38" fmla="*/ 107 w 126"/>
                    <a:gd name="T39" fmla="*/ 48 h 77"/>
                    <a:gd name="T40" fmla="*/ 118 w 126"/>
                    <a:gd name="T41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26" h="77">
                      <a:moveTo>
                        <a:pt x="118" y="60"/>
                      </a:moveTo>
                      <a:lnTo>
                        <a:pt x="121" y="63"/>
                      </a:lnTo>
                      <a:lnTo>
                        <a:pt x="123" y="68"/>
                      </a:lnTo>
                      <a:lnTo>
                        <a:pt x="124" y="72"/>
                      </a:lnTo>
                      <a:lnTo>
                        <a:pt x="126" y="77"/>
                      </a:lnTo>
                      <a:lnTo>
                        <a:pt x="102" y="70"/>
                      </a:lnTo>
                      <a:lnTo>
                        <a:pt x="81" y="61"/>
                      </a:lnTo>
                      <a:lnTo>
                        <a:pt x="62" y="49"/>
                      </a:lnTo>
                      <a:lnTo>
                        <a:pt x="46" y="37"/>
                      </a:lnTo>
                      <a:lnTo>
                        <a:pt x="32" y="24"/>
                      </a:lnTo>
                      <a:lnTo>
                        <a:pt x="19" y="13"/>
                      </a:lnTo>
                      <a:lnTo>
                        <a:pt x="9" y="5"/>
                      </a:lnTo>
                      <a:lnTo>
                        <a:pt x="0" y="0"/>
                      </a:lnTo>
                      <a:lnTo>
                        <a:pt x="13" y="5"/>
                      </a:lnTo>
                      <a:lnTo>
                        <a:pt x="30" y="10"/>
                      </a:lnTo>
                      <a:lnTo>
                        <a:pt x="46" y="16"/>
                      </a:lnTo>
                      <a:lnTo>
                        <a:pt x="63" y="23"/>
                      </a:lnTo>
                      <a:lnTo>
                        <a:pt x="79" y="30"/>
                      </a:lnTo>
                      <a:lnTo>
                        <a:pt x="94" y="39"/>
                      </a:lnTo>
                      <a:lnTo>
                        <a:pt x="107" y="48"/>
                      </a:lnTo>
                      <a:lnTo>
                        <a:pt x="118" y="60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167"/>
                <p:cNvSpPr>
                  <a:spLocks/>
                </p:cNvSpPr>
                <p:nvPr/>
              </p:nvSpPr>
              <p:spPr bwMode="auto">
                <a:xfrm>
                  <a:off x="6261099" y="1770063"/>
                  <a:ext cx="39688" cy="25400"/>
                </a:xfrm>
                <a:custGeom>
                  <a:avLst/>
                  <a:gdLst>
                    <a:gd name="T0" fmla="*/ 0 w 49"/>
                    <a:gd name="T1" fmla="*/ 0 h 32"/>
                    <a:gd name="T2" fmla="*/ 8 w 49"/>
                    <a:gd name="T3" fmla="*/ 4 h 32"/>
                    <a:gd name="T4" fmla="*/ 16 w 49"/>
                    <a:gd name="T5" fmla="*/ 10 h 32"/>
                    <a:gd name="T6" fmla="*/ 23 w 49"/>
                    <a:gd name="T7" fmla="*/ 15 h 32"/>
                    <a:gd name="T8" fmla="*/ 30 w 49"/>
                    <a:gd name="T9" fmla="*/ 18 h 32"/>
                    <a:gd name="T10" fmla="*/ 37 w 49"/>
                    <a:gd name="T11" fmla="*/ 23 h 32"/>
                    <a:gd name="T12" fmla="*/ 41 w 49"/>
                    <a:gd name="T13" fmla="*/ 25 h 32"/>
                    <a:gd name="T14" fmla="*/ 46 w 49"/>
                    <a:gd name="T15" fmla="*/ 28 h 32"/>
                    <a:gd name="T16" fmla="*/ 49 w 49"/>
                    <a:gd name="T17" fmla="*/ 30 h 32"/>
                    <a:gd name="T18" fmla="*/ 48 w 49"/>
                    <a:gd name="T19" fmla="*/ 32 h 32"/>
                    <a:gd name="T20" fmla="*/ 46 w 49"/>
                    <a:gd name="T21" fmla="*/ 32 h 32"/>
                    <a:gd name="T22" fmla="*/ 41 w 49"/>
                    <a:gd name="T23" fmla="*/ 32 h 32"/>
                    <a:gd name="T24" fmla="*/ 37 w 49"/>
                    <a:gd name="T25" fmla="*/ 30 h 32"/>
                    <a:gd name="T26" fmla="*/ 30 w 49"/>
                    <a:gd name="T27" fmla="*/ 25 h 32"/>
                    <a:gd name="T28" fmla="*/ 22 w 49"/>
                    <a:gd name="T29" fmla="*/ 19 h 32"/>
                    <a:gd name="T30" fmla="*/ 11 w 49"/>
                    <a:gd name="T31" fmla="*/ 11 h 32"/>
                    <a:gd name="T32" fmla="*/ 0 w 49"/>
                    <a:gd name="T3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9" h="32">
                      <a:moveTo>
                        <a:pt x="0" y="0"/>
                      </a:moveTo>
                      <a:lnTo>
                        <a:pt x="8" y="4"/>
                      </a:lnTo>
                      <a:lnTo>
                        <a:pt x="16" y="10"/>
                      </a:lnTo>
                      <a:lnTo>
                        <a:pt x="23" y="15"/>
                      </a:lnTo>
                      <a:lnTo>
                        <a:pt x="30" y="18"/>
                      </a:lnTo>
                      <a:lnTo>
                        <a:pt x="37" y="23"/>
                      </a:lnTo>
                      <a:lnTo>
                        <a:pt x="41" y="25"/>
                      </a:lnTo>
                      <a:lnTo>
                        <a:pt x="46" y="28"/>
                      </a:lnTo>
                      <a:lnTo>
                        <a:pt x="49" y="30"/>
                      </a:lnTo>
                      <a:lnTo>
                        <a:pt x="48" y="32"/>
                      </a:lnTo>
                      <a:lnTo>
                        <a:pt x="46" y="32"/>
                      </a:lnTo>
                      <a:lnTo>
                        <a:pt x="41" y="32"/>
                      </a:lnTo>
                      <a:lnTo>
                        <a:pt x="37" y="30"/>
                      </a:lnTo>
                      <a:lnTo>
                        <a:pt x="30" y="25"/>
                      </a:lnTo>
                      <a:lnTo>
                        <a:pt x="22" y="19"/>
                      </a:lnTo>
                      <a:lnTo>
                        <a:pt x="11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168"/>
                <p:cNvSpPr>
                  <a:spLocks/>
                </p:cNvSpPr>
                <p:nvPr/>
              </p:nvSpPr>
              <p:spPr bwMode="auto">
                <a:xfrm>
                  <a:off x="6200774" y="1687513"/>
                  <a:ext cx="100013" cy="106363"/>
                </a:xfrm>
                <a:custGeom>
                  <a:avLst/>
                  <a:gdLst>
                    <a:gd name="T0" fmla="*/ 41 w 124"/>
                    <a:gd name="T1" fmla="*/ 22 h 135"/>
                    <a:gd name="T2" fmla="*/ 43 w 124"/>
                    <a:gd name="T3" fmla="*/ 24 h 135"/>
                    <a:gd name="T4" fmla="*/ 45 w 124"/>
                    <a:gd name="T5" fmla="*/ 29 h 135"/>
                    <a:gd name="T6" fmla="*/ 48 w 124"/>
                    <a:gd name="T7" fmla="*/ 34 h 135"/>
                    <a:gd name="T8" fmla="*/ 55 w 124"/>
                    <a:gd name="T9" fmla="*/ 42 h 135"/>
                    <a:gd name="T10" fmla="*/ 62 w 124"/>
                    <a:gd name="T11" fmla="*/ 50 h 135"/>
                    <a:gd name="T12" fmla="*/ 73 w 124"/>
                    <a:gd name="T13" fmla="*/ 57 h 135"/>
                    <a:gd name="T14" fmla="*/ 83 w 124"/>
                    <a:gd name="T15" fmla="*/ 63 h 135"/>
                    <a:gd name="T16" fmla="*/ 97 w 124"/>
                    <a:gd name="T17" fmla="*/ 65 h 135"/>
                    <a:gd name="T18" fmla="*/ 99 w 124"/>
                    <a:gd name="T19" fmla="*/ 72 h 135"/>
                    <a:gd name="T20" fmla="*/ 105 w 124"/>
                    <a:gd name="T21" fmla="*/ 87 h 135"/>
                    <a:gd name="T22" fmla="*/ 112 w 124"/>
                    <a:gd name="T23" fmla="*/ 105 h 135"/>
                    <a:gd name="T24" fmla="*/ 119 w 124"/>
                    <a:gd name="T25" fmla="*/ 117 h 135"/>
                    <a:gd name="T26" fmla="*/ 121 w 124"/>
                    <a:gd name="T27" fmla="*/ 121 h 135"/>
                    <a:gd name="T28" fmla="*/ 123 w 124"/>
                    <a:gd name="T29" fmla="*/ 125 h 135"/>
                    <a:gd name="T30" fmla="*/ 124 w 124"/>
                    <a:gd name="T31" fmla="*/ 131 h 135"/>
                    <a:gd name="T32" fmla="*/ 124 w 124"/>
                    <a:gd name="T33" fmla="*/ 135 h 135"/>
                    <a:gd name="T34" fmla="*/ 93 w 124"/>
                    <a:gd name="T35" fmla="*/ 103 h 135"/>
                    <a:gd name="T36" fmla="*/ 73 w 124"/>
                    <a:gd name="T37" fmla="*/ 72 h 135"/>
                    <a:gd name="T38" fmla="*/ 61 w 124"/>
                    <a:gd name="T39" fmla="*/ 65 h 135"/>
                    <a:gd name="T40" fmla="*/ 52 w 124"/>
                    <a:gd name="T41" fmla="*/ 56 h 135"/>
                    <a:gd name="T42" fmla="*/ 46 w 124"/>
                    <a:gd name="T43" fmla="*/ 48 h 135"/>
                    <a:gd name="T44" fmla="*/ 44 w 124"/>
                    <a:gd name="T45" fmla="*/ 45 h 135"/>
                    <a:gd name="T46" fmla="*/ 43 w 124"/>
                    <a:gd name="T47" fmla="*/ 45 h 135"/>
                    <a:gd name="T48" fmla="*/ 38 w 124"/>
                    <a:gd name="T49" fmla="*/ 42 h 135"/>
                    <a:gd name="T50" fmla="*/ 32 w 124"/>
                    <a:gd name="T51" fmla="*/ 40 h 135"/>
                    <a:gd name="T52" fmla="*/ 24 w 124"/>
                    <a:gd name="T53" fmla="*/ 37 h 135"/>
                    <a:gd name="T54" fmla="*/ 17 w 124"/>
                    <a:gd name="T55" fmla="*/ 32 h 135"/>
                    <a:gd name="T56" fmla="*/ 10 w 124"/>
                    <a:gd name="T57" fmla="*/ 26 h 135"/>
                    <a:gd name="T58" fmla="*/ 5 w 124"/>
                    <a:gd name="T59" fmla="*/ 18 h 135"/>
                    <a:gd name="T60" fmla="*/ 1 w 124"/>
                    <a:gd name="T61" fmla="*/ 9 h 135"/>
                    <a:gd name="T62" fmla="*/ 1 w 124"/>
                    <a:gd name="T63" fmla="*/ 7 h 135"/>
                    <a:gd name="T64" fmla="*/ 1 w 124"/>
                    <a:gd name="T65" fmla="*/ 4 h 135"/>
                    <a:gd name="T66" fmla="*/ 0 w 124"/>
                    <a:gd name="T67" fmla="*/ 2 h 135"/>
                    <a:gd name="T68" fmla="*/ 0 w 124"/>
                    <a:gd name="T69" fmla="*/ 0 h 135"/>
                    <a:gd name="T70" fmla="*/ 3 w 124"/>
                    <a:gd name="T71" fmla="*/ 5 h 135"/>
                    <a:gd name="T72" fmla="*/ 8 w 124"/>
                    <a:gd name="T73" fmla="*/ 11 h 135"/>
                    <a:gd name="T74" fmla="*/ 13 w 124"/>
                    <a:gd name="T75" fmla="*/ 17 h 135"/>
                    <a:gd name="T76" fmla="*/ 18 w 124"/>
                    <a:gd name="T77" fmla="*/ 22 h 135"/>
                    <a:gd name="T78" fmla="*/ 24 w 124"/>
                    <a:gd name="T79" fmla="*/ 25 h 135"/>
                    <a:gd name="T80" fmla="*/ 30 w 124"/>
                    <a:gd name="T81" fmla="*/ 26 h 135"/>
                    <a:gd name="T82" fmla="*/ 36 w 124"/>
                    <a:gd name="T83" fmla="*/ 25 h 135"/>
                    <a:gd name="T84" fmla="*/ 41 w 124"/>
                    <a:gd name="T85" fmla="*/ 22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24" h="135">
                      <a:moveTo>
                        <a:pt x="41" y="22"/>
                      </a:moveTo>
                      <a:lnTo>
                        <a:pt x="43" y="24"/>
                      </a:lnTo>
                      <a:lnTo>
                        <a:pt x="45" y="29"/>
                      </a:lnTo>
                      <a:lnTo>
                        <a:pt x="48" y="34"/>
                      </a:lnTo>
                      <a:lnTo>
                        <a:pt x="55" y="42"/>
                      </a:lnTo>
                      <a:lnTo>
                        <a:pt x="62" y="50"/>
                      </a:lnTo>
                      <a:lnTo>
                        <a:pt x="73" y="57"/>
                      </a:lnTo>
                      <a:lnTo>
                        <a:pt x="83" y="63"/>
                      </a:lnTo>
                      <a:lnTo>
                        <a:pt x="97" y="65"/>
                      </a:lnTo>
                      <a:lnTo>
                        <a:pt x="99" y="72"/>
                      </a:lnTo>
                      <a:lnTo>
                        <a:pt x="105" y="87"/>
                      </a:lnTo>
                      <a:lnTo>
                        <a:pt x="112" y="105"/>
                      </a:lnTo>
                      <a:lnTo>
                        <a:pt x="119" y="117"/>
                      </a:lnTo>
                      <a:lnTo>
                        <a:pt x="121" y="121"/>
                      </a:lnTo>
                      <a:lnTo>
                        <a:pt x="123" y="125"/>
                      </a:lnTo>
                      <a:lnTo>
                        <a:pt x="124" y="131"/>
                      </a:lnTo>
                      <a:lnTo>
                        <a:pt x="124" y="135"/>
                      </a:lnTo>
                      <a:lnTo>
                        <a:pt x="93" y="103"/>
                      </a:lnTo>
                      <a:lnTo>
                        <a:pt x="73" y="72"/>
                      </a:lnTo>
                      <a:lnTo>
                        <a:pt x="61" y="65"/>
                      </a:lnTo>
                      <a:lnTo>
                        <a:pt x="52" y="56"/>
                      </a:lnTo>
                      <a:lnTo>
                        <a:pt x="46" y="48"/>
                      </a:lnTo>
                      <a:lnTo>
                        <a:pt x="44" y="45"/>
                      </a:lnTo>
                      <a:lnTo>
                        <a:pt x="43" y="45"/>
                      </a:lnTo>
                      <a:lnTo>
                        <a:pt x="38" y="42"/>
                      </a:lnTo>
                      <a:lnTo>
                        <a:pt x="32" y="40"/>
                      </a:lnTo>
                      <a:lnTo>
                        <a:pt x="24" y="37"/>
                      </a:lnTo>
                      <a:lnTo>
                        <a:pt x="17" y="32"/>
                      </a:lnTo>
                      <a:lnTo>
                        <a:pt x="10" y="26"/>
                      </a:lnTo>
                      <a:lnTo>
                        <a:pt x="5" y="18"/>
                      </a:lnTo>
                      <a:lnTo>
                        <a:pt x="1" y="9"/>
                      </a:lnTo>
                      <a:lnTo>
                        <a:pt x="1" y="7"/>
                      </a:lnTo>
                      <a:lnTo>
                        <a:pt x="1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3" y="5"/>
                      </a:lnTo>
                      <a:lnTo>
                        <a:pt x="8" y="11"/>
                      </a:lnTo>
                      <a:lnTo>
                        <a:pt x="13" y="17"/>
                      </a:lnTo>
                      <a:lnTo>
                        <a:pt x="18" y="22"/>
                      </a:lnTo>
                      <a:lnTo>
                        <a:pt x="24" y="25"/>
                      </a:lnTo>
                      <a:lnTo>
                        <a:pt x="30" y="26"/>
                      </a:lnTo>
                      <a:lnTo>
                        <a:pt x="36" y="25"/>
                      </a:lnTo>
                      <a:lnTo>
                        <a:pt x="41" y="22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169"/>
                <p:cNvSpPr>
                  <a:spLocks/>
                </p:cNvSpPr>
                <p:nvPr/>
              </p:nvSpPr>
              <p:spPr bwMode="auto">
                <a:xfrm>
                  <a:off x="6283324" y="1685925"/>
                  <a:ext cx="106363" cy="133350"/>
                </a:xfrm>
                <a:custGeom>
                  <a:avLst/>
                  <a:gdLst>
                    <a:gd name="T0" fmla="*/ 111 w 132"/>
                    <a:gd name="T1" fmla="*/ 83 h 167"/>
                    <a:gd name="T2" fmla="*/ 113 w 132"/>
                    <a:gd name="T3" fmla="*/ 92 h 167"/>
                    <a:gd name="T4" fmla="*/ 117 w 132"/>
                    <a:gd name="T5" fmla="*/ 111 h 167"/>
                    <a:gd name="T6" fmla="*/ 123 w 132"/>
                    <a:gd name="T7" fmla="*/ 134 h 167"/>
                    <a:gd name="T8" fmla="*/ 130 w 132"/>
                    <a:gd name="T9" fmla="*/ 150 h 167"/>
                    <a:gd name="T10" fmla="*/ 132 w 132"/>
                    <a:gd name="T11" fmla="*/ 155 h 167"/>
                    <a:gd name="T12" fmla="*/ 131 w 132"/>
                    <a:gd name="T13" fmla="*/ 161 h 167"/>
                    <a:gd name="T14" fmla="*/ 129 w 132"/>
                    <a:gd name="T15" fmla="*/ 164 h 167"/>
                    <a:gd name="T16" fmla="*/ 123 w 132"/>
                    <a:gd name="T17" fmla="*/ 167 h 167"/>
                    <a:gd name="T18" fmla="*/ 117 w 132"/>
                    <a:gd name="T19" fmla="*/ 165 h 167"/>
                    <a:gd name="T20" fmla="*/ 109 w 132"/>
                    <a:gd name="T21" fmla="*/ 160 h 167"/>
                    <a:gd name="T22" fmla="*/ 99 w 132"/>
                    <a:gd name="T23" fmla="*/ 148 h 167"/>
                    <a:gd name="T24" fmla="*/ 88 w 132"/>
                    <a:gd name="T25" fmla="*/ 131 h 167"/>
                    <a:gd name="T26" fmla="*/ 94 w 132"/>
                    <a:gd name="T27" fmla="*/ 138 h 167"/>
                    <a:gd name="T28" fmla="*/ 99 w 132"/>
                    <a:gd name="T29" fmla="*/ 142 h 167"/>
                    <a:gd name="T30" fmla="*/ 102 w 132"/>
                    <a:gd name="T31" fmla="*/ 146 h 167"/>
                    <a:gd name="T32" fmla="*/ 103 w 132"/>
                    <a:gd name="T33" fmla="*/ 147 h 167"/>
                    <a:gd name="T34" fmla="*/ 96 w 132"/>
                    <a:gd name="T35" fmla="*/ 139 h 167"/>
                    <a:gd name="T36" fmla="*/ 89 w 132"/>
                    <a:gd name="T37" fmla="*/ 126 h 167"/>
                    <a:gd name="T38" fmla="*/ 83 w 132"/>
                    <a:gd name="T39" fmla="*/ 111 h 167"/>
                    <a:gd name="T40" fmla="*/ 77 w 132"/>
                    <a:gd name="T41" fmla="*/ 95 h 167"/>
                    <a:gd name="T42" fmla="*/ 71 w 132"/>
                    <a:gd name="T43" fmla="*/ 80 h 167"/>
                    <a:gd name="T44" fmla="*/ 66 w 132"/>
                    <a:gd name="T45" fmla="*/ 68 h 167"/>
                    <a:gd name="T46" fmla="*/ 64 w 132"/>
                    <a:gd name="T47" fmla="*/ 59 h 167"/>
                    <a:gd name="T48" fmla="*/ 63 w 132"/>
                    <a:gd name="T49" fmla="*/ 56 h 167"/>
                    <a:gd name="T50" fmla="*/ 56 w 132"/>
                    <a:gd name="T51" fmla="*/ 47 h 167"/>
                    <a:gd name="T52" fmla="*/ 47 w 132"/>
                    <a:gd name="T53" fmla="*/ 38 h 167"/>
                    <a:gd name="T54" fmla="*/ 36 w 132"/>
                    <a:gd name="T55" fmla="*/ 30 h 167"/>
                    <a:gd name="T56" fmla="*/ 26 w 132"/>
                    <a:gd name="T57" fmla="*/ 20 h 167"/>
                    <a:gd name="T58" fmla="*/ 16 w 132"/>
                    <a:gd name="T59" fmla="*/ 13 h 167"/>
                    <a:gd name="T60" fmla="*/ 8 w 132"/>
                    <a:gd name="T61" fmla="*/ 8 h 167"/>
                    <a:gd name="T62" fmla="*/ 2 w 132"/>
                    <a:gd name="T63" fmla="*/ 4 h 167"/>
                    <a:gd name="T64" fmla="*/ 0 w 132"/>
                    <a:gd name="T65" fmla="*/ 3 h 167"/>
                    <a:gd name="T66" fmla="*/ 0 w 132"/>
                    <a:gd name="T67" fmla="*/ 1 h 167"/>
                    <a:gd name="T68" fmla="*/ 2 w 132"/>
                    <a:gd name="T69" fmla="*/ 0 h 167"/>
                    <a:gd name="T70" fmla="*/ 7 w 132"/>
                    <a:gd name="T71" fmla="*/ 1 h 167"/>
                    <a:gd name="T72" fmla="*/ 11 w 132"/>
                    <a:gd name="T73" fmla="*/ 2 h 167"/>
                    <a:gd name="T74" fmla="*/ 17 w 132"/>
                    <a:gd name="T75" fmla="*/ 4 h 167"/>
                    <a:gd name="T76" fmla="*/ 24 w 132"/>
                    <a:gd name="T77" fmla="*/ 6 h 167"/>
                    <a:gd name="T78" fmla="*/ 31 w 132"/>
                    <a:gd name="T79" fmla="*/ 9 h 167"/>
                    <a:gd name="T80" fmla="*/ 38 w 132"/>
                    <a:gd name="T81" fmla="*/ 10 h 167"/>
                    <a:gd name="T82" fmla="*/ 42 w 132"/>
                    <a:gd name="T83" fmla="*/ 11 h 167"/>
                    <a:gd name="T84" fmla="*/ 49 w 132"/>
                    <a:gd name="T85" fmla="*/ 12 h 167"/>
                    <a:gd name="T86" fmla="*/ 56 w 132"/>
                    <a:gd name="T87" fmla="*/ 15 h 167"/>
                    <a:gd name="T88" fmla="*/ 64 w 132"/>
                    <a:gd name="T89" fmla="*/ 18 h 167"/>
                    <a:gd name="T90" fmla="*/ 68 w 132"/>
                    <a:gd name="T91" fmla="*/ 23 h 167"/>
                    <a:gd name="T92" fmla="*/ 72 w 132"/>
                    <a:gd name="T93" fmla="*/ 27 h 167"/>
                    <a:gd name="T94" fmla="*/ 76 w 132"/>
                    <a:gd name="T95" fmla="*/ 32 h 167"/>
                    <a:gd name="T96" fmla="*/ 80 w 132"/>
                    <a:gd name="T97" fmla="*/ 36 h 167"/>
                    <a:gd name="T98" fmla="*/ 91 w 132"/>
                    <a:gd name="T99" fmla="*/ 49 h 167"/>
                    <a:gd name="T100" fmla="*/ 101 w 132"/>
                    <a:gd name="T101" fmla="*/ 64 h 167"/>
                    <a:gd name="T102" fmla="*/ 108 w 132"/>
                    <a:gd name="T103" fmla="*/ 77 h 167"/>
                    <a:gd name="T104" fmla="*/ 111 w 132"/>
                    <a:gd name="T105" fmla="*/ 83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" h="167">
                      <a:moveTo>
                        <a:pt x="111" y="83"/>
                      </a:moveTo>
                      <a:lnTo>
                        <a:pt x="113" y="92"/>
                      </a:lnTo>
                      <a:lnTo>
                        <a:pt x="117" y="111"/>
                      </a:lnTo>
                      <a:lnTo>
                        <a:pt x="123" y="134"/>
                      </a:lnTo>
                      <a:lnTo>
                        <a:pt x="130" y="150"/>
                      </a:lnTo>
                      <a:lnTo>
                        <a:pt x="132" y="155"/>
                      </a:lnTo>
                      <a:lnTo>
                        <a:pt x="131" y="161"/>
                      </a:lnTo>
                      <a:lnTo>
                        <a:pt x="129" y="164"/>
                      </a:lnTo>
                      <a:lnTo>
                        <a:pt x="123" y="167"/>
                      </a:lnTo>
                      <a:lnTo>
                        <a:pt x="117" y="165"/>
                      </a:lnTo>
                      <a:lnTo>
                        <a:pt x="109" y="160"/>
                      </a:lnTo>
                      <a:lnTo>
                        <a:pt x="99" y="148"/>
                      </a:lnTo>
                      <a:lnTo>
                        <a:pt x="88" y="131"/>
                      </a:lnTo>
                      <a:lnTo>
                        <a:pt x="94" y="138"/>
                      </a:lnTo>
                      <a:lnTo>
                        <a:pt x="99" y="142"/>
                      </a:lnTo>
                      <a:lnTo>
                        <a:pt x="102" y="146"/>
                      </a:lnTo>
                      <a:lnTo>
                        <a:pt x="103" y="147"/>
                      </a:lnTo>
                      <a:lnTo>
                        <a:pt x="96" y="139"/>
                      </a:lnTo>
                      <a:lnTo>
                        <a:pt x="89" y="126"/>
                      </a:lnTo>
                      <a:lnTo>
                        <a:pt x="83" y="111"/>
                      </a:lnTo>
                      <a:lnTo>
                        <a:pt x="77" y="95"/>
                      </a:lnTo>
                      <a:lnTo>
                        <a:pt x="71" y="80"/>
                      </a:lnTo>
                      <a:lnTo>
                        <a:pt x="66" y="68"/>
                      </a:lnTo>
                      <a:lnTo>
                        <a:pt x="64" y="59"/>
                      </a:lnTo>
                      <a:lnTo>
                        <a:pt x="63" y="56"/>
                      </a:lnTo>
                      <a:lnTo>
                        <a:pt x="56" y="47"/>
                      </a:lnTo>
                      <a:lnTo>
                        <a:pt x="47" y="38"/>
                      </a:lnTo>
                      <a:lnTo>
                        <a:pt x="36" y="30"/>
                      </a:lnTo>
                      <a:lnTo>
                        <a:pt x="26" y="20"/>
                      </a:lnTo>
                      <a:lnTo>
                        <a:pt x="16" y="13"/>
                      </a:lnTo>
                      <a:lnTo>
                        <a:pt x="8" y="8"/>
                      </a:lnTo>
                      <a:lnTo>
                        <a:pt x="2" y="4"/>
                      </a:lnTo>
                      <a:lnTo>
                        <a:pt x="0" y="3"/>
                      </a:lnTo>
                      <a:lnTo>
                        <a:pt x="0" y="1"/>
                      </a:lnTo>
                      <a:lnTo>
                        <a:pt x="2" y="0"/>
                      </a:lnTo>
                      <a:lnTo>
                        <a:pt x="7" y="1"/>
                      </a:lnTo>
                      <a:lnTo>
                        <a:pt x="11" y="2"/>
                      </a:lnTo>
                      <a:lnTo>
                        <a:pt x="17" y="4"/>
                      </a:lnTo>
                      <a:lnTo>
                        <a:pt x="24" y="6"/>
                      </a:lnTo>
                      <a:lnTo>
                        <a:pt x="31" y="9"/>
                      </a:lnTo>
                      <a:lnTo>
                        <a:pt x="38" y="10"/>
                      </a:lnTo>
                      <a:lnTo>
                        <a:pt x="42" y="11"/>
                      </a:lnTo>
                      <a:lnTo>
                        <a:pt x="49" y="12"/>
                      </a:lnTo>
                      <a:lnTo>
                        <a:pt x="56" y="15"/>
                      </a:lnTo>
                      <a:lnTo>
                        <a:pt x="64" y="18"/>
                      </a:lnTo>
                      <a:lnTo>
                        <a:pt x="68" y="23"/>
                      </a:lnTo>
                      <a:lnTo>
                        <a:pt x="72" y="27"/>
                      </a:lnTo>
                      <a:lnTo>
                        <a:pt x="76" y="32"/>
                      </a:lnTo>
                      <a:lnTo>
                        <a:pt x="80" y="36"/>
                      </a:lnTo>
                      <a:lnTo>
                        <a:pt x="91" y="49"/>
                      </a:lnTo>
                      <a:lnTo>
                        <a:pt x="101" y="64"/>
                      </a:lnTo>
                      <a:lnTo>
                        <a:pt x="108" y="77"/>
                      </a:lnTo>
                      <a:lnTo>
                        <a:pt x="111" y="83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170"/>
                <p:cNvSpPr>
                  <a:spLocks/>
                </p:cNvSpPr>
                <p:nvPr/>
              </p:nvSpPr>
              <p:spPr bwMode="auto">
                <a:xfrm>
                  <a:off x="6410324" y="1727200"/>
                  <a:ext cx="34925" cy="106363"/>
                </a:xfrm>
                <a:custGeom>
                  <a:avLst/>
                  <a:gdLst>
                    <a:gd name="T0" fmla="*/ 30 w 44"/>
                    <a:gd name="T1" fmla="*/ 33 h 135"/>
                    <a:gd name="T2" fmla="*/ 36 w 44"/>
                    <a:gd name="T3" fmla="*/ 38 h 135"/>
                    <a:gd name="T4" fmla="*/ 41 w 44"/>
                    <a:gd name="T5" fmla="*/ 45 h 135"/>
                    <a:gd name="T6" fmla="*/ 44 w 44"/>
                    <a:gd name="T7" fmla="*/ 53 h 135"/>
                    <a:gd name="T8" fmla="*/ 42 w 44"/>
                    <a:gd name="T9" fmla="*/ 65 h 135"/>
                    <a:gd name="T10" fmla="*/ 39 w 44"/>
                    <a:gd name="T11" fmla="*/ 82 h 135"/>
                    <a:gd name="T12" fmla="*/ 38 w 44"/>
                    <a:gd name="T13" fmla="*/ 104 h 135"/>
                    <a:gd name="T14" fmla="*/ 36 w 44"/>
                    <a:gd name="T15" fmla="*/ 121 h 135"/>
                    <a:gd name="T16" fmla="*/ 36 w 44"/>
                    <a:gd name="T17" fmla="*/ 129 h 135"/>
                    <a:gd name="T18" fmla="*/ 35 w 44"/>
                    <a:gd name="T19" fmla="*/ 133 h 135"/>
                    <a:gd name="T20" fmla="*/ 31 w 44"/>
                    <a:gd name="T21" fmla="*/ 135 h 135"/>
                    <a:gd name="T22" fmla="*/ 24 w 44"/>
                    <a:gd name="T23" fmla="*/ 125 h 135"/>
                    <a:gd name="T24" fmla="*/ 15 w 44"/>
                    <a:gd name="T25" fmla="*/ 90 h 135"/>
                    <a:gd name="T26" fmla="*/ 18 w 44"/>
                    <a:gd name="T27" fmla="*/ 97 h 135"/>
                    <a:gd name="T28" fmla="*/ 21 w 44"/>
                    <a:gd name="T29" fmla="*/ 103 h 135"/>
                    <a:gd name="T30" fmla="*/ 23 w 44"/>
                    <a:gd name="T31" fmla="*/ 106 h 135"/>
                    <a:gd name="T32" fmla="*/ 24 w 44"/>
                    <a:gd name="T33" fmla="*/ 107 h 135"/>
                    <a:gd name="T34" fmla="*/ 16 w 44"/>
                    <a:gd name="T35" fmla="*/ 81 h 135"/>
                    <a:gd name="T36" fmla="*/ 17 w 44"/>
                    <a:gd name="T37" fmla="*/ 57 h 135"/>
                    <a:gd name="T38" fmla="*/ 13 w 44"/>
                    <a:gd name="T39" fmla="*/ 42 h 135"/>
                    <a:gd name="T40" fmla="*/ 8 w 44"/>
                    <a:gd name="T41" fmla="*/ 34 h 135"/>
                    <a:gd name="T42" fmla="*/ 4 w 44"/>
                    <a:gd name="T43" fmla="*/ 31 h 135"/>
                    <a:gd name="T44" fmla="*/ 3 w 44"/>
                    <a:gd name="T45" fmla="*/ 30 h 135"/>
                    <a:gd name="T46" fmla="*/ 3 w 44"/>
                    <a:gd name="T47" fmla="*/ 29 h 135"/>
                    <a:gd name="T48" fmla="*/ 2 w 44"/>
                    <a:gd name="T49" fmla="*/ 28 h 135"/>
                    <a:gd name="T50" fmla="*/ 2 w 44"/>
                    <a:gd name="T51" fmla="*/ 27 h 135"/>
                    <a:gd name="T52" fmla="*/ 2 w 44"/>
                    <a:gd name="T53" fmla="*/ 26 h 135"/>
                    <a:gd name="T54" fmla="*/ 2 w 44"/>
                    <a:gd name="T55" fmla="*/ 24 h 135"/>
                    <a:gd name="T56" fmla="*/ 1 w 44"/>
                    <a:gd name="T57" fmla="*/ 23 h 135"/>
                    <a:gd name="T58" fmla="*/ 1 w 44"/>
                    <a:gd name="T59" fmla="*/ 22 h 135"/>
                    <a:gd name="T60" fmla="*/ 0 w 44"/>
                    <a:gd name="T61" fmla="*/ 15 h 135"/>
                    <a:gd name="T62" fmla="*/ 1 w 44"/>
                    <a:gd name="T63" fmla="*/ 8 h 135"/>
                    <a:gd name="T64" fmla="*/ 3 w 44"/>
                    <a:gd name="T65" fmla="*/ 4 h 135"/>
                    <a:gd name="T66" fmla="*/ 5 w 44"/>
                    <a:gd name="T67" fmla="*/ 0 h 135"/>
                    <a:gd name="T68" fmla="*/ 11 w 44"/>
                    <a:gd name="T69" fmla="*/ 8 h 135"/>
                    <a:gd name="T70" fmla="*/ 17 w 44"/>
                    <a:gd name="T71" fmla="*/ 18 h 135"/>
                    <a:gd name="T72" fmla="*/ 24 w 44"/>
                    <a:gd name="T73" fmla="*/ 27 h 135"/>
                    <a:gd name="T74" fmla="*/ 30 w 44"/>
                    <a:gd name="T75" fmla="*/ 33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4" h="135">
                      <a:moveTo>
                        <a:pt x="30" y="33"/>
                      </a:moveTo>
                      <a:lnTo>
                        <a:pt x="36" y="38"/>
                      </a:lnTo>
                      <a:lnTo>
                        <a:pt x="41" y="45"/>
                      </a:lnTo>
                      <a:lnTo>
                        <a:pt x="44" y="53"/>
                      </a:lnTo>
                      <a:lnTo>
                        <a:pt x="42" y="65"/>
                      </a:lnTo>
                      <a:lnTo>
                        <a:pt x="39" y="82"/>
                      </a:lnTo>
                      <a:lnTo>
                        <a:pt x="38" y="104"/>
                      </a:lnTo>
                      <a:lnTo>
                        <a:pt x="36" y="121"/>
                      </a:lnTo>
                      <a:lnTo>
                        <a:pt x="36" y="129"/>
                      </a:lnTo>
                      <a:lnTo>
                        <a:pt x="35" y="133"/>
                      </a:lnTo>
                      <a:lnTo>
                        <a:pt x="31" y="135"/>
                      </a:lnTo>
                      <a:lnTo>
                        <a:pt x="24" y="125"/>
                      </a:lnTo>
                      <a:lnTo>
                        <a:pt x="15" y="90"/>
                      </a:lnTo>
                      <a:lnTo>
                        <a:pt x="18" y="97"/>
                      </a:lnTo>
                      <a:lnTo>
                        <a:pt x="21" y="103"/>
                      </a:lnTo>
                      <a:lnTo>
                        <a:pt x="23" y="106"/>
                      </a:lnTo>
                      <a:lnTo>
                        <a:pt x="24" y="107"/>
                      </a:lnTo>
                      <a:lnTo>
                        <a:pt x="16" y="81"/>
                      </a:lnTo>
                      <a:lnTo>
                        <a:pt x="17" y="57"/>
                      </a:lnTo>
                      <a:lnTo>
                        <a:pt x="13" y="42"/>
                      </a:lnTo>
                      <a:lnTo>
                        <a:pt x="8" y="34"/>
                      </a:lnTo>
                      <a:lnTo>
                        <a:pt x="4" y="31"/>
                      </a:lnTo>
                      <a:lnTo>
                        <a:pt x="3" y="30"/>
                      </a:lnTo>
                      <a:lnTo>
                        <a:pt x="3" y="29"/>
                      </a:lnTo>
                      <a:lnTo>
                        <a:pt x="2" y="28"/>
                      </a:lnTo>
                      <a:lnTo>
                        <a:pt x="2" y="27"/>
                      </a:lnTo>
                      <a:lnTo>
                        <a:pt x="2" y="26"/>
                      </a:lnTo>
                      <a:lnTo>
                        <a:pt x="2" y="24"/>
                      </a:lnTo>
                      <a:lnTo>
                        <a:pt x="1" y="23"/>
                      </a:lnTo>
                      <a:lnTo>
                        <a:pt x="1" y="22"/>
                      </a:lnTo>
                      <a:lnTo>
                        <a:pt x="0" y="15"/>
                      </a:lnTo>
                      <a:lnTo>
                        <a:pt x="1" y="8"/>
                      </a:lnTo>
                      <a:lnTo>
                        <a:pt x="3" y="4"/>
                      </a:lnTo>
                      <a:lnTo>
                        <a:pt x="5" y="0"/>
                      </a:lnTo>
                      <a:lnTo>
                        <a:pt x="11" y="8"/>
                      </a:lnTo>
                      <a:lnTo>
                        <a:pt x="17" y="18"/>
                      </a:lnTo>
                      <a:lnTo>
                        <a:pt x="24" y="27"/>
                      </a:lnTo>
                      <a:lnTo>
                        <a:pt x="30" y="33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171"/>
                <p:cNvSpPr>
                  <a:spLocks/>
                </p:cNvSpPr>
                <p:nvPr/>
              </p:nvSpPr>
              <p:spPr bwMode="auto">
                <a:xfrm>
                  <a:off x="6335712" y="1824038"/>
                  <a:ext cx="50800" cy="155575"/>
                </a:xfrm>
                <a:custGeom>
                  <a:avLst/>
                  <a:gdLst>
                    <a:gd name="T0" fmla="*/ 29 w 66"/>
                    <a:gd name="T1" fmla="*/ 86 h 196"/>
                    <a:gd name="T2" fmla="*/ 0 w 66"/>
                    <a:gd name="T3" fmla="*/ 11 h 196"/>
                    <a:gd name="T4" fmla="*/ 0 w 66"/>
                    <a:gd name="T5" fmla="*/ 6 h 196"/>
                    <a:gd name="T6" fmla="*/ 4 w 66"/>
                    <a:gd name="T7" fmla="*/ 0 h 196"/>
                    <a:gd name="T8" fmla="*/ 10 w 66"/>
                    <a:gd name="T9" fmla="*/ 3 h 196"/>
                    <a:gd name="T10" fmla="*/ 25 w 66"/>
                    <a:gd name="T11" fmla="*/ 25 h 196"/>
                    <a:gd name="T12" fmla="*/ 34 w 66"/>
                    <a:gd name="T13" fmla="*/ 42 h 196"/>
                    <a:gd name="T14" fmla="*/ 40 w 66"/>
                    <a:gd name="T15" fmla="*/ 58 h 196"/>
                    <a:gd name="T16" fmla="*/ 46 w 66"/>
                    <a:gd name="T17" fmla="*/ 73 h 196"/>
                    <a:gd name="T18" fmla="*/ 51 w 66"/>
                    <a:gd name="T19" fmla="*/ 87 h 196"/>
                    <a:gd name="T20" fmla="*/ 54 w 66"/>
                    <a:gd name="T21" fmla="*/ 99 h 196"/>
                    <a:gd name="T22" fmla="*/ 57 w 66"/>
                    <a:gd name="T23" fmla="*/ 111 h 196"/>
                    <a:gd name="T24" fmla="*/ 59 w 66"/>
                    <a:gd name="T25" fmla="*/ 122 h 196"/>
                    <a:gd name="T26" fmla="*/ 60 w 66"/>
                    <a:gd name="T27" fmla="*/ 132 h 196"/>
                    <a:gd name="T28" fmla="*/ 62 w 66"/>
                    <a:gd name="T29" fmla="*/ 152 h 196"/>
                    <a:gd name="T30" fmla="*/ 63 w 66"/>
                    <a:gd name="T31" fmla="*/ 173 h 196"/>
                    <a:gd name="T32" fmla="*/ 66 w 66"/>
                    <a:gd name="T33" fmla="*/ 189 h 196"/>
                    <a:gd name="T34" fmla="*/ 66 w 66"/>
                    <a:gd name="T35" fmla="*/ 196 h 196"/>
                    <a:gd name="T36" fmla="*/ 66 w 66"/>
                    <a:gd name="T37" fmla="*/ 196 h 196"/>
                    <a:gd name="T38" fmla="*/ 63 w 66"/>
                    <a:gd name="T39" fmla="*/ 196 h 196"/>
                    <a:gd name="T40" fmla="*/ 61 w 66"/>
                    <a:gd name="T41" fmla="*/ 194 h 196"/>
                    <a:gd name="T42" fmla="*/ 58 w 66"/>
                    <a:gd name="T43" fmla="*/ 187 h 196"/>
                    <a:gd name="T44" fmla="*/ 53 w 66"/>
                    <a:gd name="T45" fmla="*/ 175 h 196"/>
                    <a:gd name="T46" fmla="*/ 46 w 66"/>
                    <a:gd name="T47" fmla="*/ 156 h 196"/>
                    <a:gd name="T48" fmla="*/ 38 w 66"/>
                    <a:gd name="T49" fmla="*/ 126 h 196"/>
                    <a:gd name="T50" fmla="*/ 29 w 66"/>
                    <a:gd name="T51" fmla="*/ 8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6" h="196">
                      <a:moveTo>
                        <a:pt x="29" y="86"/>
                      </a:moveTo>
                      <a:lnTo>
                        <a:pt x="0" y="11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10" y="3"/>
                      </a:lnTo>
                      <a:lnTo>
                        <a:pt x="25" y="25"/>
                      </a:lnTo>
                      <a:lnTo>
                        <a:pt x="34" y="42"/>
                      </a:lnTo>
                      <a:lnTo>
                        <a:pt x="40" y="58"/>
                      </a:lnTo>
                      <a:lnTo>
                        <a:pt x="46" y="73"/>
                      </a:lnTo>
                      <a:lnTo>
                        <a:pt x="51" y="87"/>
                      </a:lnTo>
                      <a:lnTo>
                        <a:pt x="54" y="99"/>
                      </a:lnTo>
                      <a:lnTo>
                        <a:pt x="57" y="111"/>
                      </a:lnTo>
                      <a:lnTo>
                        <a:pt x="59" y="122"/>
                      </a:lnTo>
                      <a:lnTo>
                        <a:pt x="60" y="132"/>
                      </a:lnTo>
                      <a:lnTo>
                        <a:pt x="62" y="152"/>
                      </a:lnTo>
                      <a:lnTo>
                        <a:pt x="63" y="173"/>
                      </a:lnTo>
                      <a:lnTo>
                        <a:pt x="66" y="189"/>
                      </a:lnTo>
                      <a:lnTo>
                        <a:pt x="66" y="196"/>
                      </a:lnTo>
                      <a:lnTo>
                        <a:pt x="66" y="196"/>
                      </a:lnTo>
                      <a:lnTo>
                        <a:pt x="63" y="196"/>
                      </a:lnTo>
                      <a:lnTo>
                        <a:pt x="61" y="194"/>
                      </a:lnTo>
                      <a:lnTo>
                        <a:pt x="58" y="187"/>
                      </a:lnTo>
                      <a:lnTo>
                        <a:pt x="53" y="175"/>
                      </a:lnTo>
                      <a:lnTo>
                        <a:pt x="46" y="156"/>
                      </a:lnTo>
                      <a:lnTo>
                        <a:pt x="38" y="126"/>
                      </a:lnTo>
                      <a:lnTo>
                        <a:pt x="29" y="86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172"/>
                <p:cNvSpPr>
                  <a:spLocks/>
                </p:cNvSpPr>
                <p:nvPr/>
              </p:nvSpPr>
              <p:spPr bwMode="auto">
                <a:xfrm>
                  <a:off x="6407149" y="1849438"/>
                  <a:ext cx="30163" cy="106363"/>
                </a:xfrm>
                <a:custGeom>
                  <a:avLst/>
                  <a:gdLst>
                    <a:gd name="T0" fmla="*/ 30 w 38"/>
                    <a:gd name="T1" fmla="*/ 134 h 134"/>
                    <a:gd name="T2" fmla="*/ 25 w 38"/>
                    <a:gd name="T3" fmla="*/ 129 h 134"/>
                    <a:gd name="T4" fmla="*/ 23 w 38"/>
                    <a:gd name="T5" fmla="*/ 111 h 134"/>
                    <a:gd name="T6" fmla="*/ 22 w 38"/>
                    <a:gd name="T7" fmla="*/ 91 h 134"/>
                    <a:gd name="T8" fmla="*/ 21 w 38"/>
                    <a:gd name="T9" fmla="*/ 74 h 134"/>
                    <a:gd name="T10" fmla="*/ 16 w 38"/>
                    <a:gd name="T11" fmla="*/ 57 h 134"/>
                    <a:gd name="T12" fmla="*/ 9 w 38"/>
                    <a:gd name="T13" fmla="*/ 35 h 134"/>
                    <a:gd name="T14" fmla="*/ 4 w 38"/>
                    <a:gd name="T15" fmla="*/ 15 h 134"/>
                    <a:gd name="T16" fmla="*/ 0 w 38"/>
                    <a:gd name="T17" fmla="*/ 7 h 134"/>
                    <a:gd name="T18" fmla="*/ 5 w 38"/>
                    <a:gd name="T19" fmla="*/ 0 h 134"/>
                    <a:gd name="T20" fmla="*/ 15 w 38"/>
                    <a:gd name="T21" fmla="*/ 13 h 134"/>
                    <a:gd name="T22" fmla="*/ 25 w 38"/>
                    <a:gd name="T23" fmla="*/ 38 h 134"/>
                    <a:gd name="T24" fmla="*/ 34 w 38"/>
                    <a:gd name="T25" fmla="*/ 63 h 134"/>
                    <a:gd name="T26" fmla="*/ 37 w 38"/>
                    <a:gd name="T27" fmla="*/ 86 h 134"/>
                    <a:gd name="T28" fmla="*/ 38 w 38"/>
                    <a:gd name="T29" fmla="*/ 108 h 134"/>
                    <a:gd name="T30" fmla="*/ 36 w 38"/>
                    <a:gd name="T31" fmla="*/ 126 h 134"/>
                    <a:gd name="T32" fmla="*/ 30 w 38"/>
                    <a:gd name="T33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8" h="134">
                      <a:moveTo>
                        <a:pt x="30" y="134"/>
                      </a:moveTo>
                      <a:lnTo>
                        <a:pt x="25" y="129"/>
                      </a:lnTo>
                      <a:lnTo>
                        <a:pt x="23" y="111"/>
                      </a:lnTo>
                      <a:lnTo>
                        <a:pt x="22" y="91"/>
                      </a:lnTo>
                      <a:lnTo>
                        <a:pt x="21" y="74"/>
                      </a:lnTo>
                      <a:lnTo>
                        <a:pt x="16" y="57"/>
                      </a:lnTo>
                      <a:lnTo>
                        <a:pt x="9" y="35"/>
                      </a:lnTo>
                      <a:lnTo>
                        <a:pt x="4" y="15"/>
                      </a:lnTo>
                      <a:lnTo>
                        <a:pt x="0" y="7"/>
                      </a:lnTo>
                      <a:lnTo>
                        <a:pt x="5" y="0"/>
                      </a:lnTo>
                      <a:lnTo>
                        <a:pt x="15" y="13"/>
                      </a:lnTo>
                      <a:lnTo>
                        <a:pt x="25" y="38"/>
                      </a:lnTo>
                      <a:lnTo>
                        <a:pt x="34" y="63"/>
                      </a:lnTo>
                      <a:lnTo>
                        <a:pt x="37" y="86"/>
                      </a:lnTo>
                      <a:lnTo>
                        <a:pt x="38" y="108"/>
                      </a:lnTo>
                      <a:lnTo>
                        <a:pt x="36" y="126"/>
                      </a:lnTo>
                      <a:lnTo>
                        <a:pt x="30" y="134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36" name="Rectangle 135"/>
            <p:cNvSpPr/>
            <p:nvPr/>
          </p:nvSpPr>
          <p:spPr>
            <a:xfrm>
              <a:off x="7788079" y="2126139"/>
              <a:ext cx="2235606" cy="30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>
                  <a:solidFill>
                    <a:srgbClr val="0000FF"/>
                  </a:solidFill>
                </a:rPr>
                <a:t>212 : 96 = 2.21</a:t>
              </a:r>
              <a:endParaRPr lang="en-US" sz="700" b="1" dirty="0">
                <a:solidFill>
                  <a:srgbClr val="0000FF"/>
                </a:solidFill>
              </a:endParaRPr>
            </a:p>
          </p:txBody>
        </p:sp>
      </p:grpSp>
      <p:pic>
        <p:nvPicPr>
          <p:cNvPr id="196" name="Picture 195"/>
          <p:cNvPicPr>
            <a:picLocks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55495" y="1902368"/>
            <a:ext cx="1033200" cy="932400"/>
          </a:xfrm>
          <a:prstGeom prst="rect">
            <a:avLst/>
          </a:prstGeom>
          <a:ln w="9525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7" name="Group 196"/>
          <p:cNvGrpSpPr/>
          <p:nvPr/>
        </p:nvGrpSpPr>
        <p:grpSpPr>
          <a:xfrm>
            <a:off x="1696055" y="1902368"/>
            <a:ext cx="942043" cy="932400"/>
            <a:chOff x="7716704" y="1477553"/>
            <a:chExt cx="2470351" cy="3287927"/>
          </a:xfrm>
        </p:grpSpPr>
        <p:grpSp>
          <p:nvGrpSpPr>
            <p:cNvPr id="198" name="Group 197"/>
            <p:cNvGrpSpPr/>
            <p:nvPr/>
          </p:nvGrpSpPr>
          <p:grpSpPr>
            <a:xfrm>
              <a:off x="7716704" y="1477553"/>
              <a:ext cx="2470351" cy="3287927"/>
              <a:chOff x="2551710" y="2597451"/>
              <a:chExt cx="2470351" cy="3287927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559788" y="2597451"/>
                <a:ext cx="2362200" cy="3287927"/>
              </a:xfrm>
              <a:prstGeom prst="rect">
                <a:avLst/>
              </a:prstGeom>
            </p:spPr>
          </p:pic>
          <p:grpSp>
            <p:nvGrpSpPr>
              <p:cNvPr id="203" name="Group 202"/>
              <p:cNvGrpSpPr/>
              <p:nvPr/>
            </p:nvGrpSpPr>
            <p:grpSpPr>
              <a:xfrm>
                <a:off x="2551710" y="4668118"/>
                <a:ext cx="1334086" cy="1170725"/>
                <a:chOff x="5426074" y="1647825"/>
                <a:chExt cx="439738" cy="355600"/>
              </a:xfrm>
            </p:grpSpPr>
            <p:sp>
              <p:nvSpPr>
                <p:cNvPr id="257" name="Freeform 38"/>
                <p:cNvSpPr>
                  <a:spLocks/>
                </p:cNvSpPr>
                <p:nvPr/>
              </p:nvSpPr>
              <p:spPr bwMode="auto">
                <a:xfrm>
                  <a:off x="5632449" y="1671638"/>
                  <a:ext cx="85725" cy="22225"/>
                </a:xfrm>
                <a:custGeom>
                  <a:avLst/>
                  <a:gdLst>
                    <a:gd name="T0" fmla="*/ 0 w 110"/>
                    <a:gd name="T1" fmla="*/ 30 h 30"/>
                    <a:gd name="T2" fmla="*/ 42 w 110"/>
                    <a:gd name="T3" fmla="*/ 0 h 30"/>
                    <a:gd name="T4" fmla="*/ 83 w 110"/>
                    <a:gd name="T5" fmla="*/ 0 h 30"/>
                    <a:gd name="T6" fmla="*/ 110 w 110"/>
                    <a:gd name="T7" fmla="*/ 30 h 30"/>
                    <a:gd name="T8" fmla="*/ 0 w 110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30">
                      <a:moveTo>
                        <a:pt x="0" y="30"/>
                      </a:moveTo>
                      <a:lnTo>
                        <a:pt x="42" y="0"/>
                      </a:lnTo>
                      <a:lnTo>
                        <a:pt x="83" y="0"/>
                      </a:lnTo>
                      <a:lnTo>
                        <a:pt x="110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39"/>
                <p:cNvSpPr>
                  <a:spLocks/>
                </p:cNvSpPr>
                <p:nvPr/>
              </p:nvSpPr>
              <p:spPr bwMode="auto">
                <a:xfrm>
                  <a:off x="5748337" y="1671638"/>
                  <a:ext cx="87313" cy="22225"/>
                </a:xfrm>
                <a:custGeom>
                  <a:avLst/>
                  <a:gdLst>
                    <a:gd name="T0" fmla="*/ 0 w 109"/>
                    <a:gd name="T1" fmla="*/ 30 h 30"/>
                    <a:gd name="T2" fmla="*/ 41 w 109"/>
                    <a:gd name="T3" fmla="*/ 0 h 30"/>
                    <a:gd name="T4" fmla="*/ 83 w 109"/>
                    <a:gd name="T5" fmla="*/ 0 h 30"/>
                    <a:gd name="T6" fmla="*/ 109 w 109"/>
                    <a:gd name="T7" fmla="*/ 30 h 30"/>
                    <a:gd name="T8" fmla="*/ 0 w 109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30">
                      <a:moveTo>
                        <a:pt x="0" y="30"/>
                      </a:moveTo>
                      <a:lnTo>
                        <a:pt x="41" y="0"/>
                      </a:lnTo>
                      <a:lnTo>
                        <a:pt x="83" y="0"/>
                      </a:lnTo>
                      <a:lnTo>
                        <a:pt x="109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44"/>
                <p:cNvSpPr>
                  <a:spLocks/>
                </p:cNvSpPr>
                <p:nvPr/>
              </p:nvSpPr>
              <p:spPr bwMode="auto">
                <a:xfrm>
                  <a:off x="5578474" y="1717675"/>
                  <a:ext cx="103188" cy="23813"/>
                </a:xfrm>
                <a:custGeom>
                  <a:avLst/>
                  <a:gdLst>
                    <a:gd name="T0" fmla="*/ 0 w 129"/>
                    <a:gd name="T1" fmla="*/ 30 h 30"/>
                    <a:gd name="T2" fmla="*/ 48 w 129"/>
                    <a:gd name="T3" fmla="*/ 0 h 30"/>
                    <a:gd name="T4" fmla="*/ 96 w 129"/>
                    <a:gd name="T5" fmla="*/ 0 h 30"/>
                    <a:gd name="T6" fmla="*/ 129 w 129"/>
                    <a:gd name="T7" fmla="*/ 30 h 30"/>
                    <a:gd name="T8" fmla="*/ 0 w 129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" h="30">
                      <a:moveTo>
                        <a:pt x="0" y="30"/>
                      </a:moveTo>
                      <a:lnTo>
                        <a:pt x="48" y="0"/>
                      </a:lnTo>
                      <a:lnTo>
                        <a:pt x="96" y="0"/>
                      </a:lnTo>
                      <a:lnTo>
                        <a:pt x="129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45"/>
                <p:cNvSpPr>
                  <a:spLocks/>
                </p:cNvSpPr>
                <p:nvPr/>
              </p:nvSpPr>
              <p:spPr bwMode="auto">
                <a:xfrm>
                  <a:off x="5716587" y="1717675"/>
                  <a:ext cx="101600" cy="23813"/>
                </a:xfrm>
                <a:custGeom>
                  <a:avLst/>
                  <a:gdLst>
                    <a:gd name="T0" fmla="*/ 0 w 129"/>
                    <a:gd name="T1" fmla="*/ 31 h 31"/>
                    <a:gd name="T2" fmla="*/ 49 w 129"/>
                    <a:gd name="T3" fmla="*/ 0 h 31"/>
                    <a:gd name="T4" fmla="*/ 97 w 129"/>
                    <a:gd name="T5" fmla="*/ 0 h 31"/>
                    <a:gd name="T6" fmla="*/ 129 w 129"/>
                    <a:gd name="T7" fmla="*/ 31 h 31"/>
                    <a:gd name="T8" fmla="*/ 0 w 129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" h="31">
                      <a:moveTo>
                        <a:pt x="0" y="31"/>
                      </a:moveTo>
                      <a:lnTo>
                        <a:pt x="49" y="0"/>
                      </a:lnTo>
                      <a:lnTo>
                        <a:pt x="97" y="0"/>
                      </a:lnTo>
                      <a:lnTo>
                        <a:pt x="129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50"/>
                <p:cNvSpPr>
                  <a:spLocks/>
                </p:cNvSpPr>
                <p:nvPr/>
              </p:nvSpPr>
              <p:spPr bwMode="auto">
                <a:xfrm>
                  <a:off x="5426074" y="1647825"/>
                  <a:ext cx="439738" cy="355600"/>
                </a:xfrm>
                <a:custGeom>
                  <a:avLst/>
                  <a:gdLst>
                    <a:gd name="T0" fmla="*/ 510 w 554"/>
                    <a:gd name="T1" fmla="*/ 136 h 448"/>
                    <a:gd name="T2" fmla="*/ 449 w 554"/>
                    <a:gd name="T3" fmla="*/ 157 h 448"/>
                    <a:gd name="T4" fmla="*/ 401 w 554"/>
                    <a:gd name="T5" fmla="*/ 198 h 448"/>
                    <a:gd name="T6" fmla="*/ 385 w 554"/>
                    <a:gd name="T7" fmla="*/ 211 h 448"/>
                    <a:gd name="T8" fmla="*/ 386 w 554"/>
                    <a:gd name="T9" fmla="*/ 206 h 448"/>
                    <a:gd name="T10" fmla="*/ 389 w 554"/>
                    <a:gd name="T11" fmla="*/ 203 h 448"/>
                    <a:gd name="T12" fmla="*/ 412 w 554"/>
                    <a:gd name="T13" fmla="*/ 175 h 448"/>
                    <a:gd name="T14" fmla="*/ 441 w 554"/>
                    <a:gd name="T15" fmla="*/ 148 h 448"/>
                    <a:gd name="T16" fmla="*/ 472 w 554"/>
                    <a:gd name="T17" fmla="*/ 118 h 448"/>
                    <a:gd name="T18" fmla="*/ 495 w 554"/>
                    <a:gd name="T19" fmla="*/ 79 h 448"/>
                    <a:gd name="T20" fmla="*/ 482 w 554"/>
                    <a:gd name="T21" fmla="*/ 43 h 448"/>
                    <a:gd name="T22" fmla="*/ 444 w 554"/>
                    <a:gd name="T23" fmla="*/ 38 h 448"/>
                    <a:gd name="T24" fmla="*/ 415 w 554"/>
                    <a:gd name="T25" fmla="*/ 45 h 448"/>
                    <a:gd name="T26" fmla="*/ 407 w 554"/>
                    <a:gd name="T27" fmla="*/ 39 h 448"/>
                    <a:gd name="T28" fmla="*/ 392 w 554"/>
                    <a:gd name="T29" fmla="*/ 7 h 448"/>
                    <a:gd name="T30" fmla="*/ 366 w 554"/>
                    <a:gd name="T31" fmla="*/ 0 h 448"/>
                    <a:gd name="T32" fmla="*/ 347 w 554"/>
                    <a:gd name="T33" fmla="*/ 3 h 448"/>
                    <a:gd name="T34" fmla="*/ 320 w 554"/>
                    <a:gd name="T35" fmla="*/ 13 h 448"/>
                    <a:gd name="T36" fmla="*/ 296 w 554"/>
                    <a:gd name="T37" fmla="*/ 24 h 448"/>
                    <a:gd name="T38" fmla="*/ 292 w 554"/>
                    <a:gd name="T39" fmla="*/ 19 h 448"/>
                    <a:gd name="T40" fmla="*/ 270 w 554"/>
                    <a:gd name="T41" fmla="*/ 15 h 448"/>
                    <a:gd name="T42" fmla="*/ 249 w 554"/>
                    <a:gd name="T43" fmla="*/ 21 h 448"/>
                    <a:gd name="T44" fmla="*/ 229 w 554"/>
                    <a:gd name="T45" fmla="*/ 27 h 448"/>
                    <a:gd name="T46" fmla="*/ 175 w 554"/>
                    <a:gd name="T47" fmla="*/ 49 h 448"/>
                    <a:gd name="T48" fmla="*/ 137 w 554"/>
                    <a:gd name="T49" fmla="*/ 76 h 448"/>
                    <a:gd name="T50" fmla="*/ 134 w 554"/>
                    <a:gd name="T51" fmla="*/ 74 h 448"/>
                    <a:gd name="T52" fmla="*/ 106 w 554"/>
                    <a:gd name="T53" fmla="*/ 61 h 448"/>
                    <a:gd name="T54" fmla="*/ 85 w 554"/>
                    <a:gd name="T55" fmla="*/ 75 h 448"/>
                    <a:gd name="T56" fmla="*/ 63 w 554"/>
                    <a:gd name="T57" fmla="*/ 95 h 448"/>
                    <a:gd name="T58" fmla="*/ 38 w 554"/>
                    <a:gd name="T59" fmla="*/ 126 h 448"/>
                    <a:gd name="T60" fmla="*/ 27 w 554"/>
                    <a:gd name="T61" fmla="*/ 151 h 448"/>
                    <a:gd name="T62" fmla="*/ 25 w 554"/>
                    <a:gd name="T63" fmla="*/ 224 h 448"/>
                    <a:gd name="T64" fmla="*/ 12 w 554"/>
                    <a:gd name="T65" fmla="*/ 299 h 448"/>
                    <a:gd name="T66" fmla="*/ 0 w 554"/>
                    <a:gd name="T67" fmla="*/ 365 h 448"/>
                    <a:gd name="T68" fmla="*/ 4 w 554"/>
                    <a:gd name="T69" fmla="*/ 388 h 448"/>
                    <a:gd name="T70" fmla="*/ 29 w 554"/>
                    <a:gd name="T71" fmla="*/ 416 h 448"/>
                    <a:gd name="T72" fmla="*/ 77 w 554"/>
                    <a:gd name="T73" fmla="*/ 432 h 448"/>
                    <a:gd name="T74" fmla="*/ 145 w 554"/>
                    <a:gd name="T75" fmla="*/ 441 h 448"/>
                    <a:gd name="T76" fmla="*/ 229 w 554"/>
                    <a:gd name="T77" fmla="*/ 448 h 448"/>
                    <a:gd name="T78" fmla="*/ 315 w 554"/>
                    <a:gd name="T79" fmla="*/ 418 h 448"/>
                    <a:gd name="T80" fmla="*/ 362 w 554"/>
                    <a:gd name="T81" fmla="*/ 379 h 448"/>
                    <a:gd name="T82" fmla="*/ 376 w 554"/>
                    <a:gd name="T83" fmla="*/ 369 h 448"/>
                    <a:gd name="T84" fmla="*/ 383 w 554"/>
                    <a:gd name="T85" fmla="*/ 367 h 448"/>
                    <a:gd name="T86" fmla="*/ 404 w 554"/>
                    <a:gd name="T87" fmla="*/ 348 h 448"/>
                    <a:gd name="T88" fmla="*/ 426 w 554"/>
                    <a:gd name="T89" fmla="*/ 320 h 448"/>
                    <a:gd name="T90" fmla="*/ 468 w 554"/>
                    <a:gd name="T91" fmla="*/ 294 h 448"/>
                    <a:gd name="T92" fmla="*/ 521 w 554"/>
                    <a:gd name="T93" fmla="*/ 254 h 448"/>
                    <a:gd name="T94" fmla="*/ 547 w 554"/>
                    <a:gd name="T95" fmla="*/ 224 h 448"/>
                    <a:gd name="T96" fmla="*/ 554 w 554"/>
                    <a:gd name="T97" fmla="*/ 194 h 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54" h="448">
                      <a:moveTo>
                        <a:pt x="538" y="151"/>
                      </a:moveTo>
                      <a:lnTo>
                        <a:pt x="533" y="144"/>
                      </a:lnTo>
                      <a:lnTo>
                        <a:pt x="526" y="141"/>
                      </a:lnTo>
                      <a:lnTo>
                        <a:pt x="510" y="136"/>
                      </a:lnTo>
                      <a:lnTo>
                        <a:pt x="495" y="137"/>
                      </a:lnTo>
                      <a:lnTo>
                        <a:pt x="479" y="141"/>
                      </a:lnTo>
                      <a:lnTo>
                        <a:pt x="464" y="148"/>
                      </a:lnTo>
                      <a:lnTo>
                        <a:pt x="449" y="157"/>
                      </a:lnTo>
                      <a:lnTo>
                        <a:pt x="434" y="168"/>
                      </a:lnTo>
                      <a:lnTo>
                        <a:pt x="419" y="181"/>
                      </a:lnTo>
                      <a:lnTo>
                        <a:pt x="406" y="194"/>
                      </a:lnTo>
                      <a:lnTo>
                        <a:pt x="401" y="198"/>
                      </a:lnTo>
                      <a:lnTo>
                        <a:pt x="395" y="203"/>
                      </a:lnTo>
                      <a:lnTo>
                        <a:pt x="391" y="208"/>
                      </a:lnTo>
                      <a:lnTo>
                        <a:pt x="385" y="212"/>
                      </a:lnTo>
                      <a:lnTo>
                        <a:pt x="385" y="211"/>
                      </a:lnTo>
                      <a:lnTo>
                        <a:pt x="385" y="210"/>
                      </a:lnTo>
                      <a:lnTo>
                        <a:pt x="385" y="209"/>
                      </a:lnTo>
                      <a:lnTo>
                        <a:pt x="386" y="208"/>
                      </a:lnTo>
                      <a:lnTo>
                        <a:pt x="386" y="206"/>
                      </a:lnTo>
                      <a:lnTo>
                        <a:pt x="386" y="206"/>
                      </a:lnTo>
                      <a:lnTo>
                        <a:pt x="386" y="206"/>
                      </a:lnTo>
                      <a:lnTo>
                        <a:pt x="386" y="206"/>
                      </a:lnTo>
                      <a:lnTo>
                        <a:pt x="389" y="203"/>
                      </a:lnTo>
                      <a:lnTo>
                        <a:pt x="393" y="197"/>
                      </a:lnTo>
                      <a:lnTo>
                        <a:pt x="399" y="191"/>
                      </a:lnTo>
                      <a:lnTo>
                        <a:pt x="406" y="183"/>
                      </a:lnTo>
                      <a:lnTo>
                        <a:pt x="412" y="175"/>
                      </a:lnTo>
                      <a:lnTo>
                        <a:pt x="419" y="168"/>
                      </a:lnTo>
                      <a:lnTo>
                        <a:pt x="427" y="160"/>
                      </a:lnTo>
                      <a:lnTo>
                        <a:pt x="435" y="152"/>
                      </a:lnTo>
                      <a:lnTo>
                        <a:pt x="441" y="148"/>
                      </a:lnTo>
                      <a:lnTo>
                        <a:pt x="448" y="142"/>
                      </a:lnTo>
                      <a:lnTo>
                        <a:pt x="456" y="134"/>
                      </a:lnTo>
                      <a:lnTo>
                        <a:pt x="464" y="126"/>
                      </a:lnTo>
                      <a:lnTo>
                        <a:pt x="472" y="118"/>
                      </a:lnTo>
                      <a:lnTo>
                        <a:pt x="480" y="108"/>
                      </a:lnTo>
                      <a:lnTo>
                        <a:pt x="487" y="98"/>
                      </a:lnTo>
                      <a:lnTo>
                        <a:pt x="492" y="89"/>
                      </a:lnTo>
                      <a:lnTo>
                        <a:pt x="495" y="79"/>
                      </a:lnTo>
                      <a:lnTo>
                        <a:pt x="495" y="68"/>
                      </a:lnTo>
                      <a:lnTo>
                        <a:pt x="493" y="58"/>
                      </a:lnTo>
                      <a:lnTo>
                        <a:pt x="488" y="50"/>
                      </a:lnTo>
                      <a:lnTo>
                        <a:pt x="482" y="43"/>
                      </a:lnTo>
                      <a:lnTo>
                        <a:pt x="473" y="39"/>
                      </a:lnTo>
                      <a:lnTo>
                        <a:pt x="463" y="37"/>
                      </a:lnTo>
                      <a:lnTo>
                        <a:pt x="454" y="37"/>
                      </a:lnTo>
                      <a:lnTo>
                        <a:pt x="444" y="38"/>
                      </a:lnTo>
                      <a:lnTo>
                        <a:pt x="433" y="39"/>
                      </a:lnTo>
                      <a:lnTo>
                        <a:pt x="424" y="43"/>
                      </a:lnTo>
                      <a:lnTo>
                        <a:pt x="416" y="45"/>
                      </a:lnTo>
                      <a:lnTo>
                        <a:pt x="415" y="45"/>
                      </a:lnTo>
                      <a:lnTo>
                        <a:pt x="414" y="46"/>
                      </a:lnTo>
                      <a:lnTo>
                        <a:pt x="410" y="49"/>
                      </a:lnTo>
                      <a:lnTo>
                        <a:pt x="407" y="50"/>
                      </a:lnTo>
                      <a:lnTo>
                        <a:pt x="407" y="39"/>
                      </a:lnTo>
                      <a:lnTo>
                        <a:pt x="406" y="29"/>
                      </a:lnTo>
                      <a:lnTo>
                        <a:pt x="402" y="21"/>
                      </a:lnTo>
                      <a:lnTo>
                        <a:pt x="397" y="13"/>
                      </a:lnTo>
                      <a:lnTo>
                        <a:pt x="392" y="7"/>
                      </a:lnTo>
                      <a:lnTo>
                        <a:pt x="386" y="4"/>
                      </a:lnTo>
                      <a:lnTo>
                        <a:pt x="379" y="1"/>
                      </a:lnTo>
                      <a:lnTo>
                        <a:pt x="373" y="0"/>
                      </a:lnTo>
                      <a:lnTo>
                        <a:pt x="366" y="0"/>
                      </a:lnTo>
                      <a:lnTo>
                        <a:pt x="361" y="0"/>
                      </a:lnTo>
                      <a:lnTo>
                        <a:pt x="356" y="1"/>
                      </a:lnTo>
                      <a:lnTo>
                        <a:pt x="351" y="1"/>
                      </a:lnTo>
                      <a:lnTo>
                        <a:pt x="347" y="3"/>
                      </a:lnTo>
                      <a:lnTo>
                        <a:pt x="341" y="5"/>
                      </a:lnTo>
                      <a:lnTo>
                        <a:pt x="335" y="7"/>
                      </a:lnTo>
                      <a:lnTo>
                        <a:pt x="328" y="9"/>
                      </a:lnTo>
                      <a:lnTo>
                        <a:pt x="320" y="13"/>
                      </a:lnTo>
                      <a:lnTo>
                        <a:pt x="313" y="16"/>
                      </a:lnTo>
                      <a:lnTo>
                        <a:pt x="305" y="21"/>
                      </a:lnTo>
                      <a:lnTo>
                        <a:pt x="297" y="24"/>
                      </a:lnTo>
                      <a:lnTo>
                        <a:pt x="296" y="24"/>
                      </a:lnTo>
                      <a:lnTo>
                        <a:pt x="296" y="24"/>
                      </a:lnTo>
                      <a:lnTo>
                        <a:pt x="296" y="24"/>
                      </a:lnTo>
                      <a:lnTo>
                        <a:pt x="296" y="23"/>
                      </a:lnTo>
                      <a:lnTo>
                        <a:pt x="292" y="19"/>
                      </a:lnTo>
                      <a:lnTo>
                        <a:pt x="286" y="16"/>
                      </a:lnTo>
                      <a:lnTo>
                        <a:pt x="281" y="15"/>
                      </a:lnTo>
                      <a:lnTo>
                        <a:pt x="275" y="14"/>
                      </a:lnTo>
                      <a:lnTo>
                        <a:pt x="270" y="15"/>
                      </a:lnTo>
                      <a:lnTo>
                        <a:pt x="264" y="16"/>
                      </a:lnTo>
                      <a:lnTo>
                        <a:pt x="259" y="17"/>
                      </a:lnTo>
                      <a:lnTo>
                        <a:pt x="254" y="20"/>
                      </a:lnTo>
                      <a:lnTo>
                        <a:pt x="249" y="21"/>
                      </a:lnTo>
                      <a:lnTo>
                        <a:pt x="245" y="23"/>
                      </a:lnTo>
                      <a:lnTo>
                        <a:pt x="241" y="24"/>
                      </a:lnTo>
                      <a:lnTo>
                        <a:pt x="237" y="24"/>
                      </a:lnTo>
                      <a:lnTo>
                        <a:pt x="229" y="27"/>
                      </a:lnTo>
                      <a:lnTo>
                        <a:pt x="218" y="30"/>
                      </a:lnTo>
                      <a:lnTo>
                        <a:pt x="204" y="35"/>
                      </a:lnTo>
                      <a:lnTo>
                        <a:pt x="190" y="41"/>
                      </a:lnTo>
                      <a:lnTo>
                        <a:pt x="175" y="49"/>
                      </a:lnTo>
                      <a:lnTo>
                        <a:pt x="161" y="57"/>
                      </a:lnTo>
                      <a:lnTo>
                        <a:pt x="149" y="66"/>
                      </a:lnTo>
                      <a:lnTo>
                        <a:pt x="138" y="75"/>
                      </a:lnTo>
                      <a:lnTo>
                        <a:pt x="137" y="76"/>
                      </a:lnTo>
                      <a:lnTo>
                        <a:pt x="137" y="76"/>
                      </a:lnTo>
                      <a:lnTo>
                        <a:pt x="137" y="77"/>
                      </a:lnTo>
                      <a:lnTo>
                        <a:pt x="136" y="79"/>
                      </a:lnTo>
                      <a:lnTo>
                        <a:pt x="134" y="74"/>
                      </a:lnTo>
                      <a:lnTo>
                        <a:pt x="130" y="70"/>
                      </a:lnTo>
                      <a:lnTo>
                        <a:pt x="127" y="67"/>
                      </a:lnTo>
                      <a:lnTo>
                        <a:pt x="123" y="65"/>
                      </a:lnTo>
                      <a:lnTo>
                        <a:pt x="106" y="61"/>
                      </a:lnTo>
                      <a:lnTo>
                        <a:pt x="96" y="66"/>
                      </a:lnTo>
                      <a:lnTo>
                        <a:pt x="95" y="67"/>
                      </a:lnTo>
                      <a:lnTo>
                        <a:pt x="90" y="70"/>
                      </a:lnTo>
                      <a:lnTo>
                        <a:pt x="85" y="75"/>
                      </a:lnTo>
                      <a:lnTo>
                        <a:pt x="78" y="81"/>
                      </a:lnTo>
                      <a:lnTo>
                        <a:pt x="73" y="85"/>
                      </a:lnTo>
                      <a:lnTo>
                        <a:pt x="67" y="91"/>
                      </a:lnTo>
                      <a:lnTo>
                        <a:pt x="63" y="95"/>
                      </a:lnTo>
                      <a:lnTo>
                        <a:pt x="61" y="96"/>
                      </a:lnTo>
                      <a:lnTo>
                        <a:pt x="52" y="106"/>
                      </a:lnTo>
                      <a:lnTo>
                        <a:pt x="44" y="117"/>
                      </a:lnTo>
                      <a:lnTo>
                        <a:pt x="38" y="126"/>
                      </a:lnTo>
                      <a:lnTo>
                        <a:pt x="34" y="134"/>
                      </a:lnTo>
                      <a:lnTo>
                        <a:pt x="30" y="142"/>
                      </a:lnTo>
                      <a:lnTo>
                        <a:pt x="28" y="148"/>
                      </a:lnTo>
                      <a:lnTo>
                        <a:pt x="27" y="151"/>
                      </a:lnTo>
                      <a:lnTo>
                        <a:pt x="27" y="153"/>
                      </a:lnTo>
                      <a:lnTo>
                        <a:pt x="25" y="157"/>
                      </a:lnTo>
                      <a:lnTo>
                        <a:pt x="25" y="160"/>
                      </a:lnTo>
                      <a:lnTo>
                        <a:pt x="25" y="224"/>
                      </a:lnTo>
                      <a:lnTo>
                        <a:pt x="22" y="242"/>
                      </a:lnTo>
                      <a:lnTo>
                        <a:pt x="19" y="264"/>
                      </a:lnTo>
                      <a:lnTo>
                        <a:pt x="14" y="285"/>
                      </a:lnTo>
                      <a:lnTo>
                        <a:pt x="12" y="299"/>
                      </a:lnTo>
                      <a:lnTo>
                        <a:pt x="9" y="314"/>
                      </a:lnTo>
                      <a:lnTo>
                        <a:pt x="6" y="334"/>
                      </a:lnTo>
                      <a:lnTo>
                        <a:pt x="2" y="354"/>
                      </a:lnTo>
                      <a:lnTo>
                        <a:pt x="0" y="365"/>
                      </a:lnTo>
                      <a:lnTo>
                        <a:pt x="0" y="368"/>
                      </a:lnTo>
                      <a:lnTo>
                        <a:pt x="0" y="370"/>
                      </a:lnTo>
                      <a:lnTo>
                        <a:pt x="1" y="380"/>
                      </a:lnTo>
                      <a:lnTo>
                        <a:pt x="4" y="388"/>
                      </a:lnTo>
                      <a:lnTo>
                        <a:pt x="8" y="396"/>
                      </a:lnTo>
                      <a:lnTo>
                        <a:pt x="14" y="405"/>
                      </a:lnTo>
                      <a:lnTo>
                        <a:pt x="21" y="410"/>
                      </a:lnTo>
                      <a:lnTo>
                        <a:pt x="29" y="416"/>
                      </a:lnTo>
                      <a:lnTo>
                        <a:pt x="39" y="421"/>
                      </a:lnTo>
                      <a:lnTo>
                        <a:pt x="51" y="425"/>
                      </a:lnTo>
                      <a:lnTo>
                        <a:pt x="63" y="429"/>
                      </a:lnTo>
                      <a:lnTo>
                        <a:pt x="77" y="432"/>
                      </a:lnTo>
                      <a:lnTo>
                        <a:pt x="92" y="434"/>
                      </a:lnTo>
                      <a:lnTo>
                        <a:pt x="110" y="437"/>
                      </a:lnTo>
                      <a:lnTo>
                        <a:pt x="127" y="439"/>
                      </a:lnTo>
                      <a:lnTo>
                        <a:pt x="145" y="441"/>
                      </a:lnTo>
                      <a:lnTo>
                        <a:pt x="164" y="444"/>
                      </a:lnTo>
                      <a:lnTo>
                        <a:pt x="184" y="446"/>
                      </a:lnTo>
                      <a:lnTo>
                        <a:pt x="202" y="447"/>
                      </a:lnTo>
                      <a:lnTo>
                        <a:pt x="229" y="448"/>
                      </a:lnTo>
                      <a:lnTo>
                        <a:pt x="254" y="445"/>
                      </a:lnTo>
                      <a:lnTo>
                        <a:pt x="277" y="438"/>
                      </a:lnTo>
                      <a:lnTo>
                        <a:pt x="296" y="429"/>
                      </a:lnTo>
                      <a:lnTo>
                        <a:pt x="315" y="418"/>
                      </a:lnTo>
                      <a:lnTo>
                        <a:pt x="331" y="407"/>
                      </a:lnTo>
                      <a:lnTo>
                        <a:pt x="344" y="395"/>
                      </a:lnTo>
                      <a:lnTo>
                        <a:pt x="356" y="384"/>
                      </a:lnTo>
                      <a:lnTo>
                        <a:pt x="362" y="379"/>
                      </a:lnTo>
                      <a:lnTo>
                        <a:pt x="368" y="375"/>
                      </a:lnTo>
                      <a:lnTo>
                        <a:pt x="372" y="371"/>
                      </a:lnTo>
                      <a:lnTo>
                        <a:pt x="376" y="369"/>
                      </a:lnTo>
                      <a:lnTo>
                        <a:pt x="376" y="369"/>
                      </a:lnTo>
                      <a:lnTo>
                        <a:pt x="376" y="369"/>
                      </a:lnTo>
                      <a:lnTo>
                        <a:pt x="376" y="369"/>
                      </a:lnTo>
                      <a:lnTo>
                        <a:pt x="376" y="369"/>
                      </a:lnTo>
                      <a:lnTo>
                        <a:pt x="383" y="367"/>
                      </a:lnTo>
                      <a:lnTo>
                        <a:pt x="389" y="363"/>
                      </a:lnTo>
                      <a:lnTo>
                        <a:pt x="395" y="358"/>
                      </a:lnTo>
                      <a:lnTo>
                        <a:pt x="400" y="353"/>
                      </a:lnTo>
                      <a:lnTo>
                        <a:pt x="404" y="348"/>
                      </a:lnTo>
                      <a:lnTo>
                        <a:pt x="409" y="342"/>
                      </a:lnTo>
                      <a:lnTo>
                        <a:pt x="414" y="337"/>
                      </a:lnTo>
                      <a:lnTo>
                        <a:pt x="418" y="331"/>
                      </a:lnTo>
                      <a:lnTo>
                        <a:pt x="426" y="320"/>
                      </a:lnTo>
                      <a:lnTo>
                        <a:pt x="433" y="311"/>
                      </a:lnTo>
                      <a:lnTo>
                        <a:pt x="442" y="304"/>
                      </a:lnTo>
                      <a:lnTo>
                        <a:pt x="452" y="300"/>
                      </a:lnTo>
                      <a:lnTo>
                        <a:pt x="468" y="294"/>
                      </a:lnTo>
                      <a:lnTo>
                        <a:pt x="483" y="286"/>
                      </a:lnTo>
                      <a:lnTo>
                        <a:pt x="497" y="276"/>
                      </a:lnTo>
                      <a:lnTo>
                        <a:pt x="510" y="265"/>
                      </a:lnTo>
                      <a:lnTo>
                        <a:pt x="521" y="254"/>
                      </a:lnTo>
                      <a:lnTo>
                        <a:pt x="531" y="243"/>
                      </a:lnTo>
                      <a:lnTo>
                        <a:pt x="538" y="234"/>
                      </a:lnTo>
                      <a:lnTo>
                        <a:pt x="544" y="227"/>
                      </a:lnTo>
                      <a:lnTo>
                        <a:pt x="547" y="224"/>
                      </a:lnTo>
                      <a:lnTo>
                        <a:pt x="550" y="219"/>
                      </a:lnTo>
                      <a:lnTo>
                        <a:pt x="552" y="214"/>
                      </a:lnTo>
                      <a:lnTo>
                        <a:pt x="554" y="209"/>
                      </a:lnTo>
                      <a:lnTo>
                        <a:pt x="554" y="194"/>
                      </a:lnTo>
                      <a:lnTo>
                        <a:pt x="551" y="178"/>
                      </a:lnTo>
                      <a:lnTo>
                        <a:pt x="545" y="164"/>
                      </a:lnTo>
                      <a:lnTo>
                        <a:pt x="538" y="1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51"/>
                <p:cNvSpPr>
                  <a:spLocks/>
                </p:cNvSpPr>
                <p:nvPr/>
              </p:nvSpPr>
              <p:spPr bwMode="auto">
                <a:xfrm>
                  <a:off x="5518149" y="1739900"/>
                  <a:ext cx="1588" cy="3175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2 h 5"/>
                    <a:gd name="T4" fmla="*/ 1 w 1"/>
                    <a:gd name="T5" fmla="*/ 3 h 5"/>
                    <a:gd name="T6" fmla="*/ 1 w 1"/>
                    <a:gd name="T7" fmla="*/ 4 h 5"/>
                    <a:gd name="T8" fmla="*/ 0 w 1"/>
                    <a:gd name="T9" fmla="*/ 5 h 5"/>
                    <a:gd name="T10" fmla="*/ 1 w 1"/>
                    <a:gd name="T11" fmla="*/ 4 h 5"/>
                    <a:gd name="T12" fmla="*/ 1 w 1"/>
                    <a:gd name="T13" fmla="*/ 3 h 5"/>
                    <a:gd name="T14" fmla="*/ 1 w 1"/>
                    <a:gd name="T15" fmla="*/ 2 h 5"/>
                    <a:gd name="T16" fmla="*/ 1 w 1"/>
                    <a:gd name="T1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" h="5">
                      <a:moveTo>
                        <a:pt x="1" y="0"/>
                      </a:moveTo>
                      <a:lnTo>
                        <a:pt x="1" y="2"/>
                      </a:lnTo>
                      <a:lnTo>
                        <a:pt x="1" y="3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1" y="4"/>
                      </a:ln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52"/>
                <p:cNvSpPr>
                  <a:spLocks/>
                </p:cNvSpPr>
                <p:nvPr/>
              </p:nvSpPr>
              <p:spPr bwMode="auto">
                <a:xfrm>
                  <a:off x="5445124" y="1670050"/>
                  <a:ext cx="400050" cy="311150"/>
                </a:xfrm>
                <a:custGeom>
                  <a:avLst/>
                  <a:gdLst>
                    <a:gd name="T0" fmla="*/ 28 w 506"/>
                    <a:gd name="T1" fmla="*/ 129 h 393"/>
                    <a:gd name="T2" fmla="*/ 15 w 506"/>
                    <a:gd name="T3" fmla="*/ 259 h 393"/>
                    <a:gd name="T4" fmla="*/ 0 w 506"/>
                    <a:gd name="T5" fmla="*/ 342 h 393"/>
                    <a:gd name="T6" fmla="*/ 82 w 506"/>
                    <a:gd name="T7" fmla="*/ 380 h 393"/>
                    <a:gd name="T8" fmla="*/ 190 w 506"/>
                    <a:gd name="T9" fmla="*/ 393 h 393"/>
                    <a:gd name="T10" fmla="*/ 216 w 506"/>
                    <a:gd name="T11" fmla="*/ 391 h 393"/>
                    <a:gd name="T12" fmla="*/ 227 w 506"/>
                    <a:gd name="T13" fmla="*/ 372 h 393"/>
                    <a:gd name="T14" fmla="*/ 300 w 506"/>
                    <a:gd name="T15" fmla="*/ 329 h 393"/>
                    <a:gd name="T16" fmla="*/ 365 w 506"/>
                    <a:gd name="T17" fmla="*/ 297 h 393"/>
                    <a:gd name="T18" fmla="*/ 390 w 506"/>
                    <a:gd name="T19" fmla="*/ 248 h 393"/>
                    <a:gd name="T20" fmla="*/ 430 w 506"/>
                    <a:gd name="T21" fmla="*/ 228 h 393"/>
                    <a:gd name="T22" fmla="*/ 471 w 506"/>
                    <a:gd name="T23" fmla="*/ 203 h 393"/>
                    <a:gd name="T24" fmla="*/ 479 w 506"/>
                    <a:gd name="T25" fmla="*/ 190 h 393"/>
                    <a:gd name="T26" fmla="*/ 501 w 506"/>
                    <a:gd name="T27" fmla="*/ 180 h 393"/>
                    <a:gd name="T28" fmla="*/ 496 w 506"/>
                    <a:gd name="T29" fmla="*/ 143 h 393"/>
                    <a:gd name="T30" fmla="*/ 461 w 506"/>
                    <a:gd name="T31" fmla="*/ 153 h 393"/>
                    <a:gd name="T32" fmla="*/ 400 w 506"/>
                    <a:gd name="T33" fmla="*/ 199 h 393"/>
                    <a:gd name="T34" fmla="*/ 299 w 506"/>
                    <a:gd name="T35" fmla="*/ 281 h 393"/>
                    <a:gd name="T36" fmla="*/ 266 w 506"/>
                    <a:gd name="T37" fmla="*/ 235 h 393"/>
                    <a:gd name="T38" fmla="*/ 337 w 506"/>
                    <a:gd name="T39" fmla="*/ 137 h 393"/>
                    <a:gd name="T40" fmla="*/ 392 w 506"/>
                    <a:gd name="T41" fmla="*/ 84 h 393"/>
                    <a:gd name="T42" fmla="*/ 417 w 506"/>
                    <a:gd name="T43" fmla="*/ 71 h 393"/>
                    <a:gd name="T44" fmla="*/ 446 w 506"/>
                    <a:gd name="T45" fmla="*/ 49 h 393"/>
                    <a:gd name="T46" fmla="*/ 421 w 506"/>
                    <a:gd name="T47" fmla="*/ 39 h 393"/>
                    <a:gd name="T48" fmla="*/ 388 w 506"/>
                    <a:gd name="T49" fmla="*/ 49 h 393"/>
                    <a:gd name="T50" fmla="*/ 341 w 506"/>
                    <a:gd name="T51" fmla="*/ 77 h 393"/>
                    <a:gd name="T52" fmla="*/ 315 w 506"/>
                    <a:gd name="T53" fmla="*/ 99 h 393"/>
                    <a:gd name="T54" fmla="*/ 272 w 506"/>
                    <a:gd name="T55" fmla="*/ 131 h 393"/>
                    <a:gd name="T56" fmla="*/ 238 w 506"/>
                    <a:gd name="T57" fmla="*/ 153 h 393"/>
                    <a:gd name="T58" fmla="*/ 232 w 506"/>
                    <a:gd name="T59" fmla="*/ 152 h 393"/>
                    <a:gd name="T60" fmla="*/ 238 w 506"/>
                    <a:gd name="T61" fmla="*/ 137 h 393"/>
                    <a:gd name="T62" fmla="*/ 263 w 506"/>
                    <a:gd name="T63" fmla="*/ 82 h 393"/>
                    <a:gd name="T64" fmla="*/ 310 w 506"/>
                    <a:gd name="T65" fmla="*/ 51 h 393"/>
                    <a:gd name="T66" fmla="*/ 329 w 506"/>
                    <a:gd name="T67" fmla="*/ 41 h 393"/>
                    <a:gd name="T68" fmla="*/ 355 w 506"/>
                    <a:gd name="T69" fmla="*/ 22 h 393"/>
                    <a:gd name="T70" fmla="*/ 332 w 506"/>
                    <a:gd name="T71" fmla="*/ 2 h 393"/>
                    <a:gd name="T72" fmla="*/ 264 w 506"/>
                    <a:gd name="T73" fmla="*/ 32 h 393"/>
                    <a:gd name="T74" fmla="*/ 217 w 506"/>
                    <a:gd name="T75" fmla="*/ 69 h 393"/>
                    <a:gd name="T76" fmla="*/ 193 w 506"/>
                    <a:gd name="T77" fmla="*/ 109 h 393"/>
                    <a:gd name="T78" fmla="*/ 166 w 506"/>
                    <a:gd name="T79" fmla="*/ 145 h 393"/>
                    <a:gd name="T80" fmla="*/ 127 w 506"/>
                    <a:gd name="T81" fmla="*/ 180 h 393"/>
                    <a:gd name="T82" fmla="*/ 137 w 506"/>
                    <a:gd name="T83" fmla="*/ 127 h 393"/>
                    <a:gd name="T84" fmla="*/ 165 w 506"/>
                    <a:gd name="T85" fmla="*/ 64 h 393"/>
                    <a:gd name="T86" fmla="*/ 190 w 506"/>
                    <a:gd name="T87" fmla="*/ 33 h 393"/>
                    <a:gd name="T88" fmla="*/ 150 w 506"/>
                    <a:gd name="T89" fmla="*/ 53 h 393"/>
                    <a:gd name="T90" fmla="*/ 121 w 506"/>
                    <a:gd name="T91" fmla="*/ 83 h 393"/>
                    <a:gd name="T92" fmla="*/ 87 w 506"/>
                    <a:gd name="T93" fmla="*/ 145 h 393"/>
                    <a:gd name="T94" fmla="*/ 60 w 506"/>
                    <a:gd name="T95" fmla="*/ 195 h 393"/>
                    <a:gd name="T96" fmla="*/ 51 w 506"/>
                    <a:gd name="T97" fmla="*/ 118 h 393"/>
                    <a:gd name="T98" fmla="*/ 79 w 506"/>
                    <a:gd name="T99" fmla="*/ 83 h 393"/>
                    <a:gd name="T100" fmla="*/ 87 w 506"/>
                    <a:gd name="T101" fmla="*/ 61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506" h="393">
                      <a:moveTo>
                        <a:pt x="87" y="61"/>
                      </a:moveTo>
                      <a:lnTo>
                        <a:pt x="53" y="90"/>
                      </a:lnTo>
                      <a:lnTo>
                        <a:pt x="39" y="106"/>
                      </a:lnTo>
                      <a:lnTo>
                        <a:pt x="31" y="120"/>
                      </a:lnTo>
                      <a:lnTo>
                        <a:pt x="28" y="129"/>
                      </a:lnTo>
                      <a:lnTo>
                        <a:pt x="27" y="132"/>
                      </a:lnTo>
                      <a:lnTo>
                        <a:pt x="27" y="198"/>
                      </a:lnTo>
                      <a:lnTo>
                        <a:pt x="24" y="208"/>
                      </a:lnTo>
                      <a:lnTo>
                        <a:pt x="21" y="233"/>
                      </a:lnTo>
                      <a:lnTo>
                        <a:pt x="15" y="259"/>
                      </a:lnTo>
                      <a:lnTo>
                        <a:pt x="12" y="276"/>
                      </a:lnTo>
                      <a:lnTo>
                        <a:pt x="10" y="292"/>
                      </a:lnTo>
                      <a:lnTo>
                        <a:pt x="5" y="314"/>
                      </a:lnTo>
                      <a:lnTo>
                        <a:pt x="1" y="334"/>
                      </a:lnTo>
                      <a:lnTo>
                        <a:pt x="0" y="342"/>
                      </a:lnTo>
                      <a:lnTo>
                        <a:pt x="4" y="353"/>
                      </a:lnTo>
                      <a:lnTo>
                        <a:pt x="15" y="363"/>
                      </a:lnTo>
                      <a:lnTo>
                        <a:pt x="33" y="370"/>
                      </a:lnTo>
                      <a:lnTo>
                        <a:pt x="56" y="375"/>
                      </a:lnTo>
                      <a:lnTo>
                        <a:pt x="82" y="380"/>
                      </a:lnTo>
                      <a:lnTo>
                        <a:pt x="112" y="385"/>
                      </a:lnTo>
                      <a:lnTo>
                        <a:pt x="145" y="388"/>
                      </a:lnTo>
                      <a:lnTo>
                        <a:pt x="180" y="391"/>
                      </a:lnTo>
                      <a:lnTo>
                        <a:pt x="186" y="391"/>
                      </a:lnTo>
                      <a:lnTo>
                        <a:pt x="190" y="393"/>
                      </a:lnTo>
                      <a:lnTo>
                        <a:pt x="196" y="393"/>
                      </a:lnTo>
                      <a:lnTo>
                        <a:pt x="201" y="393"/>
                      </a:lnTo>
                      <a:lnTo>
                        <a:pt x="206" y="391"/>
                      </a:lnTo>
                      <a:lnTo>
                        <a:pt x="211" y="391"/>
                      </a:lnTo>
                      <a:lnTo>
                        <a:pt x="216" y="391"/>
                      </a:lnTo>
                      <a:lnTo>
                        <a:pt x="220" y="390"/>
                      </a:lnTo>
                      <a:lnTo>
                        <a:pt x="221" y="386"/>
                      </a:lnTo>
                      <a:lnTo>
                        <a:pt x="223" y="381"/>
                      </a:lnTo>
                      <a:lnTo>
                        <a:pt x="225" y="377"/>
                      </a:lnTo>
                      <a:lnTo>
                        <a:pt x="227" y="372"/>
                      </a:lnTo>
                      <a:lnTo>
                        <a:pt x="239" y="362"/>
                      </a:lnTo>
                      <a:lnTo>
                        <a:pt x="251" y="351"/>
                      </a:lnTo>
                      <a:lnTo>
                        <a:pt x="266" y="343"/>
                      </a:lnTo>
                      <a:lnTo>
                        <a:pt x="284" y="335"/>
                      </a:lnTo>
                      <a:lnTo>
                        <a:pt x="300" y="329"/>
                      </a:lnTo>
                      <a:lnTo>
                        <a:pt x="316" y="324"/>
                      </a:lnTo>
                      <a:lnTo>
                        <a:pt x="332" y="318"/>
                      </a:lnTo>
                      <a:lnTo>
                        <a:pt x="346" y="313"/>
                      </a:lnTo>
                      <a:lnTo>
                        <a:pt x="357" y="306"/>
                      </a:lnTo>
                      <a:lnTo>
                        <a:pt x="365" y="297"/>
                      </a:lnTo>
                      <a:lnTo>
                        <a:pt x="372" y="287"/>
                      </a:lnTo>
                      <a:lnTo>
                        <a:pt x="378" y="275"/>
                      </a:lnTo>
                      <a:lnTo>
                        <a:pt x="382" y="264"/>
                      </a:lnTo>
                      <a:lnTo>
                        <a:pt x="386" y="254"/>
                      </a:lnTo>
                      <a:lnTo>
                        <a:pt x="390" y="248"/>
                      </a:lnTo>
                      <a:lnTo>
                        <a:pt x="395" y="244"/>
                      </a:lnTo>
                      <a:lnTo>
                        <a:pt x="402" y="242"/>
                      </a:lnTo>
                      <a:lnTo>
                        <a:pt x="410" y="238"/>
                      </a:lnTo>
                      <a:lnTo>
                        <a:pt x="420" y="234"/>
                      </a:lnTo>
                      <a:lnTo>
                        <a:pt x="430" y="228"/>
                      </a:lnTo>
                      <a:lnTo>
                        <a:pt x="439" y="222"/>
                      </a:lnTo>
                      <a:lnTo>
                        <a:pt x="448" y="218"/>
                      </a:lnTo>
                      <a:lnTo>
                        <a:pt x="456" y="214"/>
                      </a:lnTo>
                      <a:lnTo>
                        <a:pt x="463" y="212"/>
                      </a:lnTo>
                      <a:lnTo>
                        <a:pt x="471" y="203"/>
                      </a:lnTo>
                      <a:lnTo>
                        <a:pt x="474" y="188"/>
                      </a:lnTo>
                      <a:lnTo>
                        <a:pt x="474" y="173"/>
                      </a:lnTo>
                      <a:lnTo>
                        <a:pt x="473" y="166"/>
                      </a:lnTo>
                      <a:lnTo>
                        <a:pt x="476" y="181"/>
                      </a:lnTo>
                      <a:lnTo>
                        <a:pt x="479" y="190"/>
                      </a:lnTo>
                      <a:lnTo>
                        <a:pt x="485" y="195"/>
                      </a:lnTo>
                      <a:lnTo>
                        <a:pt x="490" y="195"/>
                      </a:lnTo>
                      <a:lnTo>
                        <a:pt x="496" y="188"/>
                      </a:lnTo>
                      <a:lnTo>
                        <a:pt x="499" y="183"/>
                      </a:lnTo>
                      <a:lnTo>
                        <a:pt x="501" y="180"/>
                      </a:lnTo>
                      <a:lnTo>
                        <a:pt x="502" y="178"/>
                      </a:lnTo>
                      <a:lnTo>
                        <a:pt x="506" y="171"/>
                      </a:lnTo>
                      <a:lnTo>
                        <a:pt x="505" y="161"/>
                      </a:lnTo>
                      <a:lnTo>
                        <a:pt x="500" y="151"/>
                      </a:lnTo>
                      <a:lnTo>
                        <a:pt x="496" y="143"/>
                      </a:lnTo>
                      <a:lnTo>
                        <a:pt x="490" y="142"/>
                      </a:lnTo>
                      <a:lnTo>
                        <a:pt x="484" y="143"/>
                      </a:lnTo>
                      <a:lnTo>
                        <a:pt x="477" y="145"/>
                      </a:lnTo>
                      <a:lnTo>
                        <a:pt x="469" y="148"/>
                      </a:lnTo>
                      <a:lnTo>
                        <a:pt x="461" y="153"/>
                      </a:lnTo>
                      <a:lnTo>
                        <a:pt x="452" y="159"/>
                      </a:lnTo>
                      <a:lnTo>
                        <a:pt x="443" y="166"/>
                      </a:lnTo>
                      <a:lnTo>
                        <a:pt x="432" y="173"/>
                      </a:lnTo>
                      <a:lnTo>
                        <a:pt x="417" y="184"/>
                      </a:lnTo>
                      <a:lnTo>
                        <a:pt x="400" y="199"/>
                      </a:lnTo>
                      <a:lnTo>
                        <a:pt x="382" y="216"/>
                      </a:lnTo>
                      <a:lnTo>
                        <a:pt x="362" y="235"/>
                      </a:lnTo>
                      <a:lnTo>
                        <a:pt x="341" y="252"/>
                      </a:lnTo>
                      <a:lnTo>
                        <a:pt x="319" y="268"/>
                      </a:lnTo>
                      <a:lnTo>
                        <a:pt x="299" y="281"/>
                      </a:lnTo>
                      <a:lnTo>
                        <a:pt x="277" y="290"/>
                      </a:lnTo>
                      <a:lnTo>
                        <a:pt x="262" y="290"/>
                      </a:lnTo>
                      <a:lnTo>
                        <a:pt x="256" y="279"/>
                      </a:lnTo>
                      <a:lnTo>
                        <a:pt x="258" y="260"/>
                      </a:lnTo>
                      <a:lnTo>
                        <a:pt x="266" y="235"/>
                      </a:lnTo>
                      <a:lnTo>
                        <a:pt x="279" y="208"/>
                      </a:lnTo>
                      <a:lnTo>
                        <a:pt x="294" y="183"/>
                      </a:lnTo>
                      <a:lnTo>
                        <a:pt x="310" y="161"/>
                      </a:lnTo>
                      <a:lnTo>
                        <a:pt x="324" y="147"/>
                      </a:lnTo>
                      <a:lnTo>
                        <a:pt x="337" y="137"/>
                      </a:lnTo>
                      <a:lnTo>
                        <a:pt x="349" y="125"/>
                      </a:lnTo>
                      <a:lnTo>
                        <a:pt x="362" y="114"/>
                      </a:lnTo>
                      <a:lnTo>
                        <a:pt x="373" y="102"/>
                      </a:lnTo>
                      <a:lnTo>
                        <a:pt x="384" y="92"/>
                      </a:lnTo>
                      <a:lnTo>
                        <a:pt x="392" y="84"/>
                      </a:lnTo>
                      <a:lnTo>
                        <a:pt x="397" y="78"/>
                      </a:lnTo>
                      <a:lnTo>
                        <a:pt x="399" y="76"/>
                      </a:lnTo>
                      <a:lnTo>
                        <a:pt x="403" y="77"/>
                      </a:lnTo>
                      <a:lnTo>
                        <a:pt x="410" y="75"/>
                      </a:lnTo>
                      <a:lnTo>
                        <a:pt x="417" y="71"/>
                      </a:lnTo>
                      <a:lnTo>
                        <a:pt x="426" y="66"/>
                      </a:lnTo>
                      <a:lnTo>
                        <a:pt x="433" y="60"/>
                      </a:lnTo>
                      <a:lnTo>
                        <a:pt x="440" y="55"/>
                      </a:lnTo>
                      <a:lnTo>
                        <a:pt x="445" y="51"/>
                      </a:lnTo>
                      <a:lnTo>
                        <a:pt x="446" y="49"/>
                      </a:lnTo>
                      <a:lnTo>
                        <a:pt x="447" y="42"/>
                      </a:lnTo>
                      <a:lnTo>
                        <a:pt x="444" y="39"/>
                      </a:lnTo>
                      <a:lnTo>
                        <a:pt x="438" y="38"/>
                      </a:lnTo>
                      <a:lnTo>
                        <a:pt x="430" y="38"/>
                      </a:lnTo>
                      <a:lnTo>
                        <a:pt x="421" y="39"/>
                      </a:lnTo>
                      <a:lnTo>
                        <a:pt x="411" y="41"/>
                      </a:lnTo>
                      <a:lnTo>
                        <a:pt x="405" y="44"/>
                      </a:lnTo>
                      <a:lnTo>
                        <a:pt x="400" y="45"/>
                      </a:lnTo>
                      <a:lnTo>
                        <a:pt x="395" y="46"/>
                      </a:lnTo>
                      <a:lnTo>
                        <a:pt x="388" y="49"/>
                      </a:lnTo>
                      <a:lnTo>
                        <a:pt x="379" y="54"/>
                      </a:lnTo>
                      <a:lnTo>
                        <a:pt x="369" y="59"/>
                      </a:lnTo>
                      <a:lnTo>
                        <a:pt x="359" y="64"/>
                      </a:lnTo>
                      <a:lnTo>
                        <a:pt x="349" y="71"/>
                      </a:lnTo>
                      <a:lnTo>
                        <a:pt x="341" y="77"/>
                      </a:lnTo>
                      <a:lnTo>
                        <a:pt x="334" y="84"/>
                      </a:lnTo>
                      <a:lnTo>
                        <a:pt x="331" y="87"/>
                      </a:lnTo>
                      <a:lnTo>
                        <a:pt x="326" y="91"/>
                      </a:lnTo>
                      <a:lnTo>
                        <a:pt x="320" y="94"/>
                      </a:lnTo>
                      <a:lnTo>
                        <a:pt x="315" y="99"/>
                      </a:lnTo>
                      <a:lnTo>
                        <a:pt x="308" y="105"/>
                      </a:lnTo>
                      <a:lnTo>
                        <a:pt x="300" y="109"/>
                      </a:lnTo>
                      <a:lnTo>
                        <a:pt x="292" y="115"/>
                      </a:lnTo>
                      <a:lnTo>
                        <a:pt x="284" y="121"/>
                      </a:lnTo>
                      <a:lnTo>
                        <a:pt x="272" y="131"/>
                      </a:lnTo>
                      <a:lnTo>
                        <a:pt x="262" y="140"/>
                      </a:lnTo>
                      <a:lnTo>
                        <a:pt x="254" y="146"/>
                      </a:lnTo>
                      <a:lnTo>
                        <a:pt x="247" y="150"/>
                      </a:lnTo>
                      <a:lnTo>
                        <a:pt x="242" y="152"/>
                      </a:lnTo>
                      <a:lnTo>
                        <a:pt x="238" y="153"/>
                      </a:lnTo>
                      <a:lnTo>
                        <a:pt x="235" y="152"/>
                      </a:lnTo>
                      <a:lnTo>
                        <a:pt x="234" y="151"/>
                      </a:lnTo>
                      <a:lnTo>
                        <a:pt x="233" y="152"/>
                      </a:lnTo>
                      <a:lnTo>
                        <a:pt x="233" y="152"/>
                      </a:lnTo>
                      <a:lnTo>
                        <a:pt x="232" y="152"/>
                      </a:lnTo>
                      <a:lnTo>
                        <a:pt x="232" y="152"/>
                      </a:lnTo>
                      <a:lnTo>
                        <a:pt x="234" y="151"/>
                      </a:lnTo>
                      <a:lnTo>
                        <a:pt x="234" y="146"/>
                      </a:lnTo>
                      <a:lnTo>
                        <a:pt x="235" y="142"/>
                      </a:lnTo>
                      <a:lnTo>
                        <a:pt x="238" y="137"/>
                      </a:lnTo>
                      <a:lnTo>
                        <a:pt x="240" y="133"/>
                      </a:lnTo>
                      <a:lnTo>
                        <a:pt x="248" y="121"/>
                      </a:lnTo>
                      <a:lnTo>
                        <a:pt x="255" y="104"/>
                      </a:lnTo>
                      <a:lnTo>
                        <a:pt x="261" y="89"/>
                      </a:lnTo>
                      <a:lnTo>
                        <a:pt x="263" y="82"/>
                      </a:lnTo>
                      <a:lnTo>
                        <a:pt x="276" y="79"/>
                      </a:lnTo>
                      <a:lnTo>
                        <a:pt x="287" y="74"/>
                      </a:lnTo>
                      <a:lnTo>
                        <a:pt x="296" y="67"/>
                      </a:lnTo>
                      <a:lnTo>
                        <a:pt x="304" y="59"/>
                      </a:lnTo>
                      <a:lnTo>
                        <a:pt x="310" y="51"/>
                      </a:lnTo>
                      <a:lnTo>
                        <a:pt x="314" y="44"/>
                      </a:lnTo>
                      <a:lnTo>
                        <a:pt x="316" y="39"/>
                      </a:lnTo>
                      <a:lnTo>
                        <a:pt x="317" y="37"/>
                      </a:lnTo>
                      <a:lnTo>
                        <a:pt x="323" y="40"/>
                      </a:lnTo>
                      <a:lnTo>
                        <a:pt x="329" y="41"/>
                      </a:lnTo>
                      <a:lnTo>
                        <a:pt x="334" y="40"/>
                      </a:lnTo>
                      <a:lnTo>
                        <a:pt x="340" y="37"/>
                      </a:lnTo>
                      <a:lnTo>
                        <a:pt x="346" y="32"/>
                      </a:lnTo>
                      <a:lnTo>
                        <a:pt x="350" y="27"/>
                      </a:lnTo>
                      <a:lnTo>
                        <a:pt x="355" y="22"/>
                      </a:lnTo>
                      <a:lnTo>
                        <a:pt x="359" y="16"/>
                      </a:lnTo>
                      <a:lnTo>
                        <a:pt x="356" y="6"/>
                      </a:lnTo>
                      <a:lnTo>
                        <a:pt x="350" y="1"/>
                      </a:lnTo>
                      <a:lnTo>
                        <a:pt x="342" y="0"/>
                      </a:lnTo>
                      <a:lnTo>
                        <a:pt x="332" y="2"/>
                      </a:lnTo>
                      <a:lnTo>
                        <a:pt x="323" y="4"/>
                      </a:lnTo>
                      <a:lnTo>
                        <a:pt x="310" y="10"/>
                      </a:lnTo>
                      <a:lnTo>
                        <a:pt x="295" y="17"/>
                      </a:lnTo>
                      <a:lnTo>
                        <a:pt x="279" y="24"/>
                      </a:lnTo>
                      <a:lnTo>
                        <a:pt x="264" y="32"/>
                      </a:lnTo>
                      <a:lnTo>
                        <a:pt x="251" y="38"/>
                      </a:lnTo>
                      <a:lnTo>
                        <a:pt x="243" y="42"/>
                      </a:lnTo>
                      <a:lnTo>
                        <a:pt x="240" y="45"/>
                      </a:lnTo>
                      <a:lnTo>
                        <a:pt x="227" y="56"/>
                      </a:lnTo>
                      <a:lnTo>
                        <a:pt x="217" y="69"/>
                      </a:lnTo>
                      <a:lnTo>
                        <a:pt x="209" y="79"/>
                      </a:lnTo>
                      <a:lnTo>
                        <a:pt x="206" y="84"/>
                      </a:lnTo>
                      <a:lnTo>
                        <a:pt x="202" y="92"/>
                      </a:lnTo>
                      <a:lnTo>
                        <a:pt x="197" y="101"/>
                      </a:lnTo>
                      <a:lnTo>
                        <a:pt x="193" y="109"/>
                      </a:lnTo>
                      <a:lnTo>
                        <a:pt x="187" y="117"/>
                      </a:lnTo>
                      <a:lnTo>
                        <a:pt x="182" y="125"/>
                      </a:lnTo>
                      <a:lnTo>
                        <a:pt x="177" y="132"/>
                      </a:lnTo>
                      <a:lnTo>
                        <a:pt x="171" y="139"/>
                      </a:lnTo>
                      <a:lnTo>
                        <a:pt x="166" y="145"/>
                      </a:lnTo>
                      <a:lnTo>
                        <a:pt x="156" y="163"/>
                      </a:lnTo>
                      <a:lnTo>
                        <a:pt x="147" y="174"/>
                      </a:lnTo>
                      <a:lnTo>
                        <a:pt x="139" y="180"/>
                      </a:lnTo>
                      <a:lnTo>
                        <a:pt x="132" y="181"/>
                      </a:lnTo>
                      <a:lnTo>
                        <a:pt x="127" y="180"/>
                      </a:lnTo>
                      <a:lnTo>
                        <a:pt x="124" y="175"/>
                      </a:lnTo>
                      <a:lnTo>
                        <a:pt x="124" y="170"/>
                      </a:lnTo>
                      <a:lnTo>
                        <a:pt x="125" y="166"/>
                      </a:lnTo>
                      <a:lnTo>
                        <a:pt x="132" y="148"/>
                      </a:lnTo>
                      <a:lnTo>
                        <a:pt x="137" y="127"/>
                      </a:lnTo>
                      <a:lnTo>
                        <a:pt x="142" y="106"/>
                      </a:lnTo>
                      <a:lnTo>
                        <a:pt x="143" y="98"/>
                      </a:lnTo>
                      <a:lnTo>
                        <a:pt x="147" y="92"/>
                      </a:lnTo>
                      <a:lnTo>
                        <a:pt x="155" y="79"/>
                      </a:lnTo>
                      <a:lnTo>
                        <a:pt x="165" y="64"/>
                      </a:lnTo>
                      <a:lnTo>
                        <a:pt x="174" y="52"/>
                      </a:lnTo>
                      <a:lnTo>
                        <a:pt x="179" y="47"/>
                      </a:lnTo>
                      <a:lnTo>
                        <a:pt x="182" y="42"/>
                      </a:lnTo>
                      <a:lnTo>
                        <a:pt x="187" y="38"/>
                      </a:lnTo>
                      <a:lnTo>
                        <a:pt x="190" y="33"/>
                      </a:lnTo>
                      <a:lnTo>
                        <a:pt x="182" y="37"/>
                      </a:lnTo>
                      <a:lnTo>
                        <a:pt x="173" y="40"/>
                      </a:lnTo>
                      <a:lnTo>
                        <a:pt x="165" y="44"/>
                      </a:lnTo>
                      <a:lnTo>
                        <a:pt x="157" y="48"/>
                      </a:lnTo>
                      <a:lnTo>
                        <a:pt x="150" y="53"/>
                      </a:lnTo>
                      <a:lnTo>
                        <a:pt x="143" y="57"/>
                      </a:lnTo>
                      <a:lnTo>
                        <a:pt x="136" y="62"/>
                      </a:lnTo>
                      <a:lnTo>
                        <a:pt x="132" y="67"/>
                      </a:lnTo>
                      <a:lnTo>
                        <a:pt x="127" y="74"/>
                      </a:lnTo>
                      <a:lnTo>
                        <a:pt x="121" y="83"/>
                      </a:lnTo>
                      <a:lnTo>
                        <a:pt x="114" y="94"/>
                      </a:lnTo>
                      <a:lnTo>
                        <a:pt x="107" y="107"/>
                      </a:lnTo>
                      <a:lnTo>
                        <a:pt x="101" y="120"/>
                      </a:lnTo>
                      <a:lnTo>
                        <a:pt x="94" y="132"/>
                      </a:lnTo>
                      <a:lnTo>
                        <a:pt x="87" y="145"/>
                      </a:lnTo>
                      <a:lnTo>
                        <a:pt x="81" y="155"/>
                      </a:lnTo>
                      <a:lnTo>
                        <a:pt x="72" y="190"/>
                      </a:lnTo>
                      <a:lnTo>
                        <a:pt x="66" y="200"/>
                      </a:lnTo>
                      <a:lnTo>
                        <a:pt x="61" y="198"/>
                      </a:lnTo>
                      <a:lnTo>
                        <a:pt x="60" y="195"/>
                      </a:lnTo>
                      <a:lnTo>
                        <a:pt x="60" y="186"/>
                      </a:lnTo>
                      <a:lnTo>
                        <a:pt x="59" y="169"/>
                      </a:lnTo>
                      <a:lnTo>
                        <a:pt x="57" y="147"/>
                      </a:lnTo>
                      <a:lnTo>
                        <a:pt x="53" y="130"/>
                      </a:lnTo>
                      <a:lnTo>
                        <a:pt x="51" y="118"/>
                      </a:lnTo>
                      <a:lnTo>
                        <a:pt x="54" y="109"/>
                      </a:lnTo>
                      <a:lnTo>
                        <a:pt x="59" y="104"/>
                      </a:lnTo>
                      <a:lnTo>
                        <a:pt x="66" y="98"/>
                      </a:lnTo>
                      <a:lnTo>
                        <a:pt x="72" y="92"/>
                      </a:lnTo>
                      <a:lnTo>
                        <a:pt x="79" y="83"/>
                      </a:lnTo>
                      <a:lnTo>
                        <a:pt x="84" y="74"/>
                      </a:lnTo>
                      <a:lnTo>
                        <a:pt x="90" y="64"/>
                      </a:lnTo>
                      <a:lnTo>
                        <a:pt x="89" y="63"/>
                      </a:lnTo>
                      <a:lnTo>
                        <a:pt x="88" y="62"/>
                      </a:lnTo>
                      <a:lnTo>
                        <a:pt x="87" y="61"/>
                      </a:lnTo>
                      <a:lnTo>
                        <a:pt x="87" y="61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53"/>
                <p:cNvSpPr>
                  <a:spLocks/>
                </p:cNvSpPr>
                <p:nvPr/>
              </p:nvSpPr>
              <p:spPr bwMode="auto">
                <a:xfrm>
                  <a:off x="5543549" y="1819275"/>
                  <a:ext cx="52388" cy="155575"/>
                </a:xfrm>
                <a:custGeom>
                  <a:avLst/>
                  <a:gdLst>
                    <a:gd name="T0" fmla="*/ 7 w 65"/>
                    <a:gd name="T1" fmla="*/ 131 h 195"/>
                    <a:gd name="T2" fmla="*/ 9 w 65"/>
                    <a:gd name="T3" fmla="*/ 110 h 195"/>
                    <a:gd name="T4" fmla="*/ 15 w 65"/>
                    <a:gd name="T5" fmla="*/ 85 h 195"/>
                    <a:gd name="T6" fmla="*/ 25 w 65"/>
                    <a:gd name="T7" fmla="*/ 56 h 195"/>
                    <a:gd name="T8" fmla="*/ 40 w 65"/>
                    <a:gd name="T9" fmla="*/ 24 h 195"/>
                    <a:gd name="T10" fmla="*/ 55 w 65"/>
                    <a:gd name="T11" fmla="*/ 2 h 195"/>
                    <a:gd name="T12" fmla="*/ 62 w 65"/>
                    <a:gd name="T13" fmla="*/ 0 h 195"/>
                    <a:gd name="T14" fmla="*/ 65 w 65"/>
                    <a:gd name="T15" fmla="*/ 5 h 195"/>
                    <a:gd name="T16" fmla="*/ 65 w 65"/>
                    <a:gd name="T17" fmla="*/ 10 h 195"/>
                    <a:gd name="T18" fmla="*/ 38 w 65"/>
                    <a:gd name="T19" fmla="*/ 85 h 195"/>
                    <a:gd name="T20" fmla="*/ 27 w 65"/>
                    <a:gd name="T21" fmla="*/ 125 h 195"/>
                    <a:gd name="T22" fmla="*/ 19 w 65"/>
                    <a:gd name="T23" fmla="*/ 155 h 195"/>
                    <a:gd name="T24" fmla="*/ 14 w 65"/>
                    <a:gd name="T25" fmla="*/ 175 h 195"/>
                    <a:gd name="T26" fmla="*/ 8 w 65"/>
                    <a:gd name="T27" fmla="*/ 186 h 195"/>
                    <a:gd name="T28" fmla="*/ 4 w 65"/>
                    <a:gd name="T29" fmla="*/ 193 h 195"/>
                    <a:gd name="T30" fmla="*/ 2 w 65"/>
                    <a:gd name="T31" fmla="*/ 195 h 195"/>
                    <a:gd name="T32" fmla="*/ 0 w 65"/>
                    <a:gd name="T33" fmla="*/ 195 h 195"/>
                    <a:gd name="T34" fmla="*/ 0 w 65"/>
                    <a:gd name="T35" fmla="*/ 195 h 195"/>
                    <a:gd name="T36" fmla="*/ 1 w 65"/>
                    <a:gd name="T37" fmla="*/ 189 h 195"/>
                    <a:gd name="T38" fmla="*/ 2 w 65"/>
                    <a:gd name="T39" fmla="*/ 172 h 195"/>
                    <a:gd name="T40" fmla="*/ 4 w 65"/>
                    <a:gd name="T41" fmla="*/ 152 h 195"/>
                    <a:gd name="T42" fmla="*/ 7 w 65"/>
                    <a:gd name="T43" fmla="*/ 131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5" h="195">
                      <a:moveTo>
                        <a:pt x="7" y="131"/>
                      </a:moveTo>
                      <a:lnTo>
                        <a:pt x="9" y="110"/>
                      </a:lnTo>
                      <a:lnTo>
                        <a:pt x="15" y="85"/>
                      </a:lnTo>
                      <a:lnTo>
                        <a:pt x="25" y="56"/>
                      </a:lnTo>
                      <a:lnTo>
                        <a:pt x="40" y="24"/>
                      </a:lnTo>
                      <a:lnTo>
                        <a:pt x="55" y="2"/>
                      </a:lnTo>
                      <a:lnTo>
                        <a:pt x="62" y="0"/>
                      </a:lnTo>
                      <a:lnTo>
                        <a:pt x="65" y="5"/>
                      </a:lnTo>
                      <a:lnTo>
                        <a:pt x="65" y="10"/>
                      </a:lnTo>
                      <a:lnTo>
                        <a:pt x="38" y="85"/>
                      </a:lnTo>
                      <a:lnTo>
                        <a:pt x="27" y="125"/>
                      </a:lnTo>
                      <a:lnTo>
                        <a:pt x="19" y="155"/>
                      </a:lnTo>
                      <a:lnTo>
                        <a:pt x="14" y="175"/>
                      </a:lnTo>
                      <a:lnTo>
                        <a:pt x="8" y="186"/>
                      </a:lnTo>
                      <a:lnTo>
                        <a:pt x="4" y="193"/>
                      </a:lnTo>
                      <a:lnTo>
                        <a:pt x="2" y="195"/>
                      </a:lnTo>
                      <a:lnTo>
                        <a:pt x="0" y="195"/>
                      </a:lnTo>
                      <a:lnTo>
                        <a:pt x="0" y="195"/>
                      </a:lnTo>
                      <a:lnTo>
                        <a:pt x="1" y="189"/>
                      </a:lnTo>
                      <a:lnTo>
                        <a:pt x="2" y="172"/>
                      </a:lnTo>
                      <a:lnTo>
                        <a:pt x="4" y="152"/>
                      </a:lnTo>
                      <a:lnTo>
                        <a:pt x="7" y="131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54"/>
                <p:cNvSpPr>
                  <a:spLocks/>
                </p:cNvSpPr>
                <p:nvPr/>
              </p:nvSpPr>
              <p:spPr bwMode="auto">
                <a:xfrm>
                  <a:off x="5494337" y="1843088"/>
                  <a:ext cx="30163" cy="107950"/>
                </a:xfrm>
                <a:custGeom>
                  <a:avLst/>
                  <a:gdLst>
                    <a:gd name="T0" fmla="*/ 3 w 38"/>
                    <a:gd name="T1" fmla="*/ 64 h 136"/>
                    <a:gd name="T2" fmla="*/ 6 w 38"/>
                    <a:gd name="T3" fmla="*/ 53 h 136"/>
                    <a:gd name="T4" fmla="*/ 11 w 38"/>
                    <a:gd name="T5" fmla="*/ 39 h 136"/>
                    <a:gd name="T6" fmla="*/ 17 w 38"/>
                    <a:gd name="T7" fmla="*/ 26 h 136"/>
                    <a:gd name="T8" fmla="*/ 23 w 38"/>
                    <a:gd name="T9" fmla="*/ 15 h 136"/>
                    <a:gd name="T10" fmla="*/ 28 w 38"/>
                    <a:gd name="T11" fmla="*/ 5 h 136"/>
                    <a:gd name="T12" fmla="*/ 33 w 38"/>
                    <a:gd name="T13" fmla="*/ 0 h 136"/>
                    <a:gd name="T14" fmla="*/ 36 w 38"/>
                    <a:gd name="T15" fmla="*/ 0 h 136"/>
                    <a:gd name="T16" fmla="*/ 38 w 38"/>
                    <a:gd name="T17" fmla="*/ 7 h 136"/>
                    <a:gd name="T18" fmla="*/ 34 w 38"/>
                    <a:gd name="T19" fmla="*/ 16 h 136"/>
                    <a:gd name="T20" fmla="*/ 27 w 38"/>
                    <a:gd name="T21" fmla="*/ 35 h 136"/>
                    <a:gd name="T22" fmla="*/ 20 w 38"/>
                    <a:gd name="T23" fmla="*/ 58 h 136"/>
                    <a:gd name="T24" fmla="*/ 16 w 38"/>
                    <a:gd name="T25" fmla="*/ 75 h 136"/>
                    <a:gd name="T26" fmla="*/ 14 w 38"/>
                    <a:gd name="T27" fmla="*/ 91 h 136"/>
                    <a:gd name="T28" fmla="*/ 13 w 38"/>
                    <a:gd name="T29" fmla="*/ 111 h 136"/>
                    <a:gd name="T30" fmla="*/ 11 w 38"/>
                    <a:gd name="T31" fmla="*/ 130 h 136"/>
                    <a:gd name="T32" fmla="*/ 6 w 38"/>
                    <a:gd name="T33" fmla="*/ 136 h 136"/>
                    <a:gd name="T34" fmla="*/ 1 w 38"/>
                    <a:gd name="T35" fmla="*/ 128 h 136"/>
                    <a:gd name="T36" fmla="*/ 0 w 38"/>
                    <a:gd name="T37" fmla="*/ 109 h 136"/>
                    <a:gd name="T38" fmla="*/ 0 w 38"/>
                    <a:gd name="T39" fmla="*/ 87 h 136"/>
                    <a:gd name="T40" fmla="*/ 3 w 38"/>
                    <a:gd name="T41" fmla="*/ 64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8" h="136">
                      <a:moveTo>
                        <a:pt x="3" y="64"/>
                      </a:moveTo>
                      <a:lnTo>
                        <a:pt x="6" y="53"/>
                      </a:lnTo>
                      <a:lnTo>
                        <a:pt x="11" y="39"/>
                      </a:lnTo>
                      <a:lnTo>
                        <a:pt x="17" y="26"/>
                      </a:lnTo>
                      <a:lnTo>
                        <a:pt x="23" y="15"/>
                      </a:lnTo>
                      <a:lnTo>
                        <a:pt x="28" y="5"/>
                      </a:lnTo>
                      <a:lnTo>
                        <a:pt x="33" y="0"/>
                      </a:lnTo>
                      <a:lnTo>
                        <a:pt x="36" y="0"/>
                      </a:lnTo>
                      <a:lnTo>
                        <a:pt x="38" y="7"/>
                      </a:lnTo>
                      <a:lnTo>
                        <a:pt x="34" y="16"/>
                      </a:lnTo>
                      <a:lnTo>
                        <a:pt x="27" y="35"/>
                      </a:lnTo>
                      <a:lnTo>
                        <a:pt x="20" y="58"/>
                      </a:lnTo>
                      <a:lnTo>
                        <a:pt x="16" y="75"/>
                      </a:lnTo>
                      <a:lnTo>
                        <a:pt x="14" y="91"/>
                      </a:lnTo>
                      <a:lnTo>
                        <a:pt x="13" y="111"/>
                      </a:lnTo>
                      <a:lnTo>
                        <a:pt x="11" y="130"/>
                      </a:lnTo>
                      <a:lnTo>
                        <a:pt x="6" y="136"/>
                      </a:lnTo>
                      <a:lnTo>
                        <a:pt x="1" y="128"/>
                      </a:lnTo>
                      <a:lnTo>
                        <a:pt x="0" y="109"/>
                      </a:lnTo>
                      <a:lnTo>
                        <a:pt x="0" y="87"/>
                      </a:lnTo>
                      <a:lnTo>
                        <a:pt x="3" y="64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56"/>
                <p:cNvSpPr>
                  <a:spLocks/>
                </p:cNvSpPr>
                <p:nvPr/>
              </p:nvSpPr>
              <p:spPr bwMode="auto">
                <a:xfrm>
                  <a:off x="5718174" y="1801813"/>
                  <a:ext cx="114300" cy="117475"/>
                </a:xfrm>
                <a:custGeom>
                  <a:avLst/>
                  <a:gdLst>
                    <a:gd name="T0" fmla="*/ 127 w 144"/>
                    <a:gd name="T1" fmla="*/ 0 h 147"/>
                    <a:gd name="T2" fmla="*/ 128 w 144"/>
                    <a:gd name="T3" fmla="*/ 7 h 147"/>
                    <a:gd name="T4" fmla="*/ 128 w 144"/>
                    <a:gd name="T5" fmla="*/ 22 h 147"/>
                    <a:gd name="T6" fmla="*/ 125 w 144"/>
                    <a:gd name="T7" fmla="*/ 37 h 147"/>
                    <a:gd name="T8" fmla="*/ 117 w 144"/>
                    <a:gd name="T9" fmla="*/ 46 h 147"/>
                    <a:gd name="T10" fmla="*/ 110 w 144"/>
                    <a:gd name="T11" fmla="*/ 48 h 147"/>
                    <a:gd name="T12" fmla="*/ 102 w 144"/>
                    <a:gd name="T13" fmla="*/ 52 h 147"/>
                    <a:gd name="T14" fmla="*/ 93 w 144"/>
                    <a:gd name="T15" fmla="*/ 56 h 147"/>
                    <a:gd name="T16" fmla="*/ 84 w 144"/>
                    <a:gd name="T17" fmla="*/ 62 h 147"/>
                    <a:gd name="T18" fmla="*/ 74 w 144"/>
                    <a:gd name="T19" fmla="*/ 68 h 147"/>
                    <a:gd name="T20" fmla="*/ 64 w 144"/>
                    <a:gd name="T21" fmla="*/ 72 h 147"/>
                    <a:gd name="T22" fmla="*/ 56 w 144"/>
                    <a:gd name="T23" fmla="*/ 76 h 147"/>
                    <a:gd name="T24" fmla="*/ 49 w 144"/>
                    <a:gd name="T25" fmla="*/ 78 h 147"/>
                    <a:gd name="T26" fmla="*/ 44 w 144"/>
                    <a:gd name="T27" fmla="*/ 82 h 147"/>
                    <a:gd name="T28" fmla="*/ 40 w 144"/>
                    <a:gd name="T29" fmla="*/ 88 h 147"/>
                    <a:gd name="T30" fmla="*/ 36 w 144"/>
                    <a:gd name="T31" fmla="*/ 98 h 147"/>
                    <a:gd name="T32" fmla="*/ 32 w 144"/>
                    <a:gd name="T33" fmla="*/ 109 h 147"/>
                    <a:gd name="T34" fmla="*/ 26 w 144"/>
                    <a:gd name="T35" fmla="*/ 121 h 147"/>
                    <a:gd name="T36" fmla="*/ 19 w 144"/>
                    <a:gd name="T37" fmla="*/ 131 h 147"/>
                    <a:gd name="T38" fmla="*/ 11 w 144"/>
                    <a:gd name="T39" fmla="*/ 140 h 147"/>
                    <a:gd name="T40" fmla="*/ 0 w 144"/>
                    <a:gd name="T41" fmla="*/ 147 h 147"/>
                    <a:gd name="T42" fmla="*/ 9 w 144"/>
                    <a:gd name="T43" fmla="*/ 143 h 147"/>
                    <a:gd name="T44" fmla="*/ 17 w 144"/>
                    <a:gd name="T45" fmla="*/ 134 h 147"/>
                    <a:gd name="T46" fmla="*/ 25 w 144"/>
                    <a:gd name="T47" fmla="*/ 125 h 147"/>
                    <a:gd name="T48" fmla="*/ 33 w 144"/>
                    <a:gd name="T49" fmla="*/ 114 h 147"/>
                    <a:gd name="T50" fmla="*/ 41 w 144"/>
                    <a:gd name="T51" fmla="*/ 102 h 147"/>
                    <a:gd name="T52" fmla="*/ 52 w 144"/>
                    <a:gd name="T53" fmla="*/ 92 h 147"/>
                    <a:gd name="T54" fmla="*/ 63 w 144"/>
                    <a:gd name="T55" fmla="*/ 84 h 147"/>
                    <a:gd name="T56" fmla="*/ 77 w 144"/>
                    <a:gd name="T57" fmla="*/ 78 h 147"/>
                    <a:gd name="T58" fmla="*/ 86 w 144"/>
                    <a:gd name="T59" fmla="*/ 75 h 147"/>
                    <a:gd name="T60" fmla="*/ 97 w 144"/>
                    <a:gd name="T61" fmla="*/ 70 h 147"/>
                    <a:gd name="T62" fmla="*/ 106 w 144"/>
                    <a:gd name="T63" fmla="*/ 64 h 147"/>
                    <a:gd name="T64" fmla="*/ 114 w 144"/>
                    <a:gd name="T65" fmla="*/ 57 h 147"/>
                    <a:gd name="T66" fmla="*/ 123 w 144"/>
                    <a:gd name="T67" fmla="*/ 50 h 147"/>
                    <a:gd name="T68" fmla="*/ 131 w 144"/>
                    <a:gd name="T69" fmla="*/ 42 h 147"/>
                    <a:gd name="T70" fmla="*/ 138 w 144"/>
                    <a:gd name="T71" fmla="*/ 35 h 147"/>
                    <a:gd name="T72" fmla="*/ 144 w 144"/>
                    <a:gd name="T73" fmla="*/ 29 h 147"/>
                    <a:gd name="T74" fmla="*/ 139 w 144"/>
                    <a:gd name="T75" fmla="*/ 29 h 147"/>
                    <a:gd name="T76" fmla="*/ 133 w 144"/>
                    <a:gd name="T77" fmla="*/ 24 h 147"/>
                    <a:gd name="T78" fmla="*/ 130 w 144"/>
                    <a:gd name="T79" fmla="*/ 15 h 147"/>
                    <a:gd name="T80" fmla="*/ 127 w 144"/>
                    <a:gd name="T81" fmla="*/ 0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44" h="147">
                      <a:moveTo>
                        <a:pt x="127" y="0"/>
                      </a:moveTo>
                      <a:lnTo>
                        <a:pt x="128" y="7"/>
                      </a:lnTo>
                      <a:lnTo>
                        <a:pt x="128" y="22"/>
                      </a:lnTo>
                      <a:lnTo>
                        <a:pt x="125" y="37"/>
                      </a:lnTo>
                      <a:lnTo>
                        <a:pt x="117" y="46"/>
                      </a:lnTo>
                      <a:lnTo>
                        <a:pt x="110" y="48"/>
                      </a:lnTo>
                      <a:lnTo>
                        <a:pt x="102" y="52"/>
                      </a:lnTo>
                      <a:lnTo>
                        <a:pt x="93" y="56"/>
                      </a:lnTo>
                      <a:lnTo>
                        <a:pt x="84" y="62"/>
                      </a:lnTo>
                      <a:lnTo>
                        <a:pt x="74" y="68"/>
                      </a:lnTo>
                      <a:lnTo>
                        <a:pt x="64" y="72"/>
                      </a:lnTo>
                      <a:lnTo>
                        <a:pt x="56" y="76"/>
                      </a:lnTo>
                      <a:lnTo>
                        <a:pt x="49" y="78"/>
                      </a:lnTo>
                      <a:lnTo>
                        <a:pt x="44" y="82"/>
                      </a:lnTo>
                      <a:lnTo>
                        <a:pt x="40" y="88"/>
                      </a:lnTo>
                      <a:lnTo>
                        <a:pt x="36" y="98"/>
                      </a:lnTo>
                      <a:lnTo>
                        <a:pt x="32" y="109"/>
                      </a:lnTo>
                      <a:lnTo>
                        <a:pt x="26" y="121"/>
                      </a:lnTo>
                      <a:lnTo>
                        <a:pt x="19" y="131"/>
                      </a:lnTo>
                      <a:lnTo>
                        <a:pt x="11" y="140"/>
                      </a:lnTo>
                      <a:lnTo>
                        <a:pt x="0" y="147"/>
                      </a:lnTo>
                      <a:lnTo>
                        <a:pt x="9" y="143"/>
                      </a:lnTo>
                      <a:lnTo>
                        <a:pt x="17" y="134"/>
                      </a:lnTo>
                      <a:lnTo>
                        <a:pt x="25" y="125"/>
                      </a:lnTo>
                      <a:lnTo>
                        <a:pt x="33" y="114"/>
                      </a:lnTo>
                      <a:lnTo>
                        <a:pt x="41" y="102"/>
                      </a:lnTo>
                      <a:lnTo>
                        <a:pt x="52" y="92"/>
                      </a:lnTo>
                      <a:lnTo>
                        <a:pt x="63" y="84"/>
                      </a:lnTo>
                      <a:lnTo>
                        <a:pt x="77" y="78"/>
                      </a:lnTo>
                      <a:lnTo>
                        <a:pt x="86" y="75"/>
                      </a:lnTo>
                      <a:lnTo>
                        <a:pt x="97" y="70"/>
                      </a:lnTo>
                      <a:lnTo>
                        <a:pt x="106" y="64"/>
                      </a:lnTo>
                      <a:lnTo>
                        <a:pt x="114" y="57"/>
                      </a:lnTo>
                      <a:lnTo>
                        <a:pt x="123" y="50"/>
                      </a:lnTo>
                      <a:lnTo>
                        <a:pt x="131" y="42"/>
                      </a:lnTo>
                      <a:lnTo>
                        <a:pt x="138" y="35"/>
                      </a:lnTo>
                      <a:lnTo>
                        <a:pt x="144" y="29"/>
                      </a:lnTo>
                      <a:lnTo>
                        <a:pt x="139" y="29"/>
                      </a:lnTo>
                      <a:lnTo>
                        <a:pt x="133" y="24"/>
                      </a:lnTo>
                      <a:lnTo>
                        <a:pt x="130" y="15"/>
                      </a:ln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57"/>
                <p:cNvSpPr>
                  <a:spLocks/>
                </p:cNvSpPr>
                <p:nvPr/>
              </p:nvSpPr>
              <p:spPr bwMode="auto">
                <a:xfrm>
                  <a:off x="5619749" y="1919288"/>
                  <a:ext cx="98425" cy="60325"/>
                </a:xfrm>
                <a:custGeom>
                  <a:avLst/>
                  <a:gdLst>
                    <a:gd name="T0" fmla="*/ 7 w 126"/>
                    <a:gd name="T1" fmla="*/ 59 h 77"/>
                    <a:gd name="T2" fmla="*/ 5 w 126"/>
                    <a:gd name="T3" fmla="*/ 64 h 77"/>
                    <a:gd name="T4" fmla="*/ 3 w 126"/>
                    <a:gd name="T5" fmla="*/ 68 h 77"/>
                    <a:gd name="T6" fmla="*/ 1 w 126"/>
                    <a:gd name="T7" fmla="*/ 73 h 77"/>
                    <a:gd name="T8" fmla="*/ 0 w 126"/>
                    <a:gd name="T9" fmla="*/ 77 h 77"/>
                    <a:gd name="T10" fmla="*/ 24 w 126"/>
                    <a:gd name="T11" fmla="*/ 70 h 77"/>
                    <a:gd name="T12" fmla="*/ 45 w 126"/>
                    <a:gd name="T13" fmla="*/ 61 h 77"/>
                    <a:gd name="T14" fmla="*/ 64 w 126"/>
                    <a:gd name="T15" fmla="*/ 49 h 77"/>
                    <a:gd name="T16" fmla="*/ 81 w 126"/>
                    <a:gd name="T17" fmla="*/ 36 h 77"/>
                    <a:gd name="T18" fmla="*/ 95 w 126"/>
                    <a:gd name="T19" fmla="*/ 23 h 77"/>
                    <a:gd name="T20" fmla="*/ 106 w 126"/>
                    <a:gd name="T21" fmla="*/ 13 h 77"/>
                    <a:gd name="T22" fmla="*/ 117 w 126"/>
                    <a:gd name="T23" fmla="*/ 5 h 77"/>
                    <a:gd name="T24" fmla="*/ 126 w 126"/>
                    <a:gd name="T25" fmla="*/ 0 h 77"/>
                    <a:gd name="T26" fmla="*/ 112 w 126"/>
                    <a:gd name="T27" fmla="*/ 5 h 77"/>
                    <a:gd name="T28" fmla="*/ 96 w 126"/>
                    <a:gd name="T29" fmla="*/ 11 h 77"/>
                    <a:gd name="T30" fmla="*/ 80 w 126"/>
                    <a:gd name="T31" fmla="*/ 16 h 77"/>
                    <a:gd name="T32" fmla="*/ 64 w 126"/>
                    <a:gd name="T33" fmla="*/ 22 h 77"/>
                    <a:gd name="T34" fmla="*/ 46 w 126"/>
                    <a:gd name="T35" fmla="*/ 30 h 77"/>
                    <a:gd name="T36" fmla="*/ 31 w 126"/>
                    <a:gd name="T37" fmla="*/ 38 h 77"/>
                    <a:gd name="T38" fmla="*/ 19 w 126"/>
                    <a:gd name="T39" fmla="*/ 49 h 77"/>
                    <a:gd name="T40" fmla="*/ 7 w 126"/>
                    <a:gd name="T41" fmla="*/ 59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26" h="77">
                      <a:moveTo>
                        <a:pt x="7" y="59"/>
                      </a:moveTo>
                      <a:lnTo>
                        <a:pt x="5" y="64"/>
                      </a:lnTo>
                      <a:lnTo>
                        <a:pt x="3" y="68"/>
                      </a:lnTo>
                      <a:lnTo>
                        <a:pt x="1" y="73"/>
                      </a:lnTo>
                      <a:lnTo>
                        <a:pt x="0" y="77"/>
                      </a:lnTo>
                      <a:lnTo>
                        <a:pt x="24" y="70"/>
                      </a:lnTo>
                      <a:lnTo>
                        <a:pt x="45" y="61"/>
                      </a:lnTo>
                      <a:lnTo>
                        <a:pt x="64" y="49"/>
                      </a:lnTo>
                      <a:lnTo>
                        <a:pt x="81" y="36"/>
                      </a:lnTo>
                      <a:lnTo>
                        <a:pt x="95" y="23"/>
                      </a:lnTo>
                      <a:lnTo>
                        <a:pt x="106" y="13"/>
                      </a:lnTo>
                      <a:lnTo>
                        <a:pt x="117" y="5"/>
                      </a:lnTo>
                      <a:lnTo>
                        <a:pt x="126" y="0"/>
                      </a:lnTo>
                      <a:lnTo>
                        <a:pt x="112" y="5"/>
                      </a:lnTo>
                      <a:lnTo>
                        <a:pt x="96" y="11"/>
                      </a:lnTo>
                      <a:lnTo>
                        <a:pt x="80" y="16"/>
                      </a:lnTo>
                      <a:lnTo>
                        <a:pt x="64" y="22"/>
                      </a:lnTo>
                      <a:lnTo>
                        <a:pt x="46" y="30"/>
                      </a:lnTo>
                      <a:lnTo>
                        <a:pt x="31" y="38"/>
                      </a:lnTo>
                      <a:lnTo>
                        <a:pt x="19" y="49"/>
                      </a:lnTo>
                      <a:lnTo>
                        <a:pt x="7" y="59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58"/>
                <p:cNvSpPr>
                  <a:spLocks/>
                </p:cNvSpPr>
                <p:nvPr/>
              </p:nvSpPr>
              <p:spPr bwMode="auto">
                <a:xfrm>
                  <a:off x="5630862" y="1765300"/>
                  <a:ext cx="38100" cy="26988"/>
                </a:xfrm>
                <a:custGeom>
                  <a:avLst/>
                  <a:gdLst>
                    <a:gd name="T0" fmla="*/ 50 w 50"/>
                    <a:gd name="T1" fmla="*/ 0 h 32"/>
                    <a:gd name="T2" fmla="*/ 42 w 50"/>
                    <a:gd name="T3" fmla="*/ 4 h 32"/>
                    <a:gd name="T4" fmla="*/ 34 w 50"/>
                    <a:gd name="T5" fmla="*/ 10 h 32"/>
                    <a:gd name="T6" fmla="*/ 27 w 50"/>
                    <a:gd name="T7" fmla="*/ 14 h 32"/>
                    <a:gd name="T8" fmla="*/ 20 w 50"/>
                    <a:gd name="T9" fmla="*/ 18 h 32"/>
                    <a:gd name="T10" fmla="*/ 13 w 50"/>
                    <a:gd name="T11" fmla="*/ 22 h 32"/>
                    <a:gd name="T12" fmla="*/ 8 w 50"/>
                    <a:gd name="T13" fmla="*/ 25 h 32"/>
                    <a:gd name="T14" fmla="*/ 4 w 50"/>
                    <a:gd name="T15" fmla="*/ 27 h 32"/>
                    <a:gd name="T16" fmla="*/ 0 w 50"/>
                    <a:gd name="T17" fmla="*/ 30 h 32"/>
                    <a:gd name="T18" fmla="*/ 1 w 50"/>
                    <a:gd name="T19" fmla="*/ 31 h 32"/>
                    <a:gd name="T20" fmla="*/ 4 w 50"/>
                    <a:gd name="T21" fmla="*/ 32 h 32"/>
                    <a:gd name="T22" fmla="*/ 8 w 50"/>
                    <a:gd name="T23" fmla="*/ 31 h 32"/>
                    <a:gd name="T24" fmla="*/ 13 w 50"/>
                    <a:gd name="T25" fmla="*/ 29 h 32"/>
                    <a:gd name="T26" fmla="*/ 20 w 50"/>
                    <a:gd name="T27" fmla="*/ 25 h 32"/>
                    <a:gd name="T28" fmla="*/ 28 w 50"/>
                    <a:gd name="T29" fmla="*/ 19 h 32"/>
                    <a:gd name="T30" fmla="*/ 38 w 50"/>
                    <a:gd name="T31" fmla="*/ 10 h 32"/>
                    <a:gd name="T32" fmla="*/ 50 w 50"/>
                    <a:gd name="T3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0" h="32">
                      <a:moveTo>
                        <a:pt x="50" y="0"/>
                      </a:moveTo>
                      <a:lnTo>
                        <a:pt x="42" y="4"/>
                      </a:lnTo>
                      <a:lnTo>
                        <a:pt x="34" y="10"/>
                      </a:lnTo>
                      <a:lnTo>
                        <a:pt x="27" y="14"/>
                      </a:lnTo>
                      <a:lnTo>
                        <a:pt x="20" y="18"/>
                      </a:lnTo>
                      <a:lnTo>
                        <a:pt x="13" y="22"/>
                      </a:lnTo>
                      <a:lnTo>
                        <a:pt x="8" y="25"/>
                      </a:lnTo>
                      <a:lnTo>
                        <a:pt x="4" y="27"/>
                      </a:lnTo>
                      <a:lnTo>
                        <a:pt x="0" y="30"/>
                      </a:lnTo>
                      <a:lnTo>
                        <a:pt x="1" y="31"/>
                      </a:lnTo>
                      <a:lnTo>
                        <a:pt x="4" y="32"/>
                      </a:lnTo>
                      <a:lnTo>
                        <a:pt x="8" y="31"/>
                      </a:lnTo>
                      <a:lnTo>
                        <a:pt x="13" y="29"/>
                      </a:lnTo>
                      <a:lnTo>
                        <a:pt x="20" y="25"/>
                      </a:lnTo>
                      <a:lnTo>
                        <a:pt x="28" y="19"/>
                      </a:lnTo>
                      <a:lnTo>
                        <a:pt x="38" y="1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59"/>
                <p:cNvSpPr>
                  <a:spLocks/>
                </p:cNvSpPr>
                <p:nvPr/>
              </p:nvSpPr>
              <p:spPr bwMode="auto">
                <a:xfrm>
                  <a:off x="5630862" y="1682750"/>
                  <a:ext cx="98425" cy="106363"/>
                </a:xfrm>
                <a:custGeom>
                  <a:avLst/>
                  <a:gdLst>
                    <a:gd name="T0" fmla="*/ 83 w 125"/>
                    <a:gd name="T1" fmla="*/ 21 h 135"/>
                    <a:gd name="T2" fmla="*/ 82 w 125"/>
                    <a:gd name="T3" fmla="*/ 23 h 135"/>
                    <a:gd name="T4" fmla="*/ 80 w 125"/>
                    <a:gd name="T5" fmla="*/ 28 h 135"/>
                    <a:gd name="T6" fmla="*/ 76 w 125"/>
                    <a:gd name="T7" fmla="*/ 35 h 135"/>
                    <a:gd name="T8" fmla="*/ 70 w 125"/>
                    <a:gd name="T9" fmla="*/ 43 h 135"/>
                    <a:gd name="T10" fmla="*/ 62 w 125"/>
                    <a:gd name="T11" fmla="*/ 51 h 135"/>
                    <a:gd name="T12" fmla="*/ 53 w 125"/>
                    <a:gd name="T13" fmla="*/ 58 h 135"/>
                    <a:gd name="T14" fmla="*/ 42 w 125"/>
                    <a:gd name="T15" fmla="*/ 63 h 135"/>
                    <a:gd name="T16" fmla="*/ 29 w 125"/>
                    <a:gd name="T17" fmla="*/ 66 h 135"/>
                    <a:gd name="T18" fmla="*/ 27 w 125"/>
                    <a:gd name="T19" fmla="*/ 73 h 135"/>
                    <a:gd name="T20" fmla="*/ 21 w 125"/>
                    <a:gd name="T21" fmla="*/ 88 h 135"/>
                    <a:gd name="T22" fmla="*/ 14 w 125"/>
                    <a:gd name="T23" fmla="*/ 105 h 135"/>
                    <a:gd name="T24" fmla="*/ 6 w 125"/>
                    <a:gd name="T25" fmla="*/ 117 h 135"/>
                    <a:gd name="T26" fmla="*/ 4 w 125"/>
                    <a:gd name="T27" fmla="*/ 121 h 135"/>
                    <a:gd name="T28" fmla="*/ 1 w 125"/>
                    <a:gd name="T29" fmla="*/ 126 h 135"/>
                    <a:gd name="T30" fmla="*/ 0 w 125"/>
                    <a:gd name="T31" fmla="*/ 130 h 135"/>
                    <a:gd name="T32" fmla="*/ 0 w 125"/>
                    <a:gd name="T33" fmla="*/ 135 h 135"/>
                    <a:gd name="T34" fmla="*/ 32 w 125"/>
                    <a:gd name="T35" fmla="*/ 104 h 135"/>
                    <a:gd name="T36" fmla="*/ 52 w 125"/>
                    <a:gd name="T37" fmla="*/ 71 h 135"/>
                    <a:gd name="T38" fmla="*/ 63 w 125"/>
                    <a:gd name="T39" fmla="*/ 64 h 135"/>
                    <a:gd name="T40" fmla="*/ 73 w 125"/>
                    <a:gd name="T41" fmla="*/ 56 h 135"/>
                    <a:gd name="T42" fmla="*/ 78 w 125"/>
                    <a:gd name="T43" fmla="*/ 48 h 135"/>
                    <a:gd name="T44" fmla="*/ 81 w 125"/>
                    <a:gd name="T45" fmla="*/ 45 h 135"/>
                    <a:gd name="T46" fmla="*/ 82 w 125"/>
                    <a:gd name="T47" fmla="*/ 45 h 135"/>
                    <a:gd name="T48" fmla="*/ 86 w 125"/>
                    <a:gd name="T49" fmla="*/ 43 h 135"/>
                    <a:gd name="T50" fmla="*/ 92 w 125"/>
                    <a:gd name="T51" fmla="*/ 40 h 135"/>
                    <a:gd name="T52" fmla="*/ 100 w 125"/>
                    <a:gd name="T53" fmla="*/ 37 h 135"/>
                    <a:gd name="T54" fmla="*/ 107 w 125"/>
                    <a:gd name="T55" fmla="*/ 31 h 135"/>
                    <a:gd name="T56" fmla="*/ 114 w 125"/>
                    <a:gd name="T57" fmla="*/ 25 h 135"/>
                    <a:gd name="T58" fmla="*/ 120 w 125"/>
                    <a:gd name="T59" fmla="*/ 18 h 135"/>
                    <a:gd name="T60" fmla="*/ 123 w 125"/>
                    <a:gd name="T61" fmla="*/ 9 h 135"/>
                    <a:gd name="T62" fmla="*/ 123 w 125"/>
                    <a:gd name="T63" fmla="*/ 6 h 135"/>
                    <a:gd name="T64" fmla="*/ 125 w 125"/>
                    <a:gd name="T65" fmla="*/ 3 h 135"/>
                    <a:gd name="T66" fmla="*/ 125 w 125"/>
                    <a:gd name="T67" fmla="*/ 2 h 135"/>
                    <a:gd name="T68" fmla="*/ 125 w 125"/>
                    <a:gd name="T69" fmla="*/ 0 h 135"/>
                    <a:gd name="T70" fmla="*/ 121 w 125"/>
                    <a:gd name="T71" fmla="*/ 6 h 135"/>
                    <a:gd name="T72" fmla="*/ 116 w 125"/>
                    <a:gd name="T73" fmla="*/ 11 h 135"/>
                    <a:gd name="T74" fmla="*/ 112 w 125"/>
                    <a:gd name="T75" fmla="*/ 16 h 135"/>
                    <a:gd name="T76" fmla="*/ 106 w 125"/>
                    <a:gd name="T77" fmla="*/ 21 h 135"/>
                    <a:gd name="T78" fmla="*/ 100 w 125"/>
                    <a:gd name="T79" fmla="*/ 24 h 135"/>
                    <a:gd name="T80" fmla="*/ 95 w 125"/>
                    <a:gd name="T81" fmla="*/ 25 h 135"/>
                    <a:gd name="T82" fmla="*/ 89 w 125"/>
                    <a:gd name="T83" fmla="*/ 24 h 135"/>
                    <a:gd name="T84" fmla="*/ 83 w 125"/>
                    <a:gd name="T85" fmla="*/ 21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25" h="135">
                      <a:moveTo>
                        <a:pt x="83" y="21"/>
                      </a:moveTo>
                      <a:lnTo>
                        <a:pt x="82" y="23"/>
                      </a:lnTo>
                      <a:lnTo>
                        <a:pt x="80" y="28"/>
                      </a:lnTo>
                      <a:lnTo>
                        <a:pt x="76" y="35"/>
                      </a:lnTo>
                      <a:lnTo>
                        <a:pt x="70" y="43"/>
                      </a:lnTo>
                      <a:lnTo>
                        <a:pt x="62" y="51"/>
                      </a:lnTo>
                      <a:lnTo>
                        <a:pt x="53" y="58"/>
                      </a:lnTo>
                      <a:lnTo>
                        <a:pt x="42" y="63"/>
                      </a:lnTo>
                      <a:lnTo>
                        <a:pt x="29" y="66"/>
                      </a:lnTo>
                      <a:lnTo>
                        <a:pt x="27" y="73"/>
                      </a:lnTo>
                      <a:lnTo>
                        <a:pt x="21" y="88"/>
                      </a:lnTo>
                      <a:lnTo>
                        <a:pt x="14" y="105"/>
                      </a:lnTo>
                      <a:lnTo>
                        <a:pt x="6" y="117"/>
                      </a:lnTo>
                      <a:lnTo>
                        <a:pt x="4" y="121"/>
                      </a:lnTo>
                      <a:lnTo>
                        <a:pt x="1" y="126"/>
                      </a:lnTo>
                      <a:lnTo>
                        <a:pt x="0" y="130"/>
                      </a:lnTo>
                      <a:lnTo>
                        <a:pt x="0" y="135"/>
                      </a:lnTo>
                      <a:lnTo>
                        <a:pt x="32" y="104"/>
                      </a:lnTo>
                      <a:lnTo>
                        <a:pt x="52" y="71"/>
                      </a:lnTo>
                      <a:lnTo>
                        <a:pt x="63" y="64"/>
                      </a:lnTo>
                      <a:lnTo>
                        <a:pt x="73" y="56"/>
                      </a:lnTo>
                      <a:lnTo>
                        <a:pt x="78" y="48"/>
                      </a:lnTo>
                      <a:lnTo>
                        <a:pt x="81" y="45"/>
                      </a:lnTo>
                      <a:lnTo>
                        <a:pt x="82" y="45"/>
                      </a:lnTo>
                      <a:lnTo>
                        <a:pt x="86" y="43"/>
                      </a:lnTo>
                      <a:lnTo>
                        <a:pt x="92" y="40"/>
                      </a:lnTo>
                      <a:lnTo>
                        <a:pt x="100" y="37"/>
                      </a:lnTo>
                      <a:lnTo>
                        <a:pt x="107" y="31"/>
                      </a:lnTo>
                      <a:lnTo>
                        <a:pt x="114" y="25"/>
                      </a:lnTo>
                      <a:lnTo>
                        <a:pt x="120" y="18"/>
                      </a:lnTo>
                      <a:lnTo>
                        <a:pt x="123" y="9"/>
                      </a:lnTo>
                      <a:lnTo>
                        <a:pt x="123" y="6"/>
                      </a:lnTo>
                      <a:lnTo>
                        <a:pt x="125" y="3"/>
                      </a:lnTo>
                      <a:lnTo>
                        <a:pt x="125" y="2"/>
                      </a:lnTo>
                      <a:lnTo>
                        <a:pt x="125" y="0"/>
                      </a:lnTo>
                      <a:lnTo>
                        <a:pt x="121" y="6"/>
                      </a:lnTo>
                      <a:lnTo>
                        <a:pt x="116" y="11"/>
                      </a:lnTo>
                      <a:lnTo>
                        <a:pt x="112" y="16"/>
                      </a:lnTo>
                      <a:lnTo>
                        <a:pt x="106" y="21"/>
                      </a:lnTo>
                      <a:lnTo>
                        <a:pt x="100" y="24"/>
                      </a:lnTo>
                      <a:lnTo>
                        <a:pt x="95" y="25"/>
                      </a:lnTo>
                      <a:lnTo>
                        <a:pt x="89" y="24"/>
                      </a:lnTo>
                      <a:lnTo>
                        <a:pt x="83" y="21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60"/>
                <p:cNvSpPr>
                  <a:spLocks/>
                </p:cNvSpPr>
                <p:nvPr/>
              </p:nvSpPr>
              <p:spPr bwMode="auto">
                <a:xfrm>
                  <a:off x="5541962" y="1681163"/>
                  <a:ext cx="104775" cy="131763"/>
                </a:xfrm>
                <a:custGeom>
                  <a:avLst/>
                  <a:gdLst>
                    <a:gd name="T0" fmla="*/ 19 w 131"/>
                    <a:gd name="T1" fmla="*/ 83 h 166"/>
                    <a:gd name="T2" fmla="*/ 18 w 131"/>
                    <a:gd name="T3" fmla="*/ 91 h 166"/>
                    <a:gd name="T4" fmla="*/ 13 w 131"/>
                    <a:gd name="T5" fmla="*/ 112 h 166"/>
                    <a:gd name="T6" fmla="*/ 8 w 131"/>
                    <a:gd name="T7" fmla="*/ 133 h 166"/>
                    <a:gd name="T8" fmla="*/ 1 w 131"/>
                    <a:gd name="T9" fmla="*/ 151 h 166"/>
                    <a:gd name="T10" fmla="*/ 0 w 131"/>
                    <a:gd name="T11" fmla="*/ 155 h 166"/>
                    <a:gd name="T12" fmla="*/ 0 w 131"/>
                    <a:gd name="T13" fmla="*/ 160 h 166"/>
                    <a:gd name="T14" fmla="*/ 3 w 131"/>
                    <a:gd name="T15" fmla="*/ 165 h 166"/>
                    <a:gd name="T16" fmla="*/ 8 w 131"/>
                    <a:gd name="T17" fmla="*/ 166 h 166"/>
                    <a:gd name="T18" fmla="*/ 15 w 131"/>
                    <a:gd name="T19" fmla="*/ 165 h 166"/>
                    <a:gd name="T20" fmla="*/ 23 w 131"/>
                    <a:gd name="T21" fmla="*/ 159 h 166"/>
                    <a:gd name="T22" fmla="*/ 32 w 131"/>
                    <a:gd name="T23" fmla="*/ 148 h 166"/>
                    <a:gd name="T24" fmla="*/ 42 w 131"/>
                    <a:gd name="T25" fmla="*/ 130 h 166"/>
                    <a:gd name="T26" fmla="*/ 36 w 131"/>
                    <a:gd name="T27" fmla="*/ 137 h 166"/>
                    <a:gd name="T28" fmla="*/ 32 w 131"/>
                    <a:gd name="T29" fmla="*/ 143 h 166"/>
                    <a:gd name="T30" fmla="*/ 29 w 131"/>
                    <a:gd name="T31" fmla="*/ 146 h 166"/>
                    <a:gd name="T32" fmla="*/ 28 w 131"/>
                    <a:gd name="T33" fmla="*/ 147 h 166"/>
                    <a:gd name="T34" fmla="*/ 34 w 131"/>
                    <a:gd name="T35" fmla="*/ 139 h 166"/>
                    <a:gd name="T36" fmla="*/ 41 w 131"/>
                    <a:gd name="T37" fmla="*/ 127 h 166"/>
                    <a:gd name="T38" fmla="*/ 48 w 131"/>
                    <a:gd name="T39" fmla="*/ 112 h 166"/>
                    <a:gd name="T40" fmla="*/ 54 w 131"/>
                    <a:gd name="T41" fmla="*/ 95 h 166"/>
                    <a:gd name="T42" fmla="*/ 59 w 131"/>
                    <a:gd name="T43" fmla="*/ 80 h 166"/>
                    <a:gd name="T44" fmla="*/ 64 w 131"/>
                    <a:gd name="T45" fmla="*/ 68 h 166"/>
                    <a:gd name="T46" fmla="*/ 66 w 131"/>
                    <a:gd name="T47" fmla="*/ 59 h 166"/>
                    <a:gd name="T48" fmla="*/ 68 w 131"/>
                    <a:gd name="T49" fmla="*/ 55 h 166"/>
                    <a:gd name="T50" fmla="*/ 74 w 131"/>
                    <a:gd name="T51" fmla="*/ 46 h 166"/>
                    <a:gd name="T52" fmla="*/ 84 w 131"/>
                    <a:gd name="T53" fmla="*/ 38 h 166"/>
                    <a:gd name="T54" fmla="*/ 94 w 131"/>
                    <a:gd name="T55" fmla="*/ 29 h 166"/>
                    <a:gd name="T56" fmla="*/ 104 w 131"/>
                    <a:gd name="T57" fmla="*/ 21 h 166"/>
                    <a:gd name="T58" fmla="*/ 115 w 131"/>
                    <a:gd name="T59" fmla="*/ 14 h 166"/>
                    <a:gd name="T60" fmla="*/ 123 w 131"/>
                    <a:gd name="T61" fmla="*/ 8 h 166"/>
                    <a:gd name="T62" fmla="*/ 129 w 131"/>
                    <a:gd name="T63" fmla="*/ 4 h 166"/>
                    <a:gd name="T64" fmla="*/ 131 w 131"/>
                    <a:gd name="T65" fmla="*/ 3 h 166"/>
                    <a:gd name="T66" fmla="*/ 131 w 131"/>
                    <a:gd name="T67" fmla="*/ 1 h 166"/>
                    <a:gd name="T68" fmla="*/ 129 w 131"/>
                    <a:gd name="T69" fmla="*/ 0 h 166"/>
                    <a:gd name="T70" fmla="*/ 124 w 131"/>
                    <a:gd name="T71" fmla="*/ 0 h 166"/>
                    <a:gd name="T72" fmla="*/ 119 w 131"/>
                    <a:gd name="T73" fmla="*/ 1 h 166"/>
                    <a:gd name="T74" fmla="*/ 114 w 131"/>
                    <a:gd name="T75" fmla="*/ 3 h 166"/>
                    <a:gd name="T76" fmla="*/ 107 w 131"/>
                    <a:gd name="T77" fmla="*/ 7 h 166"/>
                    <a:gd name="T78" fmla="*/ 100 w 131"/>
                    <a:gd name="T79" fmla="*/ 9 h 166"/>
                    <a:gd name="T80" fmla="*/ 94 w 131"/>
                    <a:gd name="T81" fmla="*/ 10 h 166"/>
                    <a:gd name="T82" fmla="*/ 88 w 131"/>
                    <a:gd name="T83" fmla="*/ 11 h 166"/>
                    <a:gd name="T84" fmla="*/ 82 w 131"/>
                    <a:gd name="T85" fmla="*/ 12 h 166"/>
                    <a:gd name="T86" fmla="*/ 74 w 131"/>
                    <a:gd name="T87" fmla="*/ 15 h 166"/>
                    <a:gd name="T88" fmla="*/ 66 w 131"/>
                    <a:gd name="T89" fmla="*/ 18 h 166"/>
                    <a:gd name="T90" fmla="*/ 63 w 131"/>
                    <a:gd name="T91" fmla="*/ 23 h 166"/>
                    <a:gd name="T92" fmla="*/ 58 w 131"/>
                    <a:gd name="T93" fmla="*/ 27 h 166"/>
                    <a:gd name="T94" fmla="*/ 55 w 131"/>
                    <a:gd name="T95" fmla="*/ 32 h 166"/>
                    <a:gd name="T96" fmla="*/ 50 w 131"/>
                    <a:gd name="T97" fmla="*/ 37 h 166"/>
                    <a:gd name="T98" fmla="*/ 41 w 131"/>
                    <a:gd name="T99" fmla="*/ 49 h 166"/>
                    <a:gd name="T100" fmla="*/ 31 w 131"/>
                    <a:gd name="T101" fmla="*/ 64 h 166"/>
                    <a:gd name="T102" fmla="*/ 23 w 131"/>
                    <a:gd name="T103" fmla="*/ 77 h 166"/>
                    <a:gd name="T104" fmla="*/ 19 w 131"/>
                    <a:gd name="T105" fmla="*/ 83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1" h="166">
                      <a:moveTo>
                        <a:pt x="19" y="83"/>
                      </a:moveTo>
                      <a:lnTo>
                        <a:pt x="18" y="91"/>
                      </a:lnTo>
                      <a:lnTo>
                        <a:pt x="13" y="112"/>
                      </a:lnTo>
                      <a:lnTo>
                        <a:pt x="8" y="133"/>
                      </a:lnTo>
                      <a:lnTo>
                        <a:pt x="1" y="151"/>
                      </a:lnTo>
                      <a:lnTo>
                        <a:pt x="0" y="155"/>
                      </a:lnTo>
                      <a:lnTo>
                        <a:pt x="0" y="160"/>
                      </a:lnTo>
                      <a:lnTo>
                        <a:pt x="3" y="165"/>
                      </a:lnTo>
                      <a:lnTo>
                        <a:pt x="8" y="166"/>
                      </a:lnTo>
                      <a:lnTo>
                        <a:pt x="15" y="165"/>
                      </a:lnTo>
                      <a:lnTo>
                        <a:pt x="23" y="159"/>
                      </a:lnTo>
                      <a:lnTo>
                        <a:pt x="32" y="148"/>
                      </a:lnTo>
                      <a:lnTo>
                        <a:pt x="42" y="130"/>
                      </a:lnTo>
                      <a:lnTo>
                        <a:pt x="36" y="137"/>
                      </a:lnTo>
                      <a:lnTo>
                        <a:pt x="32" y="143"/>
                      </a:lnTo>
                      <a:lnTo>
                        <a:pt x="29" y="146"/>
                      </a:lnTo>
                      <a:lnTo>
                        <a:pt x="28" y="147"/>
                      </a:lnTo>
                      <a:lnTo>
                        <a:pt x="34" y="139"/>
                      </a:lnTo>
                      <a:lnTo>
                        <a:pt x="41" y="127"/>
                      </a:lnTo>
                      <a:lnTo>
                        <a:pt x="48" y="112"/>
                      </a:lnTo>
                      <a:lnTo>
                        <a:pt x="54" y="95"/>
                      </a:lnTo>
                      <a:lnTo>
                        <a:pt x="59" y="80"/>
                      </a:lnTo>
                      <a:lnTo>
                        <a:pt x="64" y="68"/>
                      </a:lnTo>
                      <a:lnTo>
                        <a:pt x="66" y="59"/>
                      </a:lnTo>
                      <a:lnTo>
                        <a:pt x="68" y="55"/>
                      </a:lnTo>
                      <a:lnTo>
                        <a:pt x="74" y="46"/>
                      </a:lnTo>
                      <a:lnTo>
                        <a:pt x="84" y="38"/>
                      </a:lnTo>
                      <a:lnTo>
                        <a:pt x="94" y="29"/>
                      </a:lnTo>
                      <a:lnTo>
                        <a:pt x="104" y="21"/>
                      </a:lnTo>
                      <a:lnTo>
                        <a:pt x="115" y="14"/>
                      </a:lnTo>
                      <a:lnTo>
                        <a:pt x="123" y="8"/>
                      </a:lnTo>
                      <a:lnTo>
                        <a:pt x="129" y="4"/>
                      </a:lnTo>
                      <a:lnTo>
                        <a:pt x="131" y="3"/>
                      </a:lnTo>
                      <a:lnTo>
                        <a:pt x="131" y="1"/>
                      </a:lnTo>
                      <a:lnTo>
                        <a:pt x="129" y="0"/>
                      </a:lnTo>
                      <a:lnTo>
                        <a:pt x="124" y="0"/>
                      </a:lnTo>
                      <a:lnTo>
                        <a:pt x="119" y="1"/>
                      </a:lnTo>
                      <a:lnTo>
                        <a:pt x="114" y="3"/>
                      </a:lnTo>
                      <a:lnTo>
                        <a:pt x="107" y="7"/>
                      </a:lnTo>
                      <a:lnTo>
                        <a:pt x="100" y="9"/>
                      </a:lnTo>
                      <a:lnTo>
                        <a:pt x="94" y="10"/>
                      </a:lnTo>
                      <a:lnTo>
                        <a:pt x="88" y="11"/>
                      </a:lnTo>
                      <a:lnTo>
                        <a:pt x="82" y="12"/>
                      </a:lnTo>
                      <a:lnTo>
                        <a:pt x="74" y="15"/>
                      </a:lnTo>
                      <a:lnTo>
                        <a:pt x="66" y="18"/>
                      </a:lnTo>
                      <a:lnTo>
                        <a:pt x="63" y="23"/>
                      </a:lnTo>
                      <a:lnTo>
                        <a:pt x="58" y="27"/>
                      </a:lnTo>
                      <a:lnTo>
                        <a:pt x="55" y="32"/>
                      </a:lnTo>
                      <a:lnTo>
                        <a:pt x="50" y="37"/>
                      </a:lnTo>
                      <a:lnTo>
                        <a:pt x="41" y="49"/>
                      </a:lnTo>
                      <a:lnTo>
                        <a:pt x="31" y="64"/>
                      </a:lnTo>
                      <a:lnTo>
                        <a:pt x="23" y="77"/>
                      </a:lnTo>
                      <a:lnTo>
                        <a:pt x="19" y="83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61"/>
                <p:cNvSpPr>
                  <a:spLocks/>
                </p:cNvSpPr>
                <p:nvPr/>
              </p:nvSpPr>
              <p:spPr bwMode="auto">
                <a:xfrm>
                  <a:off x="5484812" y="1720850"/>
                  <a:ext cx="34925" cy="107950"/>
                </a:xfrm>
                <a:custGeom>
                  <a:avLst/>
                  <a:gdLst>
                    <a:gd name="T0" fmla="*/ 15 w 45"/>
                    <a:gd name="T1" fmla="*/ 34 h 136"/>
                    <a:gd name="T2" fmla="*/ 8 w 45"/>
                    <a:gd name="T3" fmla="*/ 40 h 136"/>
                    <a:gd name="T4" fmla="*/ 3 w 45"/>
                    <a:gd name="T5" fmla="*/ 45 h 136"/>
                    <a:gd name="T6" fmla="*/ 0 w 45"/>
                    <a:gd name="T7" fmla="*/ 54 h 136"/>
                    <a:gd name="T8" fmla="*/ 2 w 45"/>
                    <a:gd name="T9" fmla="*/ 66 h 136"/>
                    <a:gd name="T10" fmla="*/ 6 w 45"/>
                    <a:gd name="T11" fmla="*/ 83 h 136"/>
                    <a:gd name="T12" fmla="*/ 8 w 45"/>
                    <a:gd name="T13" fmla="*/ 105 h 136"/>
                    <a:gd name="T14" fmla="*/ 9 w 45"/>
                    <a:gd name="T15" fmla="*/ 122 h 136"/>
                    <a:gd name="T16" fmla="*/ 9 w 45"/>
                    <a:gd name="T17" fmla="*/ 131 h 136"/>
                    <a:gd name="T18" fmla="*/ 10 w 45"/>
                    <a:gd name="T19" fmla="*/ 134 h 136"/>
                    <a:gd name="T20" fmla="*/ 15 w 45"/>
                    <a:gd name="T21" fmla="*/ 136 h 136"/>
                    <a:gd name="T22" fmla="*/ 21 w 45"/>
                    <a:gd name="T23" fmla="*/ 126 h 136"/>
                    <a:gd name="T24" fmla="*/ 30 w 45"/>
                    <a:gd name="T25" fmla="*/ 91 h 136"/>
                    <a:gd name="T26" fmla="*/ 26 w 45"/>
                    <a:gd name="T27" fmla="*/ 98 h 136"/>
                    <a:gd name="T28" fmla="*/ 23 w 45"/>
                    <a:gd name="T29" fmla="*/ 103 h 136"/>
                    <a:gd name="T30" fmla="*/ 22 w 45"/>
                    <a:gd name="T31" fmla="*/ 106 h 136"/>
                    <a:gd name="T32" fmla="*/ 21 w 45"/>
                    <a:gd name="T33" fmla="*/ 107 h 136"/>
                    <a:gd name="T34" fmla="*/ 30 w 45"/>
                    <a:gd name="T35" fmla="*/ 82 h 136"/>
                    <a:gd name="T36" fmla="*/ 28 w 45"/>
                    <a:gd name="T37" fmla="*/ 58 h 136"/>
                    <a:gd name="T38" fmla="*/ 32 w 45"/>
                    <a:gd name="T39" fmla="*/ 43 h 136"/>
                    <a:gd name="T40" fmla="*/ 38 w 45"/>
                    <a:gd name="T41" fmla="*/ 35 h 136"/>
                    <a:gd name="T42" fmla="*/ 41 w 45"/>
                    <a:gd name="T43" fmla="*/ 33 h 136"/>
                    <a:gd name="T44" fmla="*/ 41 w 45"/>
                    <a:gd name="T45" fmla="*/ 31 h 136"/>
                    <a:gd name="T46" fmla="*/ 43 w 45"/>
                    <a:gd name="T47" fmla="*/ 30 h 136"/>
                    <a:gd name="T48" fmla="*/ 43 w 45"/>
                    <a:gd name="T49" fmla="*/ 29 h 136"/>
                    <a:gd name="T50" fmla="*/ 43 w 45"/>
                    <a:gd name="T51" fmla="*/ 28 h 136"/>
                    <a:gd name="T52" fmla="*/ 44 w 45"/>
                    <a:gd name="T53" fmla="*/ 27 h 136"/>
                    <a:gd name="T54" fmla="*/ 44 w 45"/>
                    <a:gd name="T55" fmla="*/ 26 h 136"/>
                    <a:gd name="T56" fmla="*/ 44 w 45"/>
                    <a:gd name="T57" fmla="*/ 25 h 136"/>
                    <a:gd name="T58" fmla="*/ 44 w 45"/>
                    <a:gd name="T59" fmla="*/ 23 h 136"/>
                    <a:gd name="T60" fmla="*/ 45 w 45"/>
                    <a:gd name="T61" fmla="*/ 16 h 136"/>
                    <a:gd name="T62" fmla="*/ 44 w 45"/>
                    <a:gd name="T63" fmla="*/ 10 h 136"/>
                    <a:gd name="T64" fmla="*/ 41 w 45"/>
                    <a:gd name="T65" fmla="*/ 5 h 136"/>
                    <a:gd name="T66" fmla="*/ 39 w 45"/>
                    <a:gd name="T67" fmla="*/ 0 h 136"/>
                    <a:gd name="T68" fmla="*/ 33 w 45"/>
                    <a:gd name="T69" fmla="*/ 10 h 136"/>
                    <a:gd name="T70" fmla="*/ 28 w 45"/>
                    <a:gd name="T71" fmla="*/ 19 h 136"/>
                    <a:gd name="T72" fmla="*/ 21 w 45"/>
                    <a:gd name="T73" fmla="*/ 28 h 136"/>
                    <a:gd name="T74" fmla="*/ 15 w 45"/>
                    <a:gd name="T75" fmla="*/ 34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5" h="136">
                      <a:moveTo>
                        <a:pt x="15" y="34"/>
                      </a:moveTo>
                      <a:lnTo>
                        <a:pt x="8" y="40"/>
                      </a:lnTo>
                      <a:lnTo>
                        <a:pt x="3" y="45"/>
                      </a:lnTo>
                      <a:lnTo>
                        <a:pt x="0" y="54"/>
                      </a:lnTo>
                      <a:lnTo>
                        <a:pt x="2" y="66"/>
                      </a:lnTo>
                      <a:lnTo>
                        <a:pt x="6" y="83"/>
                      </a:lnTo>
                      <a:lnTo>
                        <a:pt x="8" y="105"/>
                      </a:lnTo>
                      <a:lnTo>
                        <a:pt x="9" y="122"/>
                      </a:lnTo>
                      <a:lnTo>
                        <a:pt x="9" y="131"/>
                      </a:lnTo>
                      <a:lnTo>
                        <a:pt x="10" y="134"/>
                      </a:lnTo>
                      <a:lnTo>
                        <a:pt x="15" y="136"/>
                      </a:lnTo>
                      <a:lnTo>
                        <a:pt x="21" y="126"/>
                      </a:lnTo>
                      <a:lnTo>
                        <a:pt x="30" y="91"/>
                      </a:lnTo>
                      <a:lnTo>
                        <a:pt x="26" y="98"/>
                      </a:lnTo>
                      <a:lnTo>
                        <a:pt x="23" y="103"/>
                      </a:lnTo>
                      <a:lnTo>
                        <a:pt x="22" y="106"/>
                      </a:lnTo>
                      <a:lnTo>
                        <a:pt x="21" y="107"/>
                      </a:lnTo>
                      <a:lnTo>
                        <a:pt x="30" y="82"/>
                      </a:lnTo>
                      <a:lnTo>
                        <a:pt x="28" y="58"/>
                      </a:lnTo>
                      <a:lnTo>
                        <a:pt x="32" y="43"/>
                      </a:lnTo>
                      <a:lnTo>
                        <a:pt x="38" y="35"/>
                      </a:lnTo>
                      <a:lnTo>
                        <a:pt x="41" y="33"/>
                      </a:lnTo>
                      <a:lnTo>
                        <a:pt x="41" y="31"/>
                      </a:lnTo>
                      <a:lnTo>
                        <a:pt x="43" y="30"/>
                      </a:lnTo>
                      <a:lnTo>
                        <a:pt x="43" y="29"/>
                      </a:lnTo>
                      <a:lnTo>
                        <a:pt x="43" y="28"/>
                      </a:lnTo>
                      <a:lnTo>
                        <a:pt x="44" y="27"/>
                      </a:lnTo>
                      <a:lnTo>
                        <a:pt x="44" y="26"/>
                      </a:lnTo>
                      <a:lnTo>
                        <a:pt x="44" y="25"/>
                      </a:lnTo>
                      <a:lnTo>
                        <a:pt x="44" y="23"/>
                      </a:lnTo>
                      <a:lnTo>
                        <a:pt x="45" y="16"/>
                      </a:lnTo>
                      <a:lnTo>
                        <a:pt x="44" y="10"/>
                      </a:lnTo>
                      <a:lnTo>
                        <a:pt x="41" y="5"/>
                      </a:lnTo>
                      <a:lnTo>
                        <a:pt x="39" y="0"/>
                      </a:lnTo>
                      <a:lnTo>
                        <a:pt x="33" y="10"/>
                      </a:lnTo>
                      <a:lnTo>
                        <a:pt x="28" y="19"/>
                      </a:lnTo>
                      <a:lnTo>
                        <a:pt x="21" y="28"/>
                      </a:lnTo>
                      <a:lnTo>
                        <a:pt x="15" y="34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62"/>
                <p:cNvSpPr>
                  <a:spLocks/>
                </p:cNvSpPr>
                <p:nvPr/>
              </p:nvSpPr>
              <p:spPr bwMode="auto">
                <a:xfrm>
                  <a:off x="5543549" y="1819275"/>
                  <a:ext cx="52388" cy="155575"/>
                </a:xfrm>
                <a:custGeom>
                  <a:avLst/>
                  <a:gdLst>
                    <a:gd name="T0" fmla="*/ 38 w 65"/>
                    <a:gd name="T1" fmla="*/ 85 h 195"/>
                    <a:gd name="T2" fmla="*/ 65 w 65"/>
                    <a:gd name="T3" fmla="*/ 10 h 195"/>
                    <a:gd name="T4" fmla="*/ 65 w 65"/>
                    <a:gd name="T5" fmla="*/ 5 h 195"/>
                    <a:gd name="T6" fmla="*/ 62 w 65"/>
                    <a:gd name="T7" fmla="*/ 0 h 195"/>
                    <a:gd name="T8" fmla="*/ 55 w 65"/>
                    <a:gd name="T9" fmla="*/ 2 h 195"/>
                    <a:gd name="T10" fmla="*/ 40 w 65"/>
                    <a:gd name="T11" fmla="*/ 24 h 195"/>
                    <a:gd name="T12" fmla="*/ 25 w 65"/>
                    <a:gd name="T13" fmla="*/ 56 h 195"/>
                    <a:gd name="T14" fmla="*/ 15 w 65"/>
                    <a:gd name="T15" fmla="*/ 85 h 195"/>
                    <a:gd name="T16" fmla="*/ 9 w 65"/>
                    <a:gd name="T17" fmla="*/ 110 h 195"/>
                    <a:gd name="T18" fmla="*/ 7 w 65"/>
                    <a:gd name="T19" fmla="*/ 131 h 195"/>
                    <a:gd name="T20" fmla="*/ 4 w 65"/>
                    <a:gd name="T21" fmla="*/ 152 h 195"/>
                    <a:gd name="T22" fmla="*/ 2 w 65"/>
                    <a:gd name="T23" fmla="*/ 172 h 195"/>
                    <a:gd name="T24" fmla="*/ 1 w 65"/>
                    <a:gd name="T25" fmla="*/ 189 h 195"/>
                    <a:gd name="T26" fmla="*/ 0 w 65"/>
                    <a:gd name="T27" fmla="*/ 195 h 195"/>
                    <a:gd name="T28" fmla="*/ 0 w 65"/>
                    <a:gd name="T29" fmla="*/ 195 h 195"/>
                    <a:gd name="T30" fmla="*/ 2 w 65"/>
                    <a:gd name="T31" fmla="*/ 195 h 195"/>
                    <a:gd name="T32" fmla="*/ 4 w 65"/>
                    <a:gd name="T33" fmla="*/ 193 h 195"/>
                    <a:gd name="T34" fmla="*/ 8 w 65"/>
                    <a:gd name="T35" fmla="*/ 186 h 195"/>
                    <a:gd name="T36" fmla="*/ 14 w 65"/>
                    <a:gd name="T37" fmla="*/ 175 h 195"/>
                    <a:gd name="T38" fmla="*/ 19 w 65"/>
                    <a:gd name="T39" fmla="*/ 155 h 195"/>
                    <a:gd name="T40" fmla="*/ 27 w 65"/>
                    <a:gd name="T41" fmla="*/ 125 h 195"/>
                    <a:gd name="T42" fmla="*/ 38 w 65"/>
                    <a:gd name="T43" fmla="*/ 85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5" h="195">
                      <a:moveTo>
                        <a:pt x="38" y="85"/>
                      </a:moveTo>
                      <a:lnTo>
                        <a:pt x="65" y="10"/>
                      </a:lnTo>
                      <a:lnTo>
                        <a:pt x="65" y="5"/>
                      </a:lnTo>
                      <a:lnTo>
                        <a:pt x="62" y="0"/>
                      </a:lnTo>
                      <a:lnTo>
                        <a:pt x="55" y="2"/>
                      </a:lnTo>
                      <a:lnTo>
                        <a:pt x="40" y="24"/>
                      </a:lnTo>
                      <a:lnTo>
                        <a:pt x="25" y="56"/>
                      </a:lnTo>
                      <a:lnTo>
                        <a:pt x="15" y="85"/>
                      </a:lnTo>
                      <a:lnTo>
                        <a:pt x="9" y="110"/>
                      </a:lnTo>
                      <a:lnTo>
                        <a:pt x="7" y="131"/>
                      </a:lnTo>
                      <a:lnTo>
                        <a:pt x="4" y="152"/>
                      </a:lnTo>
                      <a:lnTo>
                        <a:pt x="2" y="172"/>
                      </a:lnTo>
                      <a:lnTo>
                        <a:pt x="1" y="189"/>
                      </a:lnTo>
                      <a:lnTo>
                        <a:pt x="0" y="195"/>
                      </a:lnTo>
                      <a:lnTo>
                        <a:pt x="0" y="195"/>
                      </a:lnTo>
                      <a:lnTo>
                        <a:pt x="2" y="195"/>
                      </a:lnTo>
                      <a:lnTo>
                        <a:pt x="4" y="193"/>
                      </a:lnTo>
                      <a:lnTo>
                        <a:pt x="8" y="186"/>
                      </a:lnTo>
                      <a:lnTo>
                        <a:pt x="14" y="175"/>
                      </a:lnTo>
                      <a:lnTo>
                        <a:pt x="19" y="155"/>
                      </a:lnTo>
                      <a:lnTo>
                        <a:pt x="27" y="125"/>
                      </a:lnTo>
                      <a:lnTo>
                        <a:pt x="38" y="85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63"/>
                <p:cNvSpPr>
                  <a:spLocks/>
                </p:cNvSpPr>
                <p:nvPr/>
              </p:nvSpPr>
              <p:spPr bwMode="auto">
                <a:xfrm>
                  <a:off x="5494337" y="1843088"/>
                  <a:ext cx="30163" cy="107950"/>
                </a:xfrm>
                <a:custGeom>
                  <a:avLst/>
                  <a:gdLst>
                    <a:gd name="T0" fmla="*/ 6 w 38"/>
                    <a:gd name="T1" fmla="*/ 136 h 136"/>
                    <a:gd name="T2" fmla="*/ 11 w 38"/>
                    <a:gd name="T3" fmla="*/ 130 h 136"/>
                    <a:gd name="T4" fmla="*/ 13 w 38"/>
                    <a:gd name="T5" fmla="*/ 111 h 136"/>
                    <a:gd name="T6" fmla="*/ 14 w 38"/>
                    <a:gd name="T7" fmla="*/ 91 h 136"/>
                    <a:gd name="T8" fmla="*/ 16 w 38"/>
                    <a:gd name="T9" fmla="*/ 75 h 136"/>
                    <a:gd name="T10" fmla="*/ 20 w 38"/>
                    <a:gd name="T11" fmla="*/ 58 h 136"/>
                    <a:gd name="T12" fmla="*/ 27 w 38"/>
                    <a:gd name="T13" fmla="*/ 35 h 136"/>
                    <a:gd name="T14" fmla="*/ 34 w 38"/>
                    <a:gd name="T15" fmla="*/ 16 h 136"/>
                    <a:gd name="T16" fmla="*/ 38 w 38"/>
                    <a:gd name="T17" fmla="*/ 7 h 136"/>
                    <a:gd name="T18" fmla="*/ 36 w 38"/>
                    <a:gd name="T19" fmla="*/ 0 h 136"/>
                    <a:gd name="T20" fmla="*/ 33 w 38"/>
                    <a:gd name="T21" fmla="*/ 0 h 136"/>
                    <a:gd name="T22" fmla="*/ 28 w 38"/>
                    <a:gd name="T23" fmla="*/ 5 h 136"/>
                    <a:gd name="T24" fmla="*/ 23 w 38"/>
                    <a:gd name="T25" fmla="*/ 15 h 136"/>
                    <a:gd name="T26" fmla="*/ 17 w 38"/>
                    <a:gd name="T27" fmla="*/ 26 h 136"/>
                    <a:gd name="T28" fmla="*/ 11 w 38"/>
                    <a:gd name="T29" fmla="*/ 39 h 136"/>
                    <a:gd name="T30" fmla="*/ 6 w 38"/>
                    <a:gd name="T31" fmla="*/ 53 h 136"/>
                    <a:gd name="T32" fmla="*/ 3 w 38"/>
                    <a:gd name="T33" fmla="*/ 64 h 136"/>
                    <a:gd name="T34" fmla="*/ 0 w 38"/>
                    <a:gd name="T35" fmla="*/ 87 h 136"/>
                    <a:gd name="T36" fmla="*/ 0 w 38"/>
                    <a:gd name="T37" fmla="*/ 109 h 136"/>
                    <a:gd name="T38" fmla="*/ 1 w 38"/>
                    <a:gd name="T39" fmla="*/ 128 h 136"/>
                    <a:gd name="T40" fmla="*/ 6 w 38"/>
                    <a:gd name="T41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8" h="136">
                      <a:moveTo>
                        <a:pt x="6" y="136"/>
                      </a:moveTo>
                      <a:lnTo>
                        <a:pt x="11" y="130"/>
                      </a:lnTo>
                      <a:lnTo>
                        <a:pt x="13" y="111"/>
                      </a:lnTo>
                      <a:lnTo>
                        <a:pt x="14" y="91"/>
                      </a:lnTo>
                      <a:lnTo>
                        <a:pt x="16" y="75"/>
                      </a:lnTo>
                      <a:lnTo>
                        <a:pt x="20" y="58"/>
                      </a:lnTo>
                      <a:lnTo>
                        <a:pt x="27" y="35"/>
                      </a:lnTo>
                      <a:lnTo>
                        <a:pt x="34" y="16"/>
                      </a:lnTo>
                      <a:lnTo>
                        <a:pt x="38" y="7"/>
                      </a:lnTo>
                      <a:lnTo>
                        <a:pt x="36" y="0"/>
                      </a:lnTo>
                      <a:lnTo>
                        <a:pt x="33" y="0"/>
                      </a:lnTo>
                      <a:lnTo>
                        <a:pt x="28" y="5"/>
                      </a:lnTo>
                      <a:lnTo>
                        <a:pt x="23" y="15"/>
                      </a:lnTo>
                      <a:lnTo>
                        <a:pt x="17" y="26"/>
                      </a:lnTo>
                      <a:lnTo>
                        <a:pt x="11" y="39"/>
                      </a:lnTo>
                      <a:lnTo>
                        <a:pt x="6" y="53"/>
                      </a:lnTo>
                      <a:lnTo>
                        <a:pt x="3" y="64"/>
                      </a:lnTo>
                      <a:lnTo>
                        <a:pt x="0" y="87"/>
                      </a:lnTo>
                      <a:lnTo>
                        <a:pt x="0" y="109"/>
                      </a:lnTo>
                      <a:lnTo>
                        <a:pt x="1" y="128"/>
                      </a:lnTo>
                      <a:lnTo>
                        <a:pt x="6" y="136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8" name="Group 207"/>
              <p:cNvGrpSpPr/>
              <p:nvPr/>
            </p:nvGrpSpPr>
            <p:grpSpPr>
              <a:xfrm>
                <a:off x="3804828" y="4711845"/>
                <a:ext cx="1217233" cy="1156897"/>
                <a:chOff x="6065837" y="1652588"/>
                <a:chExt cx="439738" cy="357188"/>
              </a:xfrm>
            </p:grpSpPr>
            <p:sp>
              <p:nvSpPr>
                <p:cNvPr id="209" name="Freeform 42"/>
                <p:cNvSpPr>
                  <a:spLocks/>
                </p:cNvSpPr>
                <p:nvPr/>
              </p:nvSpPr>
              <p:spPr bwMode="auto">
                <a:xfrm>
                  <a:off x="6095999" y="1666875"/>
                  <a:ext cx="87313" cy="23813"/>
                </a:xfrm>
                <a:custGeom>
                  <a:avLst/>
                  <a:gdLst>
                    <a:gd name="T0" fmla="*/ 0 w 111"/>
                    <a:gd name="T1" fmla="*/ 30 h 30"/>
                    <a:gd name="T2" fmla="*/ 42 w 111"/>
                    <a:gd name="T3" fmla="*/ 0 h 30"/>
                    <a:gd name="T4" fmla="*/ 83 w 111"/>
                    <a:gd name="T5" fmla="*/ 0 h 30"/>
                    <a:gd name="T6" fmla="*/ 111 w 111"/>
                    <a:gd name="T7" fmla="*/ 30 h 30"/>
                    <a:gd name="T8" fmla="*/ 0 w 111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30">
                      <a:moveTo>
                        <a:pt x="0" y="30"/>
                      </a:moveTo>
                      <a:lnTo>
                        <a:pt x="42" y="0"/>
                      </a:lnTo>
                      <a:lnTo>
                        <a:pt x="83" y="0"/>
                      </a:lnTo>
                      <a:lnTo>
                        <a:pt x="111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43"/>
                <p:cNvSpPr>
                  <a:spLocks/>
                </p:cNvSpPr>
                <p:nvPr/>
              </p:nvSpPr>
              <p:spPr bwMode="auto">
                <a:xfrm>
                  <a:off x="6208712" y="1666875"/>
                  <a:ext cx="87313" cy="23813"/>
                </a:xfrm>
                <a:custGeom>
                  <a:avLst/>
                  <a:gdLst>
                    <a:gd name="T0" fmla="*/ 0 w 110"/>
                    <a:gd name="T1" fmla="*/ 30 h 30"/>
                    <a:gd name="T2" fmla="*/ 41 w 110"/>
                    <a:gd name="T3" fmla="*/ 0 h 30"/>
                    <a:gd name="T4" fmla="*/ 82 w 110"/>
                    <a:gd name="T5" fmla="*/ 0 h 30"/>
                    <a:gd name="T6" fmla="*/ 110 w 110"/>
                    <a:gd name="T7" fmla="*/ 30 h 30"/>
                    <a:gd name="T8" fmla="*/ 0 w 110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30">
                      <a:moveTo>
                        <a:pt x="0" y="30"/>
                      </a:moveTo>
                      <a:lnTo>
                        <a:pt x="41" y="0"/>
                      </a:lnTo>
                      <a:lnTo>
                        <a:pt x="82" y="0"/>
                      </a:lnTo>
                      <a:lnTo>
                        <a:pt x="110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48"/>
                <p:cNvSpPr>
                  <a:spLocks/>
                </p:cNvSpPr>
                <p:nvPr/>
              </p:nvSpPr>
              <p:spPr bwMode="auto">
                <a:xfrm>
                  <a:off x="6122987" y="1714500"/>
                  <a:ext cx="101600" cy="23813"/>
                </a:xfrm>
                <a:custGeom>
                  <a:avLst/>
                  <a:gdLst>
                    <a:gd name="T0" fmla="*/ 0 w 128"/>
                    <a:gd name="T1" fmla="*/ 31 h 31"/>
                    <a:gd name="T2" fmla="*/ 47 w 128"/>
                    <a:gd name="T3" fmla="*/ 0 h 31"/>
                    <a:gd name="T4" fmla="*/ 96 w 128"/>
                    <a:gd name="T5" fmla="*/ 0 h 31"/>
                    <a:gd name="T6" fmla="*/ 128 w 128"/>
                    <a:gd name="T7" fmla="*/ 31 h 31"/>
                    <a:gd name="T8" fmla="*/ 0 w 128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31">
                      <a:moveTo>
                        <a:pt x="0" y="31"/>
                      </a:moveTo>
                      <a:lnTo>
                        <a:pt x="47" y="0"/>
                      </a:lnTo>
                      <a:lnTo>
                        <a:pt x="96" y="0"/>
                      </a:lnTo>
                      <a:lnTo>
                        <a:pt x="128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49"/>
                <p:cNvSpPr>
                  <a:spLocks/>
                </p:cNvSpPr>
                <p:nvPr/>
              </p:nvSpPr>
              <p:spPr bwMode="auto">
                <a:xfrm>
                  <a:off x="6254749" y="1714500"/>
                  <a:ext cx="101600" cy="23813"/>
                </a:xfrm>
                <a:custGeom>
                  <a:avLst/>
                  <a:gdLst>
                    <a:gd name="T0" fmla="*/ 0 w 129"/>
                    <a:gd name="T1" fmla="*/ 31 h 31"/>
                    <a:gd name="T2" fmla="*/ 48 w 129"/>
                    <a:gd name="T3" fmla="*/ 0 h 31"/>
                    <a:gd name="T4" fmla="*/ 97 w 129"/>
                    <a:gd name="T5" fmla="*/ 0 h 31"/>
                    <a:gd name="T6" fmla="*/ 129 w 129"/>
                    <a:gd name="T7" fmla="*/ 31 h 31"/>
                    <a:gd name="T8" fmla="*/ 0 w 129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" h="31">
                      <a:moveTo>
                        <a:pt x="0" y="31"/>
                      </a:moveTo>
                      <a:lnTo>
                        <a:pt x="48" y="0"/>
                      </a:lnTo>
                      <a:lnTo>
                        <a:pt x="97" y="0"/>
                      </a:lnTo>
                      <a:lnTo>
                        <a:pt x="129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64"/>
                <p:cNvSpPr>
                  <a:spLocks/>
                </p:cNvSpPr>
                <p:nvPr/>
              </p:nvSpPr>
              <p:spPr bwMode="auto">
                <a:xfrm>
                  <a:off x="6065837" y="1652588"/>
                  <a:ext cx="439738" cy="357188"/>
                </a:xfrm>
                <a:custGeom>
                  <a:avLst/>
                  <a:gdLst>
                    <a:gd name="T0" fmla="*/ 42 w 552"/>
                    <a:gd name="T1" fmla="*/ 136 h 449"/>
                    <a:gd name="T2" fmla="*/ 103 w 552"/>
                    <a:gd name="T3" fmla="*/ 157 h 449"/>
                    <a:gd name="T4" fmla="*/ 153 w 552"/>
                    <a:gd name="T5" fmla="*/ 198 h 449"/>
                    <a:gd name="T6" fmla="*/ 168 w 552"/>
                    <a:gd name="T7" fmla="*/ 211 h 449"/>
                    <a:gd name="T8" fmla="*/ 167 w 552"/>
                    <a:gd name="T9" fmla="*/ 207 h 449"/>
                    <a:gd name="T10" fmla="*/ 163 w 552"/>
                    <a:gd name="T11" fmla="*/ 203 h 449"/>
                    <a:gd name="T12" fmla="*/ 140 w 552"/>
                    <a:gd name="T13" fmla="*/ 176 h 449"/>
                    <a:gd name="T14" fmla="*/ 112 w 552"/>
                    <a:gd name="T15" fmla="*/ 147 h 449"/>
                    <a:gd name="T16" fmla="*/ 80 w 552"/>
                    <a:gd name="T17" fmla="*/ 117 h 449"/>
                    <a:gd name="T18" fmla="*/ 57 w 552"/>
                    <a:gd name="T19" fmla="*/ 78 h 449"/>
                    <a:gd name="T20" fmla="*/ 71 w 552"/>
                    <a:gd name="T21" fmla="*/ 43 h 449"/>
                    <a:gd name="T22" fmla="*/ 110 w 552"/>
                    <a:gd name="T23" fmla="*/ 38 h 449"/>
                    <a:gd name="T24" fmla="*/ 138 w 552"/>
                    <a:gd name="T25" fmla="*/ 46 h 449"/>
                    <a:gd name="T26" fmla="*/ 146 w 552"/>
                    <a:gd name="T27" fmla="*/ 39 h 449"/>
                    <a:gd name="T28" fmla="*/ 161 w 552"/>
                    <a:gd name="T29" fmla="*/ 8 h 449"/>
                    <a:gd name="T30" fmla="*/ 186 w 552"/>
                    <a:gd name="T31" fmla="*/ 0 h 449"/>
                    <a:gd name="T32" fmla="*/ 206 w 552"/>
                    <a:gd name="T33" fmla="*/ 3 h 449"/>
                    <a:gd name="T34" fmla="*/ 232 w 552"/>
                    <a:gd name="T35" fmla="*/ 14 h 449"/>
                    <a:gd name="T36" fmla="*/ 256 w 552"/>
                    <a:gd name="T37" fmla="*/ 24 h 449"/>
                    <a:gd name="T38" fmla="*/ 261 w 552"/>
                    <a:gd name="T39" fmla="*/ 18 h 449"/>
                    <a:gd name="T40" fmla="*/ 283 w 552"/>
                    <a:gd name="T41" fmla="*/ 15 h 449"/>
                    <a:gd name="T42" fmla="*/ 304 w 552"/>
                    <a:gd name="T43" fmla="*/ 21 h 449"/>
                    <a:gd name="T44" fmla="*/ 323 w 552"/>
                    <a:gd name="T45" fmla="*/ 28 h 449"/>
                    <a:gd name="T46" fmla="*/ 377 w 552"/>
                    <a:gd name="T47" fmla="*/ 49 h 449"/>
                    <a:gd name="T48" fmla="*/ 415 w 552"/>
                    <a:gd name="T49" fmla="*/ 76 h 449"/>
                    <a:gd name="T50" fmla="*/ 419 w 552"/>
                    <a:gd name="T51" fmla="*/ 74 h 449"/>
                    <a:gd name="T52" fmla="*/ 445 w 552"/>
                    <a:gd name="T53" fmla="*/ 67 h 449"/>
                    <a:gd name="T54" fmla="*/ 467 w 552"/>
                    <a:gd name="T55" fmla="*/ 75 h 449"/>
                    <a:gd name="T56" fmla="*/ 490 w 552"/>
                    <a:gd name="T57" fmla="*/ 94 h 449"/>
                    <a:gd name="T58" fmla="*/ 525 w 552"/>
                    <a:gd name="T59" fmla="*/ 147 h 449"/>
                    <a:gd name="T60" fmla="*/ 527 w 552"/>
                    <a:gd name="T61" fmla="*/ 223 h 449"/>
                    <a:gd name="T62" fmla="*/ 541 w 552"/>
                    <a:gd name="T63" fmla="*/ 298 h 449"/>
                    <a:gd name="T64" fmla="*/ 552 w 552"/>
                    <a:gd name="T65" fmla="*/ 365 h 449"/>
                    <a:gd name="T66" fmla="*/ 549 w 552"/>
                    <a:gd name="T67" fmla="*/ 389 h 449"/>
                    <a:gd name="T68" fmla="*/ 524 w 552"/>
                    <a:gd name="T69" fmla="*/ 416 h 449"/>
                    <a:gd name="T70" fmla="*/ 475 w 552"/>
                    <a:gd name="T71" fmla="*/ 432 h 449"/>
                    <a:gd name="T72" fmla="*/ 408 w 552"/>
                    <a:gd name="T73" fmla="*/ 441 h 449"/>
                    <a:gd name="T74" fmla="*/ 323 w 552"/>
                    <a:gd name="T75" fmla="*/ 449 h 449"/>
                    <a:gd name="T76" fmla="*/ 238 w 552"/>
                    <a:gd name="T77" fmla="*/ 418 h 449"/>
                    <a:gd name="T78" fmla="*/ 191 w 552"/>
                    <a:gd name="T79" fmla="*/ 379 h 449"/>
                    <a:gd name="T80" fmla="*/ 177 w 552"/>
                    <a:gd name="T81" fmla="*/ 369 h 449"/>
                    <a:gd name="T82" fmla="*/ 171 w 552"/>
                    <a:gd name="T83" fmla="*/ 366 h 449"/>
                    <a:gd name="T84" fmla="*/ 148 w 552"/>
                    <a:gd name="T85" fmla="*/ 349 h 449"/>
                    <a:gd name="T86" fmla="*/ 126 w 552"/>
                    <a:gd name="T87" fmla="*/ 320 h 449"/>
                    <a:gd name="T88" fmla="*/ 85 w 552"/>
                    <a:gd name="T89" fmla="*/ 294 h 449"/>
                    <a:gd name="T90" fmla="*/ 32 w 552"/>
                    <a:gd name="T91" fmla="*/ 253 h 449"/>
                    <a:gd name="T92" fmla="*/ 6 w 552"/>
                    <a:gd name="T93" fmla="*/ 225 h 449"/>
                    <a:gd name="T94" fmla="*/ 0 w 552"/>
                    <a:gd name="T95" fmla="*/ 193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552" h="449">
                      <a:moveTo>
                        <a:pt x="16" y="151"/>
                      </a:moveTo>
                      <a:lnTo>
                        <a:pt x="19" y="144"/>
                      </a:lnTo>
                      <a:lnTo>
                        <a:pt x="26" y="140"/>
                      </a:lnTo>
                      <a:lnTo>
                        <a:pt x="42" y="136"/>
                      </a:lnTo>
                      <a:lnTo>
                        <a:pt x="57" y="137"/>
                      </a:lnTo>
                      <a:lnTo>
                        <a:pt x="73" y="140"/>
                      </a:lnTo>
                      <a:lnTo>
                        <a:pt x="88" y="147"/>
                      </a:lnTo>
                      <a:lnTo>
                        <a:pt x="103" y="157"/>
                      </a:lnTo>
                      <a:lnTo>
                        <a:pt x="118" y="168"/>
                      </a:lnTo>
                      <a:lnTo>
                        <a:pt x="133" y="181"/>
                      </a:lnTo>
                      <a:lnTo>
                        <a:pt x="148" y="193"/>
                      </a:lnTo>
                      <a:lnTo>
                        <a:pt x="153" y="198"/>
                      </a:lnTo>
                      <a:lnTo>
                        <a:pt x="157" y="203"/>
                      </a:lnTo>
                      <a:lnTo>
                        <a:pt x="163" y="207"/>
                      </a:lnTo>
                      <a:lnTo>
                        <a:pt x="168" y="212"/>
                      </a:lnTo>
                      <a:lnTo>
                        <a:pt x="168" y="211"/>
                      </a:lnTo>
                      <a:lnTo>
                        <a:pt x="168" y="210"/>
                      </a:lnTo>
                      <a:lnTo>
                        <a:pt x="168" y="208"/>
                      </a:lnTo>
                      <a:lnTo>
                        <a:pt x="167" y="207"/>
                      </a:lnTo>
                      <a:lnTo>
                        <a:pt x="167" y="207"/>
                      </a:lnTo>
                      <a:lnTo>
                        <a:pt x="167" y="206"/>
                      </a:lnTo>
                      <a:lnTo>
                        <a:pt x="167" y="206"/>
                      </a:lnTo>
                      <a:lnTo>
                        <a:pt x="167" y="206"/>
                      </a:lnTo>
                      <a:lnTo>
                        <a:pt x="163" y="203"/>
                      </a:lnTo>
                      <a:lnTo>
                        <a:pt x="160" y="197"/>
                      </a:lnTo>
                      <a:lnTo>
                        <a:pt x="154" y="191"/>
                      </a:lnTo>
                      <a:lnTo>
                        <a:pt x="148" y="184"/>
                      </a:lnTo>
                      <a:lnTo>
                        <a:pt x="140" y="176"/>
                      </a:lnTo>
                      <a:lnTo>
                        <a:pt x="133" y="168"/>
                      </a:lnTo>
                      <a:lnTo>
                        <a:pt x="125" y="160"/>
                      </a:lnTo>
                      <a:lnTo>
                        <a:pt x="118" y="152"/>
                      </a:lnTo>
                      <a:lnTo>
                        <a:pt x="112" y="147"/>
                      </a:lnTo>
                      <a:lnTo>
                        <a:pt x="105" y="142"/>
                      </a:lnTo>
                      <a:lnTo>
                        <a:pt x="97" y="135"/>
                      </a:lnTo>
                      <a:lnTo>
                        <a:pt x="88" y="127"/>
                      </a:lnTo>
                      <a:lnTo>
                        <a:pt x="80" y="117"/>
                      </a:lnTo>
                      <a:lnTo>
                        <a:pt x="72" y="108"/>
                      </a:lnTo>
                      <a:lnTo>
                        <a:pt x="65" y="99"/>
                      </a:lnTo>
                      <a:lnTo>
                        <a:pt x="61" y="89"/>
                      </a:lnTo>
                      <a:lnTo>
                        <a:pt x="57" y="78"/>
                      </a:lnTo>
                      <a:lnTo>
                        <a:pt x="57" y="68"/>
                      </a:lnTo>
                      <a:lnTo>
                        <a:pt x="59" y="58"/>
                      </a:lnTo>
                      <a:lnTo>
                        <a:pt x="64" y="49"/>
                      </a:lnTo>
                      <a:lnTo>
                        <a:pt x="71" y="43"/>
                      </a:lnTo>
                      <a:lnTo>
                        <a:pt x="80" y="39"/>
                      </a:lnTo>
                      <a:lnTo>
                        <a:pt x="89" y="37"/>
                      </a:lnTo>
                      <a:lnTo>
                        <a:pt x="100" y="37"/>
                      </a:lnTo>
                      <a:lnTo>
                        <a:pt x="110" y="38"/>
                      </a:lnTo>
                      <a:lnTo>
                        <a:pt x="119" y="40"/>
                      </a:lnTo>
                      <a:lnTo>
                        <a:pt x="129" y="43"/>
                      </a:lnTo>
                      <a:lnTo>
                        <a:pt x="137" y="46"/>
                      </a:lnTo>
                      <a:lnTo>
                        <a:pt x="138" y="46"/>
                      </a:lnTo>
                      <a:lnTo>
                        <a:pt x="139" y="47"/>
                      </a:lnTo>
                      <a:lnTo>
                        <a:pt x="142" y="48"/>
                      </a:lnTo>
                      <a:lnTo>
                        <a:pt x="146" y="49"/>
                      </a:lnTo>
                      <a:lnTo>
                        <a:pt x="146" y="39"/>
                      </a:lnTo>
                      <a:lnTo>
                        <a:pt x="147" y="30"/>
                      </a:lnTo>
                      <a:lnTo>
                        <a:pt x="150" y="21"/>
                      </a:lnTo>
                      <a:lnTo>
                        <a:pt x="155" y="14"/>
                      </a:lnTo>
                      <a:lnTo>
                        <a:pt x="161" y="8"/>
                      </a:lnTo>
                      <a:lnTo>
                        <a:pt x="167" y="3"/>
                      </a:lnTo>
                      <a:lnTo>
                        <a:pt x="173" y="1"/>
                      </a:lnTo>
                      <a:lnTo>
                        <a:pt x="179" y="0"/>
                      </a:lnTo>
                      <a:lnTo>
                        <a:pt x="186" y="0"/>
                      </a:lnTo>
                      <a:lnTo>
                        <a:pt x="192" y="0"/>
                      </a:lnTo>
                      <a:lnTo>
                        <a:pt x="196" y="1"/>
                      </a:lnTo>
                      <a:lnTo>
                        <a:pt x="201" y="2"/>
                      </a:lnTo>
                      <a:lnTo>
                        <a:pt x="206" y="3"/>
                      </a:lnTo>
                      <a:lnTo>
                        <a:pt x="211" y="5"/>
                      </a:lnTo>
                      <a:lnTo>
                        <a:pt x="217" y="7"/>
                      </a:lnTo>
                      <a:lnTo>
                        <a:pt x="224" y="10"/>
                      </a:lnTo>
                      <a:lnTo>
                        <a:pt x="232" y="14"/>
                      </a:lnTo>
                      <a:lnTo>
                        <a:pt x="240" y="17"/>
                      </a:lnTo>
                      <a:lnTo>
                        <a:pt x="248" y="21"/>
                      </a:lnTo>
                      <a:lnTo>
                        <a:pt x="256" y="25"/>
                      </a:lnTo>
                      <a:lnTo>
                        <a:pt x="256" y="24"/>
                      </a:lnTo>
                      <a:lnTo>
                        <a:pt x="256" y="24"/>
                      </a:lnTo>
                      <a:lnTo>
                        <a:pt x="256" y="24"/>
                      </a:lnTo>
                      <a:lnTo>
                        <a:pt x="256" y="23"/>
                      </a:lnTo>
                      <a:lnTo>
                        <a:pt x="261" y="18"/>
                      </a:lnTo>
                      <a:lnTo>
                        <a:pt x="267" y="16"/>
                      </a:lnTo>
                      <a:lnTo>
                        <a:pt x="271" y="15"/>
                      </a:lnTo>
                      <a:lnTo>
                        <a:pt x="277" y="14"/>
                      </a:lnTo>
                      <a:lnTo>
                        <a:pt x="283" y="15"/>
                      </a:lnTo>
                      <a:lnTo>
                        <a:pt x="289" y="16"/>
                      </a:lnTo>
                      <a:lnTo>
                        <a:pt x="293" y="17"/>
                      </a:lnTo>
                      <a:lnTo>
                        <a:pt x="299" y="20"/>
                      </a:lnTo>
                      <a:lnTo>
                        <a:pt x="304" y="21"/>
                      </a:lnTo>
                      <a:lnTo>
                        <a:pt x="307" y="23"/>
                      </a:lnTo>
                      <a:lnTo>
                        <a:pt x="312" y="24"/>
                      </a:lnTo>
                      <a:lnTo>
                        <a:pt x="315" y="25"/>
                      </a:lnTo>
                      <a:lnTo>
                        <a:pt x="323" y="28"/>
                      </a:lnTo>
                      <a:lnTo>
                        <a:pt x="335" y="31"/>
                      </a:lnTo>
                      <a:lnTo>
                        <a:pt x="348" y="36"/>
                      </a:lnTo>
                      <a:lnTo>
                        <a:pt x="363" y="41"/>
                      </a:lnTo>
                      <a:lnTo>
                        <a:pt x="377" y="49"/>
                      </a:lnTo>
                      <a:lnTo>
                        <a:pt x="391" y="56"/>
                      </a:lnTo>
                      <a:lnTo>
                        <a:pt x="404" y="66"/>
                      </a:lnTo>
                      <a:lnTo>
                        <a:pt x="414" y="75"/>
                      </a:lnTo>
                      <a:lnTo>
                        <a:pt x="415" y="76"/>
                      </a:lnTo>
                      <a:lnTo>
                        <a:pt x="415" y="76"/>
                      </a:lnTo>
                      <a:lnTo>
                        <a:pt x="416" y="77"/>
                      </a:lnTo>
                      <a:lnTo>
                        <a:pt x="416" y="78"/>
                      </a:lnTo>
                      <a:lnTo>
                        <a:pt x="419" y="74"/>
                      </a:lnTo>
                      <a:lnTo>
                        <a:pt x="422" y="70"/>
                      </a:lnTo>
                      <a:lnTo>
                        <a:pt x="426" y="68"/>
                      </a:lnTo>
                      <a:lnTo>
                        <a:pt x="429" y="66"/>
                      </a:lnTo>
                      <a:lnTo>
                        <a:pt x="445" y="67"/>
                      </a:lnTo>
                      <a:lnTo>
                        <a:pt x="457" y="66"/>
                      </a:lnTo>
                      <a:lnTo>
                        <a:pt x="458" y="67"/>
                      </a:lnTo>
                      <a:lnTo>
                        <a:pt x="463" y="70"/>
                      </a:lnTo>
                      <a:lnTo>
                        <a:pt x="467" y="75"/>
                      </a:lnTo>
                      <a:lnTo>
                        <a:pt x="474" y="81"/>
                      </a:lnTo>
                      <a:lnTo>
                        <a:pt x="480" y="86"/>
                      </a:lnTo>
                      <a:lnTo>
                        <a:pt x="486" y="91"/>
                      </a:lnTo>
                      <a:lnTo>
                        <a:pt x="490" y="94"/>
                      </a:lnTo>
                      <a:lnTo>
                        <a:pt x="492" y="97"/>
                      </a:lnTo>
                      <a:lnTo>
                        <a:pt x="509" y="116"/>
                      </a:lnTo>
                      <a:lnTo>
                        <a:pt x="519" y="134"/>
                      </a:lnTo>
                      <a:lnTo>
                        <a:pt x="525" y="147"/>
                      </a:lnTo>
                      <a:lnTo>
                        <a:pt x="526" y="154"/>
                      </a:lnTo>
                      <a:lnTo>
                        <a:pt x="527" y="158"/>
                      </a:lnTo>
                      <a:lnTo>
                        <a:pt x="527" y="161"/>
                      </a:lnTo>
                      <a:lnTo>
                        <a:pt x="527" y="223"/>
                      </a:lnTo>
                      <a:lnTo>
                        <a:pt x="530" y="242"/>
                      </a:lnTo>
                      <a:lnTo>
                        <a:pt x="534" y="264"/>
                      </a:lnTo>
                      <a:lnTo>
                        <a:pt x="539" y="284"/>
                      </a:lnTo>
                      <a:lnTo>
                        <a:pt x="541" y="298"/>
                      </a:lnTo>
                      <a:lnTo>
                        <a:pt x="543" y="313"/>
                      </a:lnTo>
                      <a:lnTo>
                        <a:pt x="547" y="335"/>
                      </a:lnTo>
                      <a:lnTo>
                        <a:pt x="550" y="355"/>
                      </a:lnTo>
                      <a:lnTo>
                        <a:pt x="552" y="365"/>
                      </a:lnTo>
                      <a:lnTo>
                        <a:pt x="552" y="367"/>
                      </a:lnTo>
                      <a:lnTo>
                        <a:pt x="552" y="371"/>
                      </a:lnTo>
                      <a:lnTo>
                        <a:pt x="551" y="381"/>
                      </a:lnTo>
                      <a:lnTo>
                        <a:pt x="549" y="389"/>
                      </a:lnTo>
                      <a:lnTo>
                        <a:pt x="545" y="397"/>
                      </a:lnTo>
                      <a:lnTo>
                        <a:pt x="540" y="404"/>
                      </a:lnTo>
                      <a:lnTo>
                        <a:pt x="532" y="411"/>
                      </a:lnTo>
                      <a:lnTo>
                        <a:pt x="524" y="416"/>
                      </a:lnTo>
                      <a:lnTo>
                        <a:pt x="513" y="422"/>
                      </a:lnTo>
                      <a:lnTo>
                        <a:pt x="502" y="425"/>
                      </a:lnTo>
                      <a:lnTo>
                        <a:pt x="489" y="428"/>
                      </a:lnTo>
                      <a:lnTo>
                        <a:pt x="475" y="432"/>
                      </a:lnTo>
                      <a:lnTo>
                        <a:pt x="460" y="434"/>
                      </a:lnTo>
                      <a:lnTo>
                        <a:pt x="444" y="438"/>
                      </a:lnTo>
                      <a:lnTo>
                        <a:pt x="427" y="439"/>
                      </a:lnTo>
                      <a:lnTo>
                        <a:pt x="408" y="441"/>
                      </a:lnTo>
                      <a:lnTo>
                        <a:pt x="389" y="443"/>
                      </a:lnTo>
                      <a:lnTo>
                        <a:pt x="368" y="446"/>
                      </a:lnTo>
                      <a:lnTo>
                        <a:pt x="351" y="448"/>
                      </a:lnTo>
                      <a:lnTo>
                        <a:pt x="323" y="449"/>
                      </a:lnTo>
                      <a:lnTo>
                        <a:pt x="299" y="446"/>
                      </a:lnTo>
                      <a:lnTo>
                        <a:pt x="276" y="439"/>
                      </a:lnTo>
                      <a:lnTo>
                        <a:pt x="256" y="430"/>
                      </a:lnTo>
                      <a:lnTo>
                        <a:pt x="238" y="418"/>
                      </a:lnTo>
                      <a:lnTo>
                        <a:pt x="222" y="407"/>
                      </a:lnTo>
                      <a:lnTo>
                        <a:pt x="208" y="395"/>
                      </a:lnTo>
                      <a:lnTo>
                        <a:pt x="196" y="385"/>
                      </a:lnTo>
                      <a:lnTo>
                        <a:pt x="191" y="379"/>
                      </a:lnTo>
                      <a:lnTo>
                        <a:pt x="185" y="374"/>
                      </a:lnTo>
                      <a:lnTo>
                        <a:pt x="180" y="371"/>
                      </a:lnTo>
                      <a:lnTo>
                        <a:pt x="177" y="369"/>
                      </a:lnTo>
                      <a:lnTo>
                        <a:pt x="177" y="369"/>
                      </a:lnTo>
                      <a:lnTo>
                        <a:pt x="177" y="369"/>
                      </a:lnTo>
                      <a:lnTo>
                        <a:pt x="177" y="369"/>
                      </a:lnTo>
                      <a:lnTo>
                        <a:pt x="178" y="369"/>
                      </a:lnTo>
                      <a:lnTo>
                        <a:pt x="171" y="366"/>
                      </a:lnTo>
                      <a:lnTo>
                        <a:pt x="164" y="363"/>
                      </a:lnTo>
                      <a:lnTo>
                        <a:pt x="158" y="358"/>
                      </a:lnTo>
                      <a:lnTo>
                        <a:pt x="153" y="354"/>
                      </a:lnTo>
                      <a:lnTo>
                        <a:pt x="148" y="349"/>
                      </a:lnTo>
                      <a:lnTo>
                        <a:pt x="143" y="342"/>
                      </a:lnTo>
                      <a:lnTo>
                        <a:pt x="139" y="336"/>
                      </a:lnTo>
                      <a:lnTo>
                        <a:pt x="134" y="331"/>
                      </a:lnTo>
                      <a:lnTo>
                        <a:pt x="126" y="320"/>
                      </a:lnTo>
                      <a:lnTo>
                        <a:pt x="119" y="311"/>
                      </a:lnTo>
                      <a:lnTo>
                        <a:pt x="110" y="304"/>
                      </a:lnTo>
                      <a:lnTo>
                        <a:pt x="101" y="299"/>
                      </a:lnTo>
                      <a:lnTo>
                        <a:pt x="85" y="294"/>
                      </a:lnTo>
                      <a:lnTo>
                        <a:pt x="70" y="286"/>
                      </a:lnTo>
                      <a:lnTo>
                        <a:pt x="56" y="275"/>
                      </a:lnTo>
                      <a:lnTo>
                        <a:pt x="43" y="265"/>
                      </a:lnTo>
                      <a:lnTo>
                        <a:pt x="32" y="253"/>
                      </a:lnTo>
                      <a:lnTo>
                        <a:pt x="23" y="243"/>
                      </a:lnTo>
                      <a:lnTo>
                        <a:pt x="14" y="234"/>
                      </a:lnTo>
                      <a:lnTo>
                        <a:pt x="10" y="228"/>
                      </a:lnTo>
                      <a:lnTo>
                        <a:pt x="6" y="225"/>
                      </a:lnTo>
                      <a:lnTo>
                        <a:pt x="4" y="220"/>
                      </a:lnTo>
                      <a:lnTo>
                        <a:pt x="2" y="214"/>
                      </a:lnTo>
                      <a:lnTo>
                        <a:pt x="1" y="208"/>
                      </a:lnTo>
                      <a:lnTo>
                        <a:pt x="0" y="193"/>
                      </a:lnTo>
                      <a:lnTo>
                        <a:pt x="3" y="179"/>
                      </a:lnTo>
                      <a:lnTo>
                        <a:pt x="9" y="164"/>
                      </a:lnTo>
                      <a:lnTo>
                        <a:pt x="16" y="1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65"/>
                <p:cNvSpPr>
                  <a:spLocks/>
                </p:cNvSpPr>
                <p:nvPr/>
              </p:nvSpPr>
              <p:spPr bwMode="auto">
                <a:xfrm>
                  <a:off x="6410324" y="1744663"/>
                  <a:ext cx="1588" cy="3175"/>
                </a:xfrm>
                <a:custGeom>
                  <a:avLst/>
                  <a:gdLst>
                    <a:gd name="T0" fmla="*/ 0 w 1"/>
                    <a:gd name="T1" fmla="*/ 0 h 5"/>
                    <a:gd name="T2" fmla="*/ 0 w 1"/>
                    <a:gd name="T3" fmla="*/ 1 h 5"/>
                    <a:gd name="T4" fmla="*/ 1 w 1"/>
                    <a:gd name="T5" fmla="*/ 2 h 5"/>
                    <a:gd name="T6" fmla="*/ 1 w 1"/>
                    <a:gd name="T7" fmla="*/ 4 h 5"/>
                    <a:gd name="T8" fmla="*/ 1 w 1"/>
                    <a:gd name="T9" fmla="*/ 5 h 5"/>
                    <a:gd name="T10" fmla="*/ 1 w 1"/>
                    <a:gd name="T11" fmla="*/ 4 h 5"/>
                    <a:gd name="T12" fmla="*/ 1 w 1"/>
                    <a:gd name="T13" fmla="*/ 2 h 5"/>
                    <a:gd name="T14" fmla="*/ 0 w 1"/>
                    <a:gd name="T15" fmla="*/ 1 h 5"/>
                    <a:gd name="T16" fmla="*/ 0 w 1"/>
                    <a:gd name="T1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" h="5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1" y="5"/>
                      </a:lnTo>
                      <a:lnTo>
                        <a:pt x="1" y="4"/>
                      </a:lnTo>
                      <a:lnTo>
                        <a:pt x="1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66"/>
                <p:cNvSpPr>
                  <a:spLocks/>
                </p:cNvSpPr>
                <p:nvPr/>
              </p:nvSpPr>
              <p:spPr bwMode="auto">
                <a:xfrm>
                  <a:off x="6084887" y="1674813"/>
                  <a:ext cx="401638" cy="311150"/>
                </a:xfrm>
                <a:custGeom>
                  <a:avLst/>
                  <a:gdLst>
                    <a:gd name="T0" fmla="*/ 440 w 505"/>
                    <a:gd name="T1" fmla="*/ 98 h 392"/>
                    <a:gd name="T2" fmla="*/ 449 w 505"/>
                    <a:gd name="T3" fmla="*/ 147 h 392"/>
                    <a:gd name="T4" fmla="*/ 441 w 505"/>
                    <a:gd name="T5" fmla="*/ 200 h 392"/>
                    <a:gd name="T6" fmla="*/ 406 w 505"/>
                    <a:gd name="T7" fmla="*/ 119 h 392"/>
                    <a:gd name="T8" fmla="*/ 374 w 505"/>
                    <a:gd name="T9" fmla="*/ 68 h 392"/>
                    <a:gd name="T10" fmla="*/ 340 w 505"/>
                    <a:gd name="T11" fmla="*/ 45 h 392"/>
                    <a:gd name="T12" fmla="*/ 323 w 505"/>
                    <a:gd name="T13" fmla="*/ 42 h 392"/>
                    <a:gd name="T14" fmla="*/ 359 w 505"/>
                    <a:gd name="T15" fmla="*/ 92 h 392"/>
                    <a:gd name="T16" fmla="*/ 381 w 505"/>
                    <a:gd name="T17" fmla="*/ 165 h 392"/>
                    <a:gd name="T18" fmla="*/ 368 w 505"/>
                    <a:gd name="T19" fmla="*/ 180 h 392"/>
                    <a:gd name="T20" fmla="*/ 329 w 505"/>
                    <a:gd name="T21" fmla="*/ 133 h 392"/>
                    <a:gd name="T22" fmla="*/ 304 w 505"/>
                    <a:gd name="T23" fmla="*/ 93 h 392"/>
                    <a:gd name="T24" fmla="*/ 290 w 505"/>
                    <a:gd name="T25" fmla="*/ 69 h 392"/>
                    <a:gd name="T26" fmla="*/ 262 w 505"/>
                    <a:gd name="T27" fmla="*/ 43 h 392"/>
                    <a:gd name="T28" fmla="*/ 195 w 505"/>
                    <a:gd name="T29" fmla="*/ 10 h 392"/>
                    <a:gd name="T30" fmla="*/ 149 w 505"/>
                    <a:gd name="T31" fmla="*/ 5 h 392"/>
                    <a:gd name="T32" fmla="*/ 165 w 505"/>
                    <a:gd name="T33" fmla="*/ 38 h 392"/>
                    <a:gd name="T34" fmla="*/ 190 w 505"/>
                    <a:gd name="T35" fmla="*/ 40 h 392"/>
                    <a:gd name="T36" fmla="*/ 220 w 505"/>
                    <a:gd name="T37" fmla="*/ 73 h 392"/>
                    <a:gd name="T38" fmla="*/ 259 w 505"/>
                    <a:gd name="T39" fmla="*/ 121 h 392"/>
                    <a:gd name="T40" fmla="*/ 271 w 505"/>
                    <a:gd name="T41" fmla="*/ 151 h 392"/>
                    <a:gd name="T42" fmla="*/ 271 w 505"/>
                    <a:gd name="T43" fmla="*/ 151 h 392"/>
                    <a:gd name="T44" fmla="*/ 252 w 505"/>
                    <a:gd name="T45" fmla="*/ 146 h 392"/>
                    <a:gd name="T46" fmla="*/ 206 w 505"/>
                    <a:gd name="T47" fmla="*/ 110 h 392"/>
                    <a:gd name="T48" fmla="*/ 175 w 505"/>
                    <a:gd name="T49" fmla="*/ 87 h 392"/>
                    <a:gd name="T50" fmla="*/ 137 w 505"/>
                    <a:gd name="T51" fmla="*/ 60 h 392"/>
                    <a:gd name="T52" fmla="*/ 101 w 505"/>
                    <a:gd name="T53" fmla="*/ 43 h 392"/>
                    <a:gd name="T54" fmla="*/ 62 w 505"/>
                    <a:gd name="T55" fmla="*/ 39 h 392"/>
                    <a:gd name="T56" fmla="*/ 72 w 505"/>
                    <a:gd name="T57" fmla="*/ 60 h 392"/>
                    <a:gd name="T58" fmla="*/ 108 w 505"/>
                    <a:gd name="T59" fmla="*/ 77 h 392"/>
                    <a:gd name="T60" fmla="*/ 144 w 505"/>
                    <a:gd name="T61" fmla="*/ 115 h 392"/>
                    <a:gd name="T62" fmla="*/ 211 w 505"/>
                    <a:gd name="T63" fmla="*/ 183 h 392"/>
                    <a:gd name="T64" fmla="*/ 244 w 505"/>
                    <a:gd name="T65" fmla="*/ 290 h 392"/>
                    <a:gd name="T66" fmla="*/ 144 w 505"/>
                    <a:gd name="T67" fmla="*/ 235 h 392"/>
                    <a:gd name="T68" fmla="*/ 63 w 505"/>
                    <a:gd name="T69" fmla="*/ 165 h 392"/>
                    <a:gd name="T70" fmla="*/ 21 w 505"/>
                    <a:gd name="T71" fmla="*/ 142 h 392"/>
                    <a:gd name="T72" fmla="*/ 0 w 505"/>
                    <a:gd name="T73" fmla="*/ 171 h 392"/>
                    <a:gd name="T74" fmla="*/ 16 w 505"/>
                    <a:gd name="T75" fmla="*/ 195 h 392"/>
                    <a:gd name="T76" fmla="*/ 32 w 505"/>
                    <a:gd name="T77" fmla="*/ 172 h 392"/>
                    <a:gd name="T78" fmla="*/ 57 w 505"/>
                    <a:gd name="T79" fmla="*/ 217 h 392"/>
                    <a:gd name="T80" fmla="*/ 103 w 505"/>
                    <a:gd name="T81" fmla="*/ 242 h 392"/>
                    <a:gd name="T82" fmla="*/ 129 w 505"/>
                    <a:gd name="T83" fmla="*/ 275 h 392"/>
                    <a:gd name="T84" fmla="*/ 173 w 505"/>
                    <a:gd name="T85" fmla="*/ 318 h 392"/>
                    <a:gd name="T86" fmla="*/ 254 w 505"/>
                    <a:gd name="T87" fmla="*/ 352 h 392"/>
                    <a:gd name="T88" fmla="*/ 284 w 505"/>
                    <a:gd name="T89" fmla="*/ 385 h 392"/>
                    <a:gd name="T90" fmla="*/ 305 w 505"/>
                    <a:gd name="T91" fmla="*/ 392 h 392"/>
                    <a:gd name="T92" fmla="*/ 360 w 505"/>
                    <a:gd name="T93" fmla="*/ 388 h 392"/>
                    <a:gd name="T94" fmla="*/ 490 w 505"/>
                    <a:gd name="T95" fmla="*/ 362 h 392"/>
                    <a:gd name="T96" fmla="*/ 496 w 505"/>
                    <a:gd name="T97" fmla="*/ 293 h 392"/>
                    <a:gd name="T98" fmla="*/ 480 w 505"/>
                    <a:gd name="T99" fmla="*/ 199 h 392"/>
                    <a:gd name="T100" fmla="*/ 452 w 505"/>
                    <a:gd name="T101" fmla="*/ 89 h 392"/>
                    <a:gd name="T102" fmla="*/ 415 w 505"/>
                    <a:gd name="T103" fmla="*/ 65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05" h="392">
                      <a:moveTo>
                        <a:pt x="415" y="65"/>
                      </a:moveTo>
                      <a:lnTo>
                        <a:pt x="421" y="73"/>
                      </a:lnTo>
                      <a:lnTo>
                        <a:pt x="427" y="83"/>
                      </a:lnTo>
                      <a:lnTo>
                        <a:pt x="434" y="92"/>
                      </a:lnTo>
                      <a:lnTo>
                        <a:pt x="440" y="98"/>
                      </a:lnTo>
                      <a:lnTo>
                        <a:pt x="446" y="103"/>
                      </a:lnTo>
                      <a:lnTo>
                        <a:pt x="451" y="110"/>
                      </a:lnTo>
                      <a:lnTo>
                        <a:pt x="454" y="118"/>
                      </a:lnTo>
                      <a:lnTo>
                        <a:pt x="452" y="130"/>
                      </a:lnTo>
                      <a:lnTo>
                        <a:pt x="449" y="147"/>
                      </a:lnTo>
                      <a:lnTo>
                        <a:pt x="448" y="169"/>
                      </a:lnTo>
                      <a:lnTo>
                        <a:pt x="446" y="186"/>
                      </a:lnTo>
                      <a:lnTo>
                        <a:pt x="446" y="194"/>
                      </a:lnTo>
                      <a:lnTo>
                        <a:pt x="445" y="198"/>
                      </a:lnTo>
                      <a:lnTo>
                        <a:pt x="441" y="200"/>
                      </a:lnTo>
                      <a:lnTo>
                        <a:pt x="434" y="190"/>
                      </a:lnTo>
                      <a:lnTo>
                        <a:pt x="425" y="155"/>
                      </a:lnTo>
                      <a:lnTo>
                        <a:pt x="419" y="145"/>
                      </a:lnTo>
                      <a:lnTo>
                        <a:pt x="413" y="132"/>
                      </a:lnTo>
                      <a:lnTo>
                        <a:pt x="406" y="119"/>
                      </a:lnTo>
                      <a:lnTo>
                        <a:pt x="399" y="107"/>
                      </a:lnTo>
                      <a:lnTo>
                        <a:pt x="392" y="94"/>
                      </a:lnTo>
                      <a:lnTo>
                        <a:pt x="385" y="84"/>
                      </a:lnTo>
                      <a:lnTo>
                        <a:pt x="380" y="74"/>
                      </a:lnTo>
                      <a:lnTo>
                        <a:pt x="374" y="68"/>
                      </a:lnTo>
                      <a:lnTo>
                        <a:pt x="369" y="63"/>
                      </a:lnTo>
                      <a:lnTo>
                        <a:pt x="362" y="58"/>
                      </a:lnTo>
                      <a:lnTo>
                        <a:pt x="355" y="54"/>
                      </a:lnTo>
                      <a:lnTo>
                        <a:pt x="349" y="48"/>
                      </a:lnTo>
                      <a:lnTo>
                        <a:pt x="340" y="45"/>
                      </a:lnTo>
                      <a:lnTo>
                        <a:pt x="332" y="40"/>
                      </a:lnTo>
                      <a:lnTo>
                        <a:pt x="323" y="36"/>
                      </a:lnTo>
                      <a:lnTo>
                        <a:pt x="315" y="33"/>
                      </a:lnTo>
                      <a:lnTo>
                        <a:pt x="319" y="38"/>
                      </a:lnTo>
                      <a:lnTo>
                        <a:pt x="323" y="42"/>
                      </a:lnTo>
                      <a:lnTo>
                        <a:pt x="327" y="47"/>
                      </a:lnTo>
                      <a:lnTo>
                        <a:pt x="331" y="51"/>
                      </a:lnTo>
                      <a:lnTo>
                        <a:pt x="342" y="64"/>
                      </a:lnTo>
                      <a:lnTo>
                        <a:pt x="352" y="79"/>
                      </a:lnTo>
                      <a:lnTo>
                        <a:pt x="359" y="92"/>
                      </a:lnTo>
                      <a:lnTo>
                        <a:pt x="362" y="98"/>
                      </a:lnTo>
                      <a:lnTo>
                        <a:pt x="364" y="107"/>
                      </a:lnTo>
                      <a:lnTo>
                        <a:pt x="368" y="126"/>
                      </a:lnTo>
                      <a:lnTo>
                        <a:pt x="374" y="149"/>
                      </a:lnTo>
                      <a:lnTo>
                        <a:pt x="381" y="165"/>
                      </a:lnTo>
                      <a:lnTo>
                        <a:pt x="383" y="170"/>
                      </a:lnTo>
                      <a:lnTo>
                        <a:pt x="382" y="176"/>
                      </a:lnTo>
                      <a:lnTo>
                        <a:pt x="380" y="179"/>
                      </a:lnTo>
                      <a:lnTo>
                        <a:pt x="374" y="182"/>
                      </a:lnTo>
                      <a:lnTo>
                        <a:pt x="368" y="180"/>
                      </a:lnTo>
                      <a:lnTo>
                        <a:pt x="360" y="175"/>
                      </a:lnTo>
                      <a:lnTo>
                        <a:pt x="350" y="163"/>
                      </a:lnTo>
                      <a:lnTo>
                        <a:pt x="339" y="146"/>
                      </a:lnTo>
                      <a:lnTo>
                        <a:pt x="335" y="140"/>
                      </a:lnTo>
                      <a:lnTo>
                        <a:pt x="329" y="133"/>
                      </a:lnTo>
                      <a:lnTo>
                        <a:pt x="324" y="125"/>
                      </a:lnTo>
                      <a:lnTo>
                        <a:pt x="319" y="118"/>
                      </a:lnTo>
                      <a:lnTo>
                        <a:pt x="313" y="109"/>
                      </a:lnTo>
                      <a:lnTo>
                        <a:pt x="308" y="101"/>
                      </a:lnTo>
                      <a:lnTo>
                        <a:pt x="304" y="93"/>
                      </a:lnTo>
                      <a:lnTo>
                        <a:pt x="300" y="84"/>
                      </a:lnTo>
                      <a:lnTo>
                        <a:pt x="299" y="83"/>
                      </a:lnTo>
                      <a:lnTo>
                        <a:pt x="297" y="79"/>
                      </a:lnTo>
                      <a:lnTo>
                        <a:pt x="293" y="74"/>
                      </a:lnTo>
                      <a:lnTo>
                        <a:pt x="290" y="69"/>
                      </a:lnTo>
                      <a:lnTo>
                        <a:pt x="284" y="63"/>
                      </a:lnTo>
                      <a:lnTo>
                        <a:pt x="278" y="56"/>
                      </a:lnTo>
                      <a:lnTo>
                        <a:pt x="273" y="50"/>
                      </a:lnTo>
                      <a:lnTo>
                        <a:pt x="266" y="45"/>
                      </a:lnTo>
                      <a:lnTo>
                        <a:pt x="262" y="43"/>
                      </a:lnTo>
                      <a:lnTo>
                        <a:pt x="254" y="39"/>
                      </a:lnTo>
                      <a:lnTo>
                        <a:pt x="241" y="32"/>
                      </a:lnTo>
                      <a:lnTo>
                        <a:pt x="226" y="25"/>
                      </a:lnTo>
                      <a:lnTo>
                        <a:pt x="210" y="17"/>
                      </a:lnTo>
                      <a:lnTo>
                        <a:pt x="195" y="10"/>
                      </a:lnTo>
                      <a:lnTo>
                        <a:pt x="183" y="4"/>
                      </a:lnTo>
                      <a:lnTo>
                        <a:pt x="175" y="2"/>
                      </a:lnTo>
                      <a:lnTo>
                        <a:pt x="164" y="0"/>
                      </a:lnTo>
                      <a:lnTo>
                        <a:pt x="155" y="1"/>
                      </a:lnTo>
                      <a:lnTo>
                        <a:pt x="149" y="5"/>
                      </a:lnTo>
                      <a:lnTo>
                        <a:pt x="147" y="16"/>
                      </a:lnTo>
                      <a:lnTo>
                        <a:pt x="150" y="21"/>
                      </a:lnTo>
                      <a:lnTo>
                        <a:pt x="155" y="27"/>
                      </a:lnTo>
                      <a:lnTo>
                        <a:pt x="160" y="33"/>
                      </a:lnTo>
                      <a:lnTo>
                        <a:pt x="165" y="38"/>
                      </a:lnTo>
                      <a:lnTo>
                        <a:pt x="171" y="41"/>
                      </a:lnTo>
                      <a:lnTo>
                        <a:pt x="177" y="42"/>
                      </a:lnTo>
                      <a:lnTo>
                        <a:pt x="183" y="41"/>
                      </a:lnTo>
                      <a:lnTo>
                        <a:pt x="188" y="38"/>
                      </a:lnTo>
                      <a:lnTo>
                        <a:pt x="190" y="40"/>
                      </a:lnTo>
                      <a:lnTo>
                        <a:pt x="192" y="45"/>
                      </a:lnTo>
                      <a:lnTo>
                        <a:pt x="195" y="50"/>
                      </a:lnTo>
                      <a:lnTo>
                        <a:pt x="202" y="58"/>
                      </a:lnTo>
                      <a:lnTo>
                        <a:pt x="209" y="66"/>
                      </a:lnTo>
                      <a:lnTo>
                        <a:pt x="220" y="73"/>
                      </a:lnTo>
                      <a:lnTo>
                        <a:pt x="230" y="79"/>
                      </a:lnTo>
                      <a:lnTo>
                        <a:pt x="244" y="81"/>
                      </a:lnTo>
                      <a:lnTo>
                        <a:pt x="246" y="88"/>
                      </a:lnTo>
                      <a:lnTo>
                        <a:pt x="252" y="103"/>
                      </a:lnTo>
                      <a:lnTo>
                        <a:pt x="259" y="121"/>
                      </a:lnTo>
                      <a:lnTo>
                        <a:pt x="266" y="133"/>
                      </a:lnTo>
                      <a:lnTo>
                        <a:pt x="268" y="137"/>
                      </a:lnTo>
                      <a:lnTo>
                        <a:pt x="270" y="141"/>
                      </a:lnTo>
                      <a:lnTo>
                        <a:pt x="271" y="147"/>
                      </a:lnTo>
                      <a:lnTo>
                        <a:pt x="271" y="151"/>
                      </a:lnTo>
                      <a:lnTo>
                        <a:pt x="274" y="153"/>
                      </a:lnTo>
                      <a:lnTo>
                        <a:pt x="274" y="153"/>
                      </a:lnTo>
                      <a:lnTo>
                        <a:pt x="273" y="152"/>
                      </a:lnTo>
                      <a:lnTo>
                        <a:pt x="273" y="152"/>
                      </a:lnTo>
                      <a:lnTo>
                        <a:pt x="271" y="151"/>
                      </a:lnTo>
                      <a:lnTo>
                        <a:pt x="270" y="153"/>
                      </a:lnTo>
                      <a:lnTo>
                        <a:pt x="268" y="153"/>
                      </a:lnTo>
                      <a:lnTo>
                        <a:pt x="263" y="153"/>
                      </a:lnTo>
                      <a:lnTo>
                        <a:pt x="259" y="151"/>
                      </a:lnTo>
                      <a:lnTo>
                        <a:pt x="252" y="146"/>
                      </a:lnTo>
                      <a:lnTo>
                        <a:pt x="244" y="140"/>
                      </a:lnTo>
                      <a:lnTo>
                        <a:pt x="233" y="132"/>
                      </a:lnTo>
                      <a:lnTo>
                        <a:pt x="222" y="121"/>
                      </a:lnTo>
                      <a:lnTo>
                        <a:pt x="214" y="115"/>
                      </a:lnTo>
                      <a:lnTo>
                        <a:pt x="206" y="110"/>
                      </a:lnTo>
                      <a:lnTo>
                        <a:pt x="198" y="104"/>
                      </a:lnTo>
                      <a:lnTo>
                        <a:pt x="191" y="100"/>
                      </a:lnTo>
                      <a:lnTo>
                        <a:pt x="185" y="95"/>
                      </a:lnTo>
                      <a:lnTo>
                        <a:pt x="179" y="91"/>
                      </a:lnTo>
                      <a:lnTo>
                        <a:pt x="175" y="87"/>
                      </a:lnTo>
                      <a:lnTo>
                        <a:pt x="171" y="84"/>
                      </a:lnTo>
                      <a:lnTo>
                        <a:pt x="164" y="78"/>
                      </a:lnTo>
                      <a:lnTo>
                        <a:pt x="156" y="71"/>
                      </a:lnTo>
                      <a:lnTo>
                        <a:pt x="147" y="65"/>
                      </a:lnTo>
                      <a:lnTo>
                        <a:pt x="137" y="60"/>
                      </a:lnTo>
                      <a:lnTo>
                        <a:pt x="126" y="54"/>
                      </a:lnTo>
                      <a:lnTo>
                        <a:pt x="118" y="50"/>
                      </a:lnTo>
                      <a:lnTo>
                        <a:pt x="110" y="47"/>
                      </a:lnTo>
                      <a:lnTo>
                        <a:pt x="106" y="45"/>
                      </a:lnTo>
                      <a:lnTo>
                        <a:pt x="101" y="43"/>
                      </a:lnTo>
                      <a:lnTo>
                        <a:pt x="94" y="41"/>
                      </a:lnTo>
                      <a:lnTo>
                        <a:pt x="85" y="39"/>
                      </a:lnTo>
                      <a:lnTo>
                        <a:pt x="77" y="38"/>
                      </a:lnTo>
                      <a:lnTo>
                        <a:pt x="69" y="38"/>
                      </a:lnTo>
                      <a:lnTo>
                        <a:pt x="62" y="39"/>
                      </a:lnTo>
                      <a:lnTo>
                        <a:pt x="58" y="42"/>
                      </a:lnTo>
                      <a:lnTo>
                        <a:pt x="59" y="49"/>
                      </a:lnTo>
                      <a:lnTo>
                        <a:pt x="61" y="50"/>
                      </a:lnTo>
                      <a:lnTo>
                        <a:pt x="65" y="55"/>
                      </a:lnTo>
                      <a:lnTo>
                        <a:pt x="72" y="60"/>
                      </a:lnTo>
                      <a:lnTo>
                        <a:pt x="80" y="65"/>
                      </a:lnTo>
                      <a:lnTo>
                        <a:pt x="88" y="71"/>
                      </a:lnTo>
                      <a:lnTo>
                        <a:pt x="96" y="76"/>
                      </a:lnTo>
                      <a:lnTo>
                        <a:pt x="103" y="78"/>
                      </a:lnTo>
                      <a:lnTo>
                        <a:pt x="108" y="77"/>
                      </a:lnTo>
                      <a:lnTo>
                        <a:pt x="110" y="79"/>
                      </a:lnTo>
                      <a:lnTo>
                        <a:pt x="115" y="85"/>
                      </a:lnTo>
                      <a:lnTo>
                        <a:pt x="123" y="93"/>
                      </a:lnTo>
                      <a:lnTo>
                        <a:pt x="132" y="103"/>
                      </a:lnTo>
                      <a:lnTo>
                        <a:pt x="144" y="115"/>
                      </a:lnTo>
                      <a:lnTo>
                        <a:pt x="156" y="126"/>
                      </a:lnTo>
                      <a:lnTo>
                        <a:pt x="169" y="138"/>
                      </a:lnTo>
                      <a:lnTo>
                        <a:pt x="182" y="148"/>
                      </a:lnTo>
                      <a:lnTo>
                        <a:pt x="195" y="162"/>
                      </a:lnTo>
                      <a:lnTo>
                        <a:pt x="211" y="183"/>
                      </a:lnTo>
                      <a:lnTo>
                        <a:pt x="226" y="208"/>
                      </a:lnTo>
                      <a:lnTo>
                        <a:pt x="239" y="235"/>
                      </a:lnTo>
                      <a:lnTo>
                        <a:pt x="247" y="260"/>
                      </a:lnTo>
                      <a:lnTo>
                        <a:pt x="249" y="278"/>
                      </a:lnTo>
                      <a:lnTo>
                        <a:pt x="244" y="290"/>
                      </a:lnTo>
                      <a:lnTo>
                        <a:pt x="229" y="290"/>
                      </a:lnTo>
                      <a:lnTo>
                        <a:pt x="207" y="281"/>
                      </a:lnTo>
                      <a:lnTo>
                        <a:pt x="186" y="268"/>
                      </a:lnTo>
                      <a:lnTo>
                        <a:pt x="164" y="252"/>
                      </a:lnTo>
                      <a:lnTo>
                        <a:pt x="144" y="235"/>
                      </a:lnTo>
                      <a:lnTo>
                        <a:pt x="124" y="216"/>
                      </a:lnTo>
                      <a:lnTo>
                        <a:pt x="106" y="199"/>
                      </a:lnTo>
                      <a:lnTo>
                        <a:pt x="88" y="184"/>
                      </a:lnTo>
                      <a:lnTo>
                        <a:pt x="73" y="172"/>
                      </a:lnTo>
                      <a:lnTo>
                        <a:pt x="63" y="165"/>
                      </a:lnTo>
                      <a:lnTo>
                        <a:pt x="54" y="159"/>
                      </a:lnTo>
                      <a:lnTo>
                        <a:pt x="44" y="153"/>
                      </a:lnTo>
                      <a:lnTo>
                        <a:pt x="36" y="148"/>
                      </a:lnTo>
                      <a:lnTo>
                        <a:pt x="28" y="145"/>
                      </a:lnTo>
                      <a:lnTo>
                        <a:pt x="21" y="142"/>
                      </a:lnTo>
                      <a:lnTo>
                        <a:pt x="16" y="141"/>
                      </a:lnTo>
                      <a:lnTo>
                        <a:pt x="10" y="142"/>
                      </a:lnTo>
                      <a:lnTo>
                        <a:pt x="5" y="151"/>
                      </a:lnTo>
                      <a:lnTo>
                        <a:pt x="2" y="162"/>
                      </a:lnTo>
                      <a:lnTo>
                        <a:pt x="0" y="171"/>
                      </a:lnTo>
                      <a:lnTo>
                        <a:pt x="3" y="178"/>
                      </a:lnTo>
                      <a:lnTo>
                        <a:pt x="4" y="179"/>
                      </a:lnTo>
                      <a:lnTo>
                        <a:pt x="6" y="183"/>
                      </a:lnTo>
                      <a:lnTo>
                        <a:pt x="10" y="189"/>
                      </a:lnTo>
                      <a:lnTo>
                        <a:pt x="16" y="195"/>
                      </a:lnTo>
                      <a:lnTo>
                        <a:pt x="20" y="194"/>
                      </a:lnTo>
                      <a:lnTo>
                        <a:pt x="26" y="191"/>
                      </a:lnTo>
                      <a:lnTo>
                        <a:pt x="29" y="180"/>
                      </a:lnTo>
                      <a:lnTo>
                        <a:pt x="33" y="165"/>
                      </a:lnTo>
                      <a:lnTo>
                        <a:pt x="32" y="172"/>
                      </a:lnTo>
                      <a:lnTo>
                        <a:pt x="32" y="187"/>
                      </a:lnTo>
                      <a:lnTo>
                        <a:pt x="34" y="202"/>
                      </a:lnTo>
                      <a:lnTo>
                        <a:pt x="42" y="212"/>
                      </a:lnTo>
                      <a:lnTo>
                        <a:pt x="49" y="214"/>
                      </a:lnTo>
                      <a:lnTo>
                        <a:pt x="57" y="217"/>
                      </a:lnTo>
                      <a:lnTo>
                        <a:pt x="66" y="222"/>
                      </a:lnTo>
                      <a:lnTo>
                        <a:pt x="77" y="228"/>
                      </a:lnTo>
                      <a:lnTo>
                        <a:pt x="86" y="233"/>
                      </a:lnTo>
                      <a:lnTo>
                        <a:pt x="95" y="238"/>
                      </a:lnTo>
                      <a:lnTo>
                        <a:pt x="103" y="242"/>
                      </a:lnTo>
                      <a:lnTo>
                        <a:pt x="110" y="244"/>
                      </a:lnTo>
                      <a:lnTo>
                        <a:pt x="116" y="247"/>
                      </a:lnTo>
                      <a:lnTo>
                        <a:pt x="119" y="254"/>
                      </a:lnTo>
                      <a:lnTo>
                        <a:pt x="124" y="263"/>
                      </a:lnTo>
                      <a:lnTo>
                        <a:pt x="129" y="275"/>
                      </a:lnTo>
                      <a:lnTo>
                        <a:pt x="133" y="286"/>
                      </a:lnTo>
                      <a:lnTo>
                        <a:pt x="140" y="297"/>
                      </a:lnTo>
                      <a:lnTo>
                        <a:pt x="148" y="306"/>
                      </a:lnTo>
                      <a:lnTo>
                        <a:pt x="160" y="313"/>
                      </a:lnTo>
                      <a:lnTo>
                        <a:pt x="173" y="318"/>
                      </a:lnTo>
                      <a:lnTo>
                        <a:pt x="190" y="323"/>
                      </a:lnTo>
                      <a:lnTo>
                        <a:pt x="206" y="329"/>
                      </a:lnTo>
                      <a:lnTo>
                        <a:pt x="223" y="336"/>
                      </a:lnTo>
                      <a:lnTo>
                        <a:pt x="239" y="343"/>
                      </a:lnTo>
                      <a:lnTo>
                        <a:pt x="254" y="352"/>
                      </a:lnTo>
                      <a:lnTo>
                        <a:pt x="267" y="361"/>
                      </a:lnTo>
                      <a:lnTo>
                        <a:pt x="278" y="373"/>
                      </a:lnTo>
                      <a:lnTo>
                        <a:pt x="281" y="376"/>
                      </a:lnTo>
                      <a:lnTo>
                        <a:pt x="283" y="381"/>
                      </a:lnTo>
                      <a:lnTo>
                        <a:pt x="284" y="385"/>
                      </a:lnTo>
                      <a:lnTo>
                        <a:pt x="286" y="390"/>
                      </a:lnTo>
                      <a:lnTo>
                        <a:pt x="291" y="391"/>
                      </a:lnTo>
                      <a:lnTo>
                        <a:pt x="296" y="391"/>
                      </a:lnTo>
                      <a:lnTo>
                        <a:pt x="300" y="392"/>
                      </a:lnTo>
                      <a:lnTo>
                        <a:pt x="305" y="392"/>
                      </a:lnTo>
                      <a:lnTo>
                        <a:pt x="309" y="392"/>
                      </a:lnTo>
                      <a:lnTo>
                        <a:pt x="315" y="392"/>
                      </a:lnTo>
                      <a:lnTo>
                        <a:pt x="320" y="392"/>
                      </a:lnTo>
                      <a:lnTo>
                        <a:pt x="325" y="391"/>
                      </a:lnTo>
                      <a:lnTo>
                        <a:pt x="360" y="388"/>
                      </a:lnTo>
                      <a:lnTo>
                        <a:pt x="393" y="384"/>
                      </a:lnTo>
                      <a:lnTo>
                        <a:pt x="423" y="381"/>
                      </a:lnTo>
                      <a:lnTo>
                        <a:pt x="451" y="375"/>
                      </a:lnTo>
                      <a:lnTo>
                        <a:pt x="473" y="369"/>
                      </a:lnTo>
                      <a:lnTo>
                        <a:pt x="490" y="362"/>
                      </a:lnTo>
                      <a:lnTo>
                        <a:pt x="502" y="354"/>
                      </a:lnTo>
                      <a:lnTo>
                        <a:pt x="505" y="343"/>
                      </a:lnTo>
                      <a:lnTo>
                        <a:pt x="504" y="335"/>
                      </a:lnTo>
                      <a:lnTo>
                        <a:pt x="501" y="315"/>
                      </a:lnTo>
                      <a:lnTo>
                        <a:pt x="496" y="293"/>
                      </a:lnTo>
                      <a:lnTo>
                        <a:pt x="494" y="277"/>
                      </a:lnTo>
                      <a:lnTo>
                        <a:pt x="490" y="259"/>
                      </a:lnTo>
                      <a:lnTo>
                        <a:pt x="486" y="232"/>
                      </a:lnTo>
                      <a:lnTo>
                        <a:pt x="481" y="209"/>
                      </a:lnTo>
                      <a:lnTo>
                        <a:pt x="480" y="199"/>
                      </a:lnTo>
                      <a:lnTo>
                        <a:pt x="480" y="133"/>
                      </a:lnTo>
                      <a:lnTo>
                        <a:pt x="479" y="130"/>
                      </a:lnTo>
                      <a:lnTo>
                        <a:pt x="474" y="119"/>
                      </a:lnTo>
                      <a:lnTo>
                        <a:pt x="466" y="106"/>
                      </a:lnTo>
                      <a:lnTo>
                        <a:pt x="452" y="89"/>
                      </a:lnTo>
                      <a:lnTo>
                        <a:pt x="420" y="61"/>
                      </a:lnTo>
                      <a:lnTo>
                        <a:pt x="420" y="61"/>
                      </a:lnTo>
                      <a:lnTo>
                        <a:pt x="419" y="62"/>
                      </a:lnTo>
                      <a:lnTo>
                        <a:pt x="416" y="63"/>
                      </a:lnTo>
                      <a:lnTo>
                        <a:pt x="415" y="65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67"/>
                <p:cNvSpPr>
                  <a:spLocks/>
                </p:cNvSpPr>
                <p:nvPr/>
              </p:nvSpPr>
              <p:spPr bwMode="auto">
                <a:xfrm>
                  <a:off x="6335712" y="1824038"/>
                  <a:ext cx="50800" cy="155575"/>
                </a:xfrm>
                <a:custGeom>
                  <a:avLst/>
                  <a:gdLst>
                    <a:gd name="T0" fmla="*/ 66 w 66"/>
                    <a:gd name="T1" fmla="*/ 196 h 196"/>
                    <a:gd name="T2" fmla="*/ 66 w 66"/>
                    <a:gd name="T3" fmla="*/ 196 h 196"/>
                    <a:gd name="T4" fmla="*/ 63 w 66"/>
                    <a:gd name="T5" fmla="*/ 196 h 196"/>
                    <a:gd name="T6" fmla="*/ 61 w 66"/>
                    <a:gd name="T7" fmla="*/ 194 h 196"/>
                    <a:gd name="T8" fmla="*/ 58 w 66"/>
                    <a:gd name="T9" fmla="*/ 187 h 196"/>
                    <a:gd name="T10" fmla="*/ 53 w 66"/>
                    <a:gd name="T11" fmla="*/ 175 h 196"/>
                    <a:gd name="T12" fmla="*/ 46 w 66"/>
                    <a:gd name="T13" fmla="*/ 156 h 196"/>
                    <a:gd name="T14" fmla="*/ 38 w 66"/>
                    <a:gd name="T15" fmla="*/ 126 h 196"/>
                    <a:gd name="T16" fmla="*/ 29 w 66"/>
                    <a:gd name="T17" fmla="*/ 86 h 196"/>
                    <a:gd name="T18" fmla="*/ 0 w 66"/>
                    <a:gd name="T19" fmla="*/ 11 h 196"/>
                    <a:gd name="T20" fmla="*/ 0 w 66"/>
                    <a:gd name="T21" fmla="*/ 6 h 196"/>
                    <a:gd name="T22" fmla="*/ 4 w 66"/>
                    <a:gd name="T23" fmla="*/ 0 h 196"/>
                    <a:gd name="T24" fmla="*/ 10 w 66"/>
                    <a:gd name="T25" fmla="*/ 3 h 196"/>
                    <a:gd name="T26" fmla="*/ 25 w 66"/>
                    <a:gd name="T27" fmla="*/ 25 h 196"/>
                    <a:gd name="T28" fmla="*/ 34 w 66"/>
                    <a:gd name="T29" fmla="*/ 42 h 196"/>
                    <a:gd name="T30" fmla="*/ 40 w 66"/>
                    <a:gd name="T31" fmla="*/ 58 h 196"/>
                    <a:gd name="T32" fmla="*/ 46 w 66"/>
                    <a:gd name="T33" fmla="*/ 73 h 196"/>
                    <a:gd name="T34" fmla="*/ 51 w 66"/>
                    <a:gd name="T35" fmla="*/ 87 h 196"/>
                    <a:gd name="T36" fmla="*/ 54 w 66"/>
                    <a:gd name="T37" fmla="*/ 99 h 196"/>
                    <a:gd name="T38" fmla="*/ 57 w 66"/>
                    <a:gd name="T39" fmla="*/ 111 h 196"/>
                    <a:gd name="T40" fmla="*/ 59 w 66"/>
                    <a:gd name="T41" fmla="*/ 122 h 196"/>
                    <a:gd name="T42" fmla="*/ 60 w 66"/>
                    <a:gd name="T43" fmla="*/ 132 h 196"/>
                    <a:gd name="T44" fmla="*/ 62 w 66"/>
                    <a:gd name="T45" fmla="*/ 152 h 196"/>
                    <a:gd name="T46" fmla="*/ 63 w 66"/>
                    <a:gd name="T47" fmla="*/ 173 h 196"/>
                    <a:gd name="T48" fmla="*/ 66 w 66"/>
                    <a:gd name="T49" fmla="*/ 189 h 196"/>
                    <a:gd name="T50" fmla="*/ 66 w 66"/>
                    <a:gd name="T51" fmla="*/ 19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6" h="196">
                      <a:moveTo>
                        <a:pt x="66" y="196"/>
                      </a:moveTo>
                      <a:lnTo>
                        <a:pt x="66" y="196"/>
                      </a:lnTo>
                      <a:lnTo>
                        <a:pt x="63" y="196"/>
                      </a:lnTo>
                      <a:lnTo>
                        <a:pt x="61" y="194"/>
                      </a:lnTo>
                      <a:lnTo>
                        <a:pt x="58" y="187"/>
                      </a:lnTo>
                      <a:lnTo>
                        <a:pt x="53" y="175"/>
                      </a:lnTo>
                      <a:lnTo>
                        <a:pt x="46" y="156"/>
                      </a:lnTo>
                      <a:lnTo>
                        <a:pt x="38" y="126"/>
                      </a:lnTo>
                      <a:lnTo>
                        <a:pt x="29" y="86"/>
                      </a:lnTo>
                      <a:lnTo>
                        <a:pt x="0" y="11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10" y="3"/>
                      </a:lnTo>
                      <a:lnTo>
                        <a:pt x="25" y="25"/>
                      </a:lnTo>
                      <a:lnTo>
                        <a:pt x="34" y="42"/>
                      </a:lnTo>
                      <a:lnTo>
                        <a:pt x="40" y="58"/>
                      </a:lnTo>
                      <a:lnTo>
                        <a:pt x="46" y="73"/>
                      </a:lnTo>
                      <a:lnTo>
                        <a:pt x="51" y="87"/>
                      </a:lnTo>
                      <a:lnTo>
                        <a:pt x="54" y="99"/>
                      </a:lnTo>
                      <a:lnTo>
                        <a:pt x="57" y="111"/>
                      </a:lnTo>
                      <a:lnTo>
                        <a:pt x="59" y="122"/>
                      </a:lnTo>
                      <a:lnTo>
                        <a:pt x="60" y="132"/>
                      </a:lnTo>
                      <a:lnTo>
                        <a:pt x="62" y="152"/>
                      </a:lnTo>
                      <a:lnTo>
                        <a:pt x="63" y="173"/>
                      </a:lnTo>
                      <a:lnTo>
                        <a:pt x="66" y="189"/>
                      </a:lnTo>
                      <a:lnTo>
                        <a:pt x="66" y="196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68"/>
                <p:cNvSpPr>
                  <a:spLocks/>
                </p:cNvSpPr>
                <p:nvPr/>
              </p:nvSpPr>
              <p:spPr bwMode="auto">
                <a:xfrm>
                  <a:off x="6407149" y="1849438"/>
                  <a:ext cx="30163" cy="106363"/>
                </a:xfrm>
                <a:custGeom>
                  <a:avLst/>
                  <a:gdLst>
                    <a:gd name="T0" fmla="*/ 30 w 38"/>
                    <a:gd name="T1" fmla="*/ 134 h 134"/>
                    <a:gd name="T2" fmla="*/ 25 w 38"/>
                    <a:gd name="T3" fmla="*/ 129 h 134"/>
                    <a:gd name="T4" fmla="*/ 23 w 38"/>
                    <a:gd name="T5" fmla="*/ 111 h 134"/>
                    <a:gd name="T6" fmla="*/ 22 w 38"/>
                    <a:gd name="T7" fmla="*/ 91 h 134"/>
                    <a:gd name="T8" fmla="*/ 21 w 38"/>
                    <a:gd name="T9" fmla="*/ 74 h 134"/>
                    <a:gd name="T10" fmla="*/ 16 w 38"/>
                    <a:gd name="T11" fmla="*/ 57 h 134"/>
                    <a:gd name="T12" fmla="*/ 9 w 38"/>
                    <a:gd name="T13" fmla="*/ 35 h 134"/>
                    <a:gd name="T14" fmla="*/ 4 w 38"/>
                    <a:gd name="T15" fmla="*/ 15 h 134"/>
                    <a:gd name="T16" fmla="*/ 0 w 38"/>
                    <a:gd name="T17" fmla="*/ 7 h 134"/>
                    <a:gd name="T18" fmla="*/ 5 w 38"/>
                    <a:gd name="T19" fmla="*/ 0 h 134"/>
                    <a:gd name="T20" fmla="*/ 15 w 38"/>
                    <a:gd name="T21" fmla="*/ 13 h 134"/>
                    <a:gd name="T22" fmla="*/ 25 w 38"/>
                    <a:gd name="T23" fmla="*/ 38 h 134"/>
                    <a:gd name="T24" fmla="*/ 34 w 38"/>
                    <a:gd name="T25" fmla="*/ 63 h 134"/>
                    <a:gd name="T26" fmla="*/ 37 w 38"/>
                    <a:gd name="T27" fmla="*/ 86 h 134"/>
                    <a:gd name="T28" fmla="*/ 38 w 38"/>
                    <a:gd name="T29" fmla="*/ 108 h 134"/>
                    <a:gd name="T30" fmla="*/ 36 w 38"/>
                    <a:gd name="T31" fmla="*/ 126 h 134"/>
                    <a:gd name="T32" fmla="*/ 30 w 38"/>
                    <a:gd name="T33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8" h="134">
                      <a:moveTo>
                        <a:pt x="30" y="134"/>
                      </a:moveTo>
                      <a:lnTo>
                        <a:pt x="25" y="129"/>
                      </a:lnTo>
                      <a:lnTo>
                        <a:pt x="23" y="111"/>
                      </a:lnTo>
                      <a:lnTo>
                        <a:pt x="22" y="91"/>
                      </a:lnTo>
                      <a:lnTo>
                        <a:pt x="21" y="74"/>
                      </a:lnTo>
                      <a:lnTo>
                        <a:pt x="16" y="57"/>
                      </a:lnTo>
                      <a:lnTo>
                        <a:pt x="9" y="35"/>
                      </a:lnTo>
                      <a:lnTo>
                        <a:pt x="4" y="15"/>
                      </a:lnTo>
                      <a:lnTo>
                        <a:pt x="0" y="7"/>
                      </a:lnTo>
                      <a:lnTo>
                        <a:pt x="5" y="0"/>
                      </a:lnTo>
                      <a:lnTo>
                        <a:pt x="15" y="13"/>
                      </a:lnTo>
                      <a:lnTo>
                        <a:pt x="25" y="38"/>
                      </a:lnTo>
                      <a:lnTo>
                        <a:pt x="34" y="63"/>
                      </a:lnTo>
                      <a:lnTo>
                        <a:pt x="37" y="86"/>
                      </a:lnTo>
                      <a:lnTo>
                        <a:pt x="38" y="108"/>
                      </a:lnTo>
                      <a:lnTo>
                        <a:pt x="36" y="126"/>
                      </a:lnTo>
                      <a:lnTo>
                        <a:pt x="30" y="134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241"/>
                <p:cNvSpPr>
                  <a:spLocks/>
                </p:cNvSpPr>
                <p:nvPr/>
              </p:nvSpPr>
              <p:spPr bwMode="auto">
                <a:xfrm>
                  <a:off x="6097587" y="1806575"/>
                  <a:ext cx="114300" cy="115888"/>
                </a:xfrm>
                <a:custGeom>
                  <a:avLst/>
                  <a:gdLst>
                    <a:gd name="T0" fmla="*/ 17 w 144"/>
                    <a:gd name="T1" fmla="*/ 0 h 148"/>
                    <a:gd name="T2" fmla="*/ 16 w 144"/>
                    <a:gd name="T3" fmla="*/ 7 h 148"/>
                    <a:gd name="T4" fmla="*/ 16 w 144"/>
                    <a:gd name="T5" fmla="*/ 22 h 148"/>
                    <a:gd name="T6" fmla="*/ 18 w 144"/>
                    <a:gd name="T7" fmla="*/ 37 h 148"/>
                    <a:gd name="T8" fmla="*/ 26 w 144"/>
                    <a:gd name="T9" fmla="*/ 47 h 148"/>
                    <a:gd name="T10" fmla="*/ 33 w 144"/>
                    <a:gd name="T11" fmla="*/ 49 h 148"/>
                    <a:gd name="T12" fmla="*/ 41 w 144"/>
                    <a:gd name="T13" fmla="*/ 52 h 148"/>
                    <a:gd name="T14" fmla="*/ 50 w 144"/>
                    <a:gd name="T15" fmla="*/ 57 h 148"/>
                    <a:gd name="T16" fmla="*/ 61 w 144"/>
                    <a:gd name="T17" fmla="*/ 63 h 148"/>
                    <a:gd name="T18" fmla="*/ 70 w 144"/>
                    <a:gd name="T19" fmla="*/ 68 h 148"/>
                    <a:gd name="T20" fmla="*/ 79 w 144"/>
                    <a:gd name="T21" fmla="*/ 73 h 148"/>
                    <a:gd name="T22" fmla="*/ 87 w 144"/>
                    <a:gd name="T23" fmla="*/ 77 h 148"/>
                    <a:gd name="T24" fmla="*/ 94 w 144"/>
                    <a:gd name="T25" fmla="*/ 79 h 148"/>
                    <a:gd name="T26" fmla="*/ 100 w 144"/>
                    <a:gd name="T27" fmla="*/ 82 h 148"/>
                    <a:gd name="T28" fmla="*/ 103 w 144"/>
                    <a:gd name="T29" fmla="*/ 89 h 148"/>
                    <a:gd name="T30" fmla="*/ 108 w 144"/>
                    <a:gd name="T31" fmla="*/ 98 h 148"/>
                    <a:gd name="T32" fmla="*/ 113 w 144"/>
                    <a:gd name="T33" fmla="*/ 110 h 148"/>
                    <a:gd name="T34" fmla="*/ 117 w 144"/>
                    <a:gd name="T35" fmla="*/ 121 h 148"/>
                    <a:gd name="T36" fmla="*/ 124 w 144"/>
                    <a:gd name="T37" fmla="*/ 132 h 148"/>
                    <a:gd name="T38" fmla="*/ 132 w 144"/>
                    <a:gd name="T39" fmla="*/ 141 h 148"/>
                    <a:gd name="T40" fmla="*/ 144 w 144"/>
                    <a:gd name="T41" fmla="*/ 148 h 148"/>
                    <a:gd name="T42" fmla="*/ 134 w 144"/>
                    <a:gd name="T43" fmla="*/ 143 h 148"/>
                    <a:gd name="T44" fmla="*/ 126 w 144"/>
                    <a:gd name="T45" fmla="*/ 135 h 148"/>
                    <a:gd name="T46" fmla="*/ 118 w 144"/>
                    <a:gd name="T47" fmla="*/ 126 h 148"/>
                    <a:gd name="T48" fmla="*/ 110 w 144"/>
                    <a:gd name="T49" fmla="*/ 115 h 148"/>
                    <a:gd name="T50" fmla="*/ 102 w 144"/>
                    <a:gd name="T51" fmla="*/ 103 h 148"/>
                    <a:gd name="T52" fmla="*/ 92 w 144"/>
                    <a:gd name="T53" fmla="*/ 93 h 148"/>
                    <a:gd name="T54" fmla="*/ 80 w 144"/>
                    <a:gd name="T55" fmla="*/ 85 h 148"/>
                    <a:gd name="T56" fmla="*/ 66 w 144"/>
                    <a:gd name="T57" fmla="*/ 79 h 148"/>
                    <a:gd name="T58" fmla="*/ 57 w 144"/>
                    <a:gd name="T59" fmla="*/ 75 h 148"/>
                    <a:gd name="T60" fmla="*/ 47 w 144"/>
                    <a:gd name="T61" fmla="*/ 71 h 148"/>
                    <a:gd name="T62" fmla="*/ 38 w 144"/>
                    <a:gd name="T63" fmla="*/ 65 h 148"/>
                    <a:gd name="T64" fmla="*/ 30 w 144"/>
                    <a:gd name="T65" fmla="*/ 58 h 148"/>
                    <a:gd name="T66" fmla="*/ 20 w 144"/>
                    <a:gd name="T67" fmla="*/ 51 h 148"/>
                    <a:gd name="T68" fmla="*/ 12 w 144"/>
                    <a:gd name="T69" fmla="*/ 44 h 148"/>
                    <a:gd name="T70" fmla="*/ 5 w 144"/>
                    <a:gd name="T71" fmla="*/ 37 h 148"/>
                    <a:gd name="T72" fmla="*/ 0 w 144"/>
                    <a:gd name="T73" fmla="*/ 30 h 148"/>
                    <a:gd name="T74" fmla="*/ 4 w 144"/>
                    <a:gd name="T75" fmla="*/ 29 h 148"/>
                    <a:gd name="T76" fmla="*/ 10 w 144"/>
                    <a:gd name="T77" fmla="*/ 26 h 148"/>
                    <a:gd name="T78" fmla="*/ 13 w 144"/>
                    <a:gd name="T79" fmla="*/ 15 h 148"/>
                    <a:gd name="T80" fmla="*/ 17 w 144"/>
                    <a:gd name="T81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44" h="148">
                      <a:moveTo>
                        <a:pt x="17" y="0"/>
                      </a:moveTo>
                      <a:lnTo>
                        <a:pt x="16" y="7"/>
                      </a:lnTo>
                      <a:lnTo>
                        <a:pt x="16" y="22"/>
                      </a:lnTo>
                      <a:lnTo>
                        <a:pt x="18" y="37"/>
                      </a:lnTo>
                      <a:lnTo>
                        <a:pt x="26" y="47"/>
                      </a:lnTo>
                      <a:lnTo>
                        <a:pt x="33" y="49"/>
                      </a:lnTo>
                      <a:lnTo>
                        <a:pt x="41" y="52"/>
                      </a:lnTo>
                      <a:lnTo>
                        <a:pt x="50" y="57"/>
                      </a:lnTo>
                      <a:lnTo>
                        <a:pt x="61" y="63"/>
                      </a:lnTo>
                      <a:lnTo>
                        <a:pt x="70" y="68"/>
                      </a:lnTo>
                      <a:lnTo>
                        <a:pt x="79" y="73"/>
                      </a:lnTo>
                      <a:lnTo>
                        <a:pt x="87" y="77"/>
                      </a:lnTo>
                      <a:lnTo>
                        <a:pt x="94" y="79"/>
                      </a:lnTo>
                      <a:lnTo>
                        <a:pt x="100" y="82"/>
                      </a:lnTo>
                      <a:lnTo>
                        <a:pt x="103" y="89"/>
                      </a:lnTo>
                      <a:lnTo>
                        <a:pt x="108" y="98"/>
                      </a:lnTo>
                      <a:lnTo>
                        <a:pt x="113" y="110"/>
                      </a:lnTo>
                      <a:lnTo>
                        <a:pt x="117" y="121"/>
                      </a:lnTo>
                      <a:lnTo>
                        <a:pt x="124" y="132"/>
                      </a:lnTo>
                      <a:lnTo>
                        <a:pt x="132" y="141"/>
                      </a:lnTo>
                      <a:lnTo>
                        <a:pt x="144" y="148"/>
                      </a:lnTo>
                      <a:lnTo>
                        <a:pt x="134" y="143"/>
                      </a:lnTo>
                      <a:lnTo>
                        <a:pt x="126" y="135"/>
                      </a:lnTo>
                      <a:lnTo>
                        <a:pt x="118" y="126"/>
                      </a:lnTo>
                      <a:lnTo>
                        <a:pt x="110" y="115"/>
                      </a:lnTo>
                      <a:lnTo>
                        <a:pt x="102" y="103"/>
                      </a:lnTo>
                      <a:lnTo>
                        <a:pt x="92" y="93"/>
                      </a:lnTo>
                      <a:lnTo>
                        <a:pt x="80" y="85"/>
                      </a:lnTo>
                      <a:lnTo>
                        <a:pt x="66" y="79"/>
                      </a:lnTo>
                      <a:lnTo>
                        <a:pt x="57" y="75"/>
                      </a:lnTo>
                      <a:lnTo>
                        <a:pt x="47" y="71"/>
                      </a:lnTo>
                      <a:lnTo>
                        <a:pt x="38" y="65"/>
                      </a:lnTo>
                      <a:lnTo>
                        <a:pt x="30" y="58"/>
                      </a:lnTo>
                      <a:lnTo>
                        <a:pt x="20" y="51"/>
                      </a:lnTo>
                      <a:lnTo>
                        <a:pt x="12" y="44"/>
                      </a:lnTo>
                      <a:lnTo>
                        <a:pt x="5" y="37"/>
                      </a:lnTo>
                      <a:lnTo>
                        <a:pt x="0" y="30"/>
                      </a:lnTo>
                      <a:lnTo>
                        <a:pt x="4" y="29"/>
                      </a:lnTo>
                      <a:lnTo>
                        <a:pt x="10" y="26"/>
                      </a:lnTo>
                      <a:lnTo>
                        <a:pt x="13" y="15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242"/>
                <p:cNvSpPr>
                  <a:spLocks/>
                </p:cNvSpPr>
                <p:nvPr/>
              </p:nvSpPr>
              <p:spPr bwMode="auto">
                <a:xfrm>
                  <a:off x="6211887" y="1922463"/>
                  <a:ext cx="100013" cy="61913"/>
                </a:xfrm>
                <a:custGeom>
                  <a:avLst/>
                  <a:gdLst>
                    <a:gd name="T0" fmla="*/ 118 w 126"/>
                    <a:gd name="T1" fmla="*/ 60 h 77"/>
                    <a:gd name="T2" fmla="*/ 121 w 126"/>
                    <a:gd name="T3" fmla="*/ 63 h 77"/>
                    <a:gd name="T4" fmla="*/ 123 w 126"/>
                    <a:gd name="T5" fmla="*/ 68 h 77"/>
                    <a:gd name="T6" fmla="*/ 124 w 126"/>
                    <a:gd name="T7" fmla="*/ 72 h 77"/>
                    <a:gd name="T8" fmla="*/ 126 w 126"/>
                    <a:gd name="T9" fmla="*/ 77 h 77"/>
                    <a:gd name="T10" fmla="*/ 102 w 126"/>
                    <a:gd name="T11" fmla="*/ 70 h 77"/>
                    <a:gd name="T12" fmla="*/ 81 w 126"/>
                    <a:gd name="T13" fmla="*/ 61 h 77"/>
                    <a:gd name="T14" fmla="*/ 62 w 126"/>
                    <a:gd name="T15" fmla="*/ 49 h 77"/>
                    <a:gd name="T16" fmla="*/ 46 w 126"/>
                    <a:gd name="T17" fmla="*/ 37 h 77"/>
                    <a:gd name="T18" fmla="*/ 32 w 126"/>
                    <a:gd name="T19" fmla="*/ 24 h 77"/>
                    <a:gd name="T20" fmla="*/ 19 w 126"/>
                    <a:gd name="T21" fmla="*/ 13 h 77"/>
                    <a:gd name="T22" fmla="*/ 9 w 126"/>
                    <a:gd name="T23" fmla="*/ 5 h 77"/>
                    <a:gd name="T24" fmla="*/ 0 w 126"/>
                    <a:gd name="T25" fmla="*/ 0 h 77"/>
                    <a:gd name="T26" fmla="*/ 13 w 126"/>
                    <a:gd name="T27" fmla="*/ 5 h 77"/>
                    <a:gd name="T28" fmla="*/ 30 w 126"/>
                    <a:gd name="T29" fmla="*/ 10 h 77"/>
                    <a:gd name="T30" fmla="*/ 46 w 126"/>
                    <a:gd name="T31" fmla="*/ 16 h 77"/>
                    <a:gd name="T32" fmla="*/ 63 w 126"/>
                    <a:gd name="T33" fmla="*/ 23 h 77"/>
                    <a:gd name="T34" fmla="*/ 79 w 126"/>
                    <a:gd name="T35" fmla="*/ 30 h 77"/>
                    <a:gd name="T36" fmla="*/ 94 w 126"/>
                    <a:gd name="T37" fmla="*/ 39 h 77"/>
                    <a:gd name="T38" fmla="*/ 107 w 126"/>
                    <a:gd name="T39" fmla="*/ 48 h 77"/>
                    <a:gd name="T40" fmla="*/ 118 w 126"/>
                    <a:gd name="T41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26" h="77">
                      <a:moveTo>
                        <a:pt x="118" y="60"/>
                      </a:moveTo>
                      <a:lnTo>
                        <a:pt x="121" y="63"/>
                      </a:lnTo>
                      <a:lnTo>
                        <a:pt x="123" y="68"/>
                      </a:lnTo>
                      <a:lnTo>
                        <a:pt x="124" y="72"/>
                      </a:lnTo>
                      <a:lnTo>
                        <a:pt x="126" y="77"/>
                      </a:lnTo>
                      <a:lnTo>
                        <a:pt x="102" y="70"/>
                      </a:lnTo>
                      <a:lnTo>
                        <a:pt x="81" y="61"/>
                      </a:lnTo>
                      <a:lnTo>
                        <a:pt x="62" y="49"/>
                      </a:lnTo>
                      <a:lnTo>
                        <a:pt x="46" y="37"/>
                      </a:lnTo>
                      <a:lnTo>
                        <a:pt x="32" y="24"/>
                      </a:lnTo>
                      <a:lnTo>
                        <a:pt x="19" y="13"/>
                      </a:lnTo>
                      <a:lnTo>
                        <a:pt x="9" y="5"/>
                      </a:lnTo>
                      <a:lnTo>
                        <a:pt x="0" y="0"/>
                      </a:lnTo>
                      <a:lnTo>
                        <a:pt x="13" y="5"/>
                      </a:lnTo>
                      <a:lnTo>
                        <a:pt x="30" y="10"/>
                      </a:lnTo>
                      <a:lnTo>
                        <a:pt x="46" y="16"/>
                      </a:lnTo>
                      <a:lnTo>
                        <a:pt x="63" y="23"/>
                      </a:lnTo>
                      <a:lnTo>
                        <a:pt x="79" y="30"/>
                      </a:lnTo>
                      <a:lnTo>
                        <a:pt x="94" y="39"/>
                      </a:lnTo>
                      <a:lnTo>
                        <a:pt x="107" y="48"/>
                      </a:lnTo>
                      <a:lnTo>
                        <a:pt x="118" y="60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244"/>
                <p:cNvSpPr>
                  <a:spLocks/>
                </p:cNvSpPr>
                <p:nvPr/>
              </p:nvSpPr>
              <p:spPr bwMode="auto">
                <a:xfrm>
                  <a:off x="6261099" y="1770063"/>
                  <a:ext cx="39688" cy="25400"/>
                </a:xfrm>
                <a:custGeom>
                  <a:avLst/>
                  <a:gdLst>
                    <a:gd name="T0" fmla="*/ 0 w 49"/>
                    <a:gd name="T1" fmla="*/ 0 h 32"/>
                    <a:gd name="T2" fmla="*/ 8 w 49"/>
                    <a:gd name="T3" fmla="*/ 4 h 32"/>
                    <a:gd name="T4" fmla="*/ 16 w 49"/>
                    <a:gd name="T5" fmla="*/ 10 h 32"/>
                    <a:gd name="T6" fmla="*/ 23 w 49"/>
                    <a:gd name="T7" fmla="*/ 15 h 32"/>
                    <a:gd name="T8" fmla="*/ 30 w 49"/>
                    <a:gd name="T9" fmla="*/ 18 h 32"/>
                    <a:gd name="T10" fmla="*/ 37 w 49"/>
                    <a:gd name="T11" fmla="*/ 23 h 32"/>
                    <a:gd name="T12" fmla="*/ 41 w 49"/>
                    <a:gd name="T13" fmla="*/ 25 h 32"/>
                    <a:gd name="T14" fmla="*/ 46 w 49"/>
                    <a:gd name="T15" fmla="*/ 28 h 32"/>
                    <a:gd name="T16" fmla="*/ 49 w 49"/>
                    <a:gd name="T17" fmla="*/ 30 h 32"/>
                    <a:gd name="T18" fmla="*/ 48 w 49"/>
                    <a:gd name="T19" fmla="*/ 32 h 32"/>
                    <a:gd name="T20" fmla="*/ 46 w 49"/>
                    <a:gd name="T21" fmla="*/ 32 h 32"/>
                    <a:gd name="T22" fmla="*/ 41 w 49"/>
                    <a:gd name="T23" fmla="*/ 32 h 32"/>
                    <a:gd name="T24" fmla="*/ 37 w 49"/>
                    <a:gd name="T25" fmla="*/ 30 h 32"/>
                    <a:gd name="T26" fmla="*/ 30 w 49"/>
                    <a:gd name="T27" fmla="*/ 25 h 32"/>
                    <a:gd name="T28" fmla="*/ 22 w 49"/>
                    <a:gd name="T29" fmla="*/ 19 h 32"/>
                    <a:gd name="T30" fmla="*/ 11 w 49"/>
                    <a:gd name="T31" fmla="*/ 11 h 32"/>
                    <a:gd name="T32" fmla="*/ 0 w 49"/>
                    <a:gd name="T3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9" h="32">
                      <a:moveTo>
                        <a:pt x="0" y="0"/>
                      </a:moveTo>
                      <a:lnTo>
                        <a:pt x="8" y="4"/>
                      </a:lnTo>
                      <a:lnTo>
                        <a:pt x="16" y="10"/>
                      </a:lnTo>
                      <a:lnTo>
                        <a:pt x="23" y="15"/>
                      </a:lnTo>
                      <a:lnTo>
                        <a:pt x="30" y="18"/>
                      </a:lnTo>
                      <a:lnTo>
                        <a:pt x="37" y="23"/>
                      </a:lnTo>
                      <a:lnTo>
                        <a:pt x="41" y="25"/>
                      </a:lnTo>
                      <a:lnTo>
                        <a:pt x="46" y="28"/>
                      </a:lnTo>
                      <a:lnTo>
                        <a:pt x="49" y="30"/>
                      </a:lnTo>
                      <a:lnTo>
                        <a:pt x="48" y="32"/>
                      </a:lnTo>
                      <a:lnTo>
                        <a:pt x="46" y="32"/>
                      </a:lnTo>
                      <a:lnTo>
                        <a:pt x="41" y="32"/>
                      </a:lnTo>
                      <a:lnTo>
                        <a:pt x="37" y="30"/>
                      </a:lnTo>
                      <a:lnTo>
                        <a:pt x="30" y="25"/>
                      </a:lnTo>
                      <a:lnTo>
                        <a:pt x="22" y="19"/>
                      </a:lnTo>
                      <a:lnTo>
                        <a:pt x="11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247"/>
                <p:cNvSpPr>
                  <a:spLocks/>
                </p:cNvSpPr>
                <p:nvPr/>
              </p:nvSpPr>
              <p:spPr bwMode="auto">
                <a:xfrm>
                  <a:off x="6200774" y="1687513"/>
                  <a:ext cx="100013" cy="106363"/>
                </a:xfrm>
                <a:custGeom>
                  <a:avLst/>
                  <a:gdLst>
                    <a:gd name="T0" fmla="*/ 41 w 124"/>
                    <a:gd name="T1" fmla="*/ 22 h 135"/>
                    <a:gd name="T2" fmla="*/ 43 w 124"/>
                    <a:gd name="T3" fmla="*/ 24 h 135"/>
                    <a:gd name="T4" fmla="*/ 45 w 124"/>
                    <a:gd name="T5" fmla="*/ 29 h 135"/>
                    <a:gd name="T6" fmla="*/ 48 w 124"/>
                    <a:gd name="T7" fmla="*/ 34 h 135"/>
                    <a:gd name="T8" fmla="*/ 55 w 124"/>
                    <a:gd name="T9" fmla="*/ 42 h 135"/>
                    <a:gd name="T10" fmla="*/ 62 w 124"/>
                    <a:gd name="T11" fmla="*/ 50 h 135"/>
                    <a:gd name="T12" fmla="*/ 73 w 124"/>
                    <a:gd name="T13" fmla="*/ 57 h 135"/>
                    <a:gd name="T14" fmla="*/ 83 w 124"/>
                    <a:gd name="T15" fmla="*/ 63 h 135"/>
                    <a:gd name="T16" fmla="*/ 97 w 124"/>
                    <a:gd name="T17" fmla="*/ 65 h 135"/>
                    <a:gd name="T18" fmla="*/ 99 w 124"/>
                    <a:gd name="T19" fmla="*/ 72 h 135"/>
                    <a:gd name="T20" fmla="*/ 105 w 124"/>
                    <a:gd name="T21" fmla="*/ 87 h 135"/>
                    <a:gd name="T22" fmla="*/ 112 w 124"/>
                    <a:gd name="T23" fmla="*/ 105 h 135"/>
                    <a:gd name="T24" fmla="*/ 119 w 124"/>
                    <a:gd name="T25" fmla="*/ 117 h 135"/>
                    <a:gd name="T26" fmla="*/ 121 w 124"/>
                    <a:gd name="T27" fmla="*/ 121 h 135"/>
                    <a:gd name="T28" fmla="*/ 123 w 124"/>
                    <a:gd name="T29" fmla="*/ 125 h 135"/>
                    <a:gd name="T30" fmla="*/ 124 w 124"/>
                    <a:gd name="T31" fmla="*/ 131 h 135"/>
                    <a:gd name="T32" fmla="*/ 124 w 124"/>
                    <a:gd name="T33" fmla="*/ 135 h 135"/>
                    <a:gd name="T34" fmla="*/ 93 w 124"/>
                    <a:gd name="T35" fmla="*/ 103 h 135"/>
                    <a:gd name="T36" fmla="*/ 73 w 124"/>
                    <a:gd name="T37" fmla="*/ 72 h 135"/>
                    <a:gd name="T38" fmla="*/ 61 w 124"/>
                    <a:gd name="T39" fmla="*/ 65 h 135"/>
                    <a:gd name="T40" fmla="*/ 52 w 124"/>
                    <a:gd name="T41" fmla="*/ 56 h 135"/>
                    <a:gd name="T42" fmla="*/ 46 w 124"/>
                    <a:gd name="T43" fmla="*/ 48 h 135"/>
                    <a:gd name="T44" fmla="*/ 44 w 124"/>
                    <a:gd name="T45" fmla="*/ 45 h 135"/>
                    <a:gd name="T46" fmla="*/ 43 w 124"/>
                    <a:gd name="T47" fmla="*/ 45 h 135"/>
                    <a:gd name="T48" fmla="*/ 38 w 124"/>
                    <a:gd name="T49" fmla="*/ 42 h 135"/>
                    <a:gd name="T50" fmla="*/ 32 w 124"/>
                    <a:gd name="T51" fmla="*/ 40 h 135"/>
                    <a:gd name="T52" fmla="*/ 24 w 124"/>
                    <a:gd name="T53" fmla="*/ 37 h 135"/>
                    <a:gd name="T54" fmla="*/ 17 w 124"/>
                    <a:gd name="T55" fmla="*/ 32 h 135"/>
                    <a:gd name="T56" fmla="*/ 10 w 124"/>
                    <a:gd name="T57" fmla="*/ 26 h 135"/>
                    <a:gd name="T58" fmla="*/ 5 w 124"/>
                    <a:gd name="T59" fmla="*/ 18 h 135"/>
                    <a:gd name="T60" fmla="*/ 1 w 124"/>
                    <a:gd name="T61" fmla="*/ 9 h 135"/>
                    <a:gd name="T62" fmla="*/ 1 w 124"/>
                    <a:gd name="T63" fmla="*/ 7 h 135"/>
                    <a:gd name="T64" fmla="*/ 1 w 124"/>
                    <a:gd name="T65" fmla="*/ 4 h 135"/>
                    <a:gd name="T66" fmla="*/ 0 w 124"/>
                    <a:gd name="T67" fmla="*/ 2 h 135"/>
                    <a:gd name="T68" fmla="*/ 0 w 124"/>
                    <a:gd name="T69" fmla="*/ 0 h 135"/>
                    <a:gd name="T70" fmla="*/ 3 w 124"/>
                    <a:gd name="T71" fmla="*/ 5 h 135"/>
                    <a:gd name="T72" fmla="*/ 8 w 124"/>
                    <a:gd name="T73" fmla="*/ 11 h 135"/>
                    <a:gd name="T74" fmla="*/ 13 w 124"/>
                    <a:gd name="T75" fmla="*/ 17 h 135"/>
                    <a:gd name="T76" fmla="*/ 18 w 124"/>
                    <a:gd name="T77" fmla="*/ 22 h 135"/>
                    <a:gd name="T78" fmla="*/ 24 w 124"/>
                    <a:gd name="T79" fmla="*/ 25 h 135"/>
                    <a:gd name="T80" fmla="*/ 30 w 124"/>
                    <a:gd name="T81" fmla="*/ 26 h 135"/>
                    <a:gd name="T82" fmla="*/ 36 w 124"/>
                    <a:gd name="T83" fmla="*/ 25 h 135"/>
                    <a:gd name="T84" fmla="*/ 41 w 124"/>
                    <a:gd name="T85" fmla="*/ 22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24" h="135">
                      <a:moveTo>
                        <a:pt x="41" y="22"/>
                      </a:moveTo>
                      <a:lnTo>
                        <a:pt x="43" y="24"/>
                      </a:lnTo>
                      <a:lnTo>
                        <a:pt x="45" y="29"/>
                      </a:lnTo>
                      <a:lnTo>
                        <a:pt x="48" y="34"/>
                      </a:lnTo>
                      <a:lnTo>
                        <a:pt x="55" y="42"/>
                      </a:lnTo>
                      <a:lnTo>
                        <a:pt x="62" y="50"/>
                      </a:lnTo>
                      <a:lnTo>
                        <a:pt x="73" y="57"/>
                      </a:lnTo>
                      <a:lnTo>
                        <a:pt x="83" y="63"/>
                      </a:lnTo>
                      <a:lnTo>
                        <a:pt x="97" y="65"/>
                      </a:lnTo>
                      <a:lnTo>
                        <a:pt x="99" y="72"/>
                      </a:lnTo>
                      <a:lnTo>
                        <a:pt x="105" y="87"/>
                      </a:lnTo>
                      <a:lnTo>
                        <a:pt x="112" y="105"/>
                      </a:lnTo>
                      <a:lnTo>
                        <a:pt x="119" y="117"/>
                      </a:lnTo>
                      <a:lnTo>
                        <a:pt x="121" y="121"/>
                      </a:lnTo>
                      <a:lnTo>
                        <a:pt x="123" y="125"/>
                      </a:lnTo>
                      <a:lnTo>
                        <a:pt x="124" y="131"/>
                      </a:lnTo>
                      <a:lnTo>
                        <a:pt x="124" y="135"/>
                      </a:lnTo>
                      <a:lnTo>
                        <a:pt x="93" y="103"/>
                      </a:lnTo>
                      <a:lnTo>
                        <a:pt x="73" y="72"/>
                      </a:lnTo>
                      <a:lnTo>
                        <a:pt x="61" y="65"/>
                      </a:lnTo>
                      <a:lnTo>
                        <a:pt x="52" y="56"/>
                      </a:lnTo>
                      <a:lnTo>
                        <a:pt x="46" y="48"/>
                      </a:lnTo>
                      <a:lnTo>
                        <a:pt x="44" y="45"/>
                      </a:lnTo>
                      <a:lnTo>
                        <a:pt x="43" y="45"/>
                      </a:lnTo>
                      <a:lnTo>
                        <a:pt x="38" y="42"/>
                      </a:lnTo>
                      <a:lnTo>
                        <a:pt x="32" y="40"/>
                      </a:lnTo>
                      <a:lnTo>
                        <a:pt x="24" y="37"/>
                      </a:lnTo>
                      <a:lnTo>
                        <a:pt x="17" y="32"/>
                      </a:lnTo>
                      <a:lnTo>
                        <a:pt x="10" y="26"/>
                      </a:lnTo>
                      <a:lnTo>
                        <a:pt x="5" y="18"/>
                      </a:lnTo>
                      <a:lnTo>
                        <a:pt x="1" y="9"/>
                      </a:lnTo>
                      <a:lnTo>
                        <a:pt x="1" y="7"/>
                      </a:lnTo>
                      <a:lnTo>
                        <a:pt x="1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3" y="5"/>
                      </a:lnTo>
                      <a:lnTo>
                        <a:pt x="8" y="11"/>
                      </a:lnTo>
                      <a:lnTo>
                        <a:pt x="13" y="17"/>
                      </a:lnTo>
                      <a:lnTo>
                        <a:pt x="18" y="22"/>
                      </a:lnTo>
                      <a:lnTo>
                        <a:pt x="24" y="25"/>
                      </a:lnTo>
                      <a:lnTo>
                        <a:pt x="30" y="26"/>
                      </a:lnTo>
                      <a:lnTo>
                        <a:pt x="36" y="25"/>
                      </a:lnTo>
                      <a:lnTo>
                        <a:pt x="41" y="22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249"/>
                <p:cNvSpPr>
                  <a:spLocks/>
                </p:cNvSpPr>
                <p:nvPr/>
              </p:nvSpPr>
              <p:spPr bwMode="auto">
                <a:xfrm>
                  <a:off x="6283324" y="1685925"/>
                  <a:ext cx="106363" cy="133350"/>
                </a:xfrm>
                <a:custGeom>
                  <a:avLst/>
                  <a:gdLst>
                    <a:gd name="T0" fmla="*/ 111 w 132"/>
                    <a:gd name="T1" fmla="*/ 83 h 167"/>
                    <a:gd name="T2" fmla="*/ 113 w 132"/>
                    <a:gd name="T3" fmla="*/ 92 h 167"/>
                    <a:gd name="T4" fmla="*/ 117 w 132"/>
                    <a:gd name="T5" fmla="*/ 111 h 167"/>
                    <a:gd name="T6" fmla="*/ 123 w 132"/>
                    <a:gd name="T7" fmla="*/ 134 h 167"/>
                    <a:gd name="T8" fmla="*/ 130 w 132"/>
                    <a:gd name="T9" fmla="*/ 150 h 167"/>
                    <a:gd name="T10" fmla="*/ 132 w 132"/>
                    <a:gd name="T11" fmla="*/ 155 h 167"/>
                    <a:gd name="T12" fmla="*/ 131 w 132"/>
                    <a:gd name="T13" fmla="*/ 161 h 167"/>
                    <a:gd name="T14" fmla="*/ 129 w 132"/>
                    <a:gd name="T15" fmla="*/ 164 h 167"/>
                    <a:gd name="T16" fmla="*/ 123 w 132"/>
                    <a:gd name="T17" fmla="*/ 167 h 167"/>
                    <a:gd name="T18" fmla="*/ 117 w 132"/>
                    <a:gd name="T19" fmla="*/ 165 h 167"/>
                    <a:gd name="T20" fmla="*/ 109 w 132"/>
                    <a:gd name="T21" fmla="*/ 160 h 167"/>
                    <a:gd name="T22" fmla="*/ 99 w 132"/>
                    <a:gd name="T23" fmla="*/ 148 h 167"/>
                    <a:gd name="T24" fmla="*/ 88 w 132"/>
                    <a:gd name="T25" fmla="*/ 131 h 167"/>
                    <a:gd name="T26" fmla="*/ 94 w 132"/>
                    <a:gd name="T27" fmla="*/ 138 h 167"/>
                    <a:gd name="T28" fmla="*/ 99 w 132"/>
                    <a:gd name="T29" fmla="*/ 142 h 167"/>
                    <a:gd name="T30" fmla="*/ 102 w 132"/>
                    <a:gd name="T31" fmla="*/ 146 h 167"/>
                    <a:gd name="T32" fmla="*/ 103 w 132"/>
                    <a:gd name="T33" fmla="*/ 147 h 167"/>
                    <a:gd name="T34" fmla="*/ 96 w 132"/>
                    <a:gd name="T35" fmla="*/ 139 h 167"/>
                    <a:gd name="T36" fmla="*/ 89 w 132"/>
                    <a:gd name="T37" fmla="*/ 126 h 167"/>
                    <a:gd name="T38" fmla="*/ 83 w 132"/>
                    <a:gd name="T39" fmla="*/ 111 h 167"/>
                    <a:gd name="T40" fmla="*/ 77 w 132"/>
                    <a:gd name="T41" fmla="*/ 95 h 167"/>
                    <a:gd name="T42" fmla="*/ 71 w 132"/>
                    <a:gd name="T43" fmla="*/ 80 h 167"/>
                    <a:gd name="T44" fmla="*/ 66 w 132"/>
                    <a:gd name="T45" fmla="*/ 68 h 167"/>
                    <a:gd name="T46" fmla="*/ 64 w 132"/>
                    <a:gd name="T47" fmla="*/ 59 h 167"/>
                    <a:gd name="T48" fmla="*/ 63 w 132"/>
                    <a:gd name="T49" fmla="*/ 56 h 167"/>
                    <a:gd name="T50" fmla="*/ 56 w 132"/>
                    <a:gd name="T51" fmla="*/ 47 h 167"/>
                    <a:gd name="T52" fmla="*/ 47 w 132"/>
                    <a:gd name="T53" fmla="*/ 38 h 167"/>
                    <a:gd name="T54" fmla="*/ 36 w 132"/>
                    <a:gd name="T55" fmla="*/ 30 h 167"/>
                    <a:gd name="T56" fmla="*/ 26 w 132"/>
                    <a:gd name="T57" fmla="*/ 20 h 167"/>
                    <a:gd name="T58" fmla="*/ 16 w 132"/>
                    <a:gd name="T59" fmla="*/ 13 h 167"/>
                    <a:gd name="T60" fmla="*/ 8 w 132"/>
                    <a:gd name="T61" fmla="*/ 8 h 167"/>
                    <a:gd name="T62" fmla="*/ 2 w 132"/>
                    <a:gd name="T63" fmla="*/ 4 h 167"/>
                    <a:gd name="T64" fmla="*/ 0 w 132"/>
                    <a:gd name="T65" fmla="*/ 3 h 167"/>
                    <a:gd name="T66" fmla="*/ 0 w 132"/>
                    <a:gd name="T67" fmla="*/ 1 h 167"/>
                    <a:gd name="T68" fmla="*/ 2 w 132"/>
                    <a:gd name="T69" fmla="*/ 0 h 167"/>
                    <a:gd name="T70" fmla="*/ 7 w 132"/>
                    <a:gd name="T71" fmla="*/ 1 h 167"/>
                    <a:gd name="T72" fmla="*/ 11 w 132"/>
                    <a:gd name="T73" fmla="*/ 2 h 167"/>
                    <a:gd name="T74" fmla="*/ 17 w 132"/>
                    <a:gd name="T75" fmla="*/ 4 h 167"/>
                    <a:gd name="T76" fmla="*/ 24 w 132"/>
                    <a:gd name="T77" fmla="*/ 6 h 167"/>
                    <a:gd name="T78" fmla="*/ 31 w 132"/>
                    <a:gd name="T79" fmla="*/ 9 h 167"/>
                    <a:gd name="T80" fmla="*/ 38 w 132"/>
                    <a:gd name="T81" fmla="*/ 10 h 167"/>
                    <a:gd name="T82" fmla="*/ 42 w 132"/>
                    <a:gd name="T83" fmla="*/ 11 h 167"/>
                    <a:gd name="T84" fmla="*/ 49 w 132"/>
                    <a:gd name="T85" fmla="*/ 12 h 167"/>
                    <a:gd name="T86" fmla="*/ 56 w 132"/>
                    <a:gd name="T87" fmla="*/ 15 h 167"/>
                    <a:gd name="T88" fmla="*/ 64 w 132"/>
                    <a:gd name="T89" fmla="*/ 18 h 167"/>
                    <a:gd name="T90" fmla="*/ 68 w 132"/>
                    <a:gd name="T91" fmla="*/ 23 h 167"/>
                    <a:gd name="T92" fmla="*/ 72 w 132"/>
                    <a:gd name="T93" fmla="*/ 27 h 167"/>
                    <a:gd name="T94" fmla="*/ 76 w 132"/>
                    <a:gd name="T95" fmla="*/ 32 h 167"/>
                    <a:gd name="T96" fmla="*/ 80 w 132"/>
                    <a:gd name="T97" fmla="*/ 36 h 167"/>
                    <a:gd name="T98" fmla="*/ 91 w 132"/>
                    <a:gd name="T99" fmla="*/ 49 h 167"/>
                    <a:gd name="T100" fmla="*/ 101 w 132"/>
                    <a:gd name="T101" fmla="*/ 64 h 167"/>
                    <a:gd name="T102" fmla="*/ 108 w 132"/>
                    <a:gd name="T103" fmla="*/ 77 h 167"/>
                    <a:gd name="T104" fmla="*/ 111 w 132"/>
                    <a:gd name="T105" fmla="*/ 83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" h="167">
                      <a:moveTo>
                        <a:pt x="111" y="83"/>
                      </a:moveTo>
                      <a:lnTo>
                        <a:pt x="113" y="92"/>
                      </a:lnTo>
                      <a:lnTo>
                        <a:pt x="117" y="111"/>
                      </a:lnTo>
                      <a:lnTo>
                        <a:pt x="123" y="134"/>
                      </a:lnTo>
                      <a:lnTo>
                        <a:pt x="130" y="150"/>
                      </a:lnTo>
                      <a:lnTo>
                        <a:pt x="132" y="155"/>
                      </a:lnTo>
                      <a:lnTo>
                        <a:pt x="131" y="161"/>
                      </a:lnTo>
                      <a:lnTo>
                        <a:pt x="129" y="164"/>
                      </a:lnTo>
                      <a:lnTo>
                        <a:pt x="123" y="167"/>
                      </a:lnTo>
                      <a:lnTo>
                        <a:pt x="117" y="165"/>
                      </a:lnTo>
                      <a:lnTo>
                        <a:pt x="109" y="160"/>
                      </a:lnTo>
                      <a:lnTo>
                        <a:pt x="99" y="148"/>
                      </a:lnTo>
                      <a:lnTo>
                        <a:pt x="88" y="131"/>
                      </a:lnTo>
                      <a:lnTo>
                        <a:pt x="94" y="138"/>
                      </a:lnTo>
                      <a:lnTo>
                        <a:pt x="99" y="142"/>
                      </a:lnTo>
                      <a:lnTo>
                        <a:pt x="102" y="146"/>
                      </a:lnTo>
                      <a:lnTo>
                        <a:pt x="103" y="147"/>
                      </a:lnTo>
                      <a:lnTo>
                        <a:pt x="96" y="139"/>
                      </a:lnTo>
                      <a:lnTo>
                        <a:pt x="89" y="126"/>
                      </a:lnTo>
                      <a:lnTo>
                        <a:pt x="83" y="111"/>
                      </a:lnTo>
                      <a:lnTo>
                        <a:pt x="77" y="95"/>
                      </a:lnTo>
                      <a:lnTo>
                        <a:pt x="71" y="80"/>
                      </a:lnTo>
                      <a:lnTo>
                        <a:pt x="66" y="68"/>
                      </a:lnTo>
                      <a:lnTo>
                        <a:pt x="64" y="59"/>
                      </a:lnTo>
                      <a:lnTo>
                        <a:pt x="63" y="56"/>
                      </a:lnTo>
                      <a:lnTo>
                        <a:pt x="56" y="47"/>
                      </a:lnTo>
                      <a:lnTo>
                        <a:pt x="47" y="38"/>
                      </a:lnTo>
                      <a:lnTo>
                        <a:pt x="36" y="30"/>
                      </a:lnTo>
                      <a:lnTo>
                        <a:pt x="26" y="20"/>
                      </a:lnTo>
                      <a:lnTo>
                        <a:pt x="16" y="13"/>
                      </a:lnTo>
                      <a:lnTo>
                        <a:pt x="8" y="8"/>
                      </a:lnTo>
                      <a:lnTo>
                        <a:pt x="2" y="4"/>
                      </a:lnTo>
                      <a:lnTo>
                        <a:pt x="0" y="3"/>
                      </a:lnTo>
                      <a:lnTo>
                        <a:pt x="0" y="1"/>
                      </a:lnTo>
                      <a:lnTo>
                        <a:pt x="2" y="0"/>
                      </a:lnTo>
                      <a:lnTo>
                        <a:pt x="7" y="1"/>
                      </a:lnTo>
                      <a:lnTo>
                        <a:pt x="11" y="2"/>
                      </a:lnTo>
                      <a:lnTo>
                        <a:pt x="17" y="4"/>
                      </a:lnTo>
                      <a:lnTo>
                        <a:pt x="24" y="6"/>
                      </a:lnTo>
                      <a:lnTo>
                        <a:pt x="31" y="9"/>
                      </a:lnTo>
                      <a:lnTo>
                        <a:pt x="38" y="10"/>
                      </a:lnTo>
                      <a:lnTo>
                        <a:pt x="42" y="11"/>
                      </a:lnTo>
                      <a:lnTo>
                        <a:pt x="49" y="12"/>
                      </a:lnTo>
                      <a:lnTo>
                        <a:pt x="56" y="15"/>
                      </a:lnTo>
                      <a:lnTo>
                        <a:pt x="64" y="18"/>
                      </a:lnTo>
                      <a:lnTo>
                        <a:pt x="68" y="23"/>
                      </a:lnTo>
                      <a:lnTo>
                        <a:pt x="72" y="27"/>
                      </a:lnTo>
                      <a:lnTo>
                        <a:pt x="76" y="32"/>
                      </a:lnTo>
                      <a:lnTo>
                        <a:pt x="80" y="36"/>
                      </a:lnTo>
                      <a:lnTo>
                        <a:pt x="91" y="49"/>
                      </a:lnTo>
                      <a:lnTo>
                        <a:pt x="101" y="64"/>
                      </a:lnTo>
                      <a:lnTo>
                        <a:pt x="108" y="77"/>
                      </a:lnTo>
                      <a:lnTo>
                        <a:pt x="111" y="83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250"/>
                <p:cNvSpPr>
                  <a:spLocks/>
                </p:cNvSpPr>
                <p:nvPr/>
              </p:nvSpPr>
              <p:spPr bwMode="auto">
                <a:xfrm>
                  <a:off x="6410324" y="1727200"/>
                  <a:ext cx="34925" cy="106363"/>
                </a:xfrm>
                <a:custGeom>
                  <a:avLst/>
                  <a:gdLst>
                    <a:gd name="T0" fmla="*/ 30 w 44"/>
                    <a:gd name="T1" fmla="*/ 33 h 135"/>
                    <a:gd name="T2" fmla="*/ 36 w 44"/>
                    <a:gd name="T3" fmla="*/ 38 h 135"/>
                    <a:gd name="T4" fmla="*/ 41 w 44"/>
                    <a:gd name="T5" fmla="*/ 45 h 135"/>
                    <a:gd name="T6" fmla="*/ 44 w 44"/>
                    <a:gd name="T7" fmla="*/ 53 h 135"/>
                    <a:gd name="T8" fmla="*/ 42 w 44"/>
                    <a:gd name="T9" fmla="*/ 65 h 135"/>
                    <a:gd name="T10" fmla="*/ 39 w 44"/>
                    <a:gd name="T11" fmla="*/ 82 h 135"/>
                    <a:gd name="T12" fmla="*/ 38 w 44"/>
                    <a:gd name="T13" fmla="*/ 104 h 135"/>
                    <a:gd name="T14" fmla="*/ 36 w 44"/>
                    <a:gd name="T15" fmla="*/ 121 h 135"/>
                    <a:gd name="T16" fmla="*/ 36 w 44"/>
                    <a:gd name="T17" fmla="*/ 129 h 135"/>
                    <a:gd name="T18" fmla="*/ 35 w 44"/>
                    <a:gd name="T19" fmla="*/ 133 h 135"/>
                    <a:gd name="T20" fmla="*/ 31 w 44"/>
                    <a:gd name="T21" fmla="*/ 135 h 135"/>
                    <a:gd name="T22" fmla="*/ 24 w 44"/>
                    <a:gd name="T23" fmla="*/ 125 h 135"/>
                    <a:gd name="T24" fmla="*/ 15 w 44"/>
                    <a:gd name="T25" fmla="*/ 90 h 135"/>
                    <a:gd name="T26" fmla="*/ 18 w 44"/>
                    <a:gd name="T27" fmla="*/ 97 h 135"/>
                    <a:gd name="T28" fmla="*/ 21 w 44"/>
                    <a:gd name="T29" fmla="*/ 103 h 135"/>
                    <a:gd name="T30" fmla="*/ 23 w 44"/>
                    <a:gd name="T31" fmla="*/ 106 h 135"/>
                    <a:gd name="T32" fmla="*/ 24 w 44"/>
                    <a:gd name="T33" fmla="*/ 107 h 135"/>
                    <a:gd name="T34" fmla="*/ 16 w 44"/>
                    <a:gd name="T35" fmla="*/ 81 h 135"/>
                    <a:gd name="T36" fmla="*/ 17 w 44"/>
                    <a:gd name="T37" fmla="*/ 57 h 135"/>
                    <a:gd name="T38" fmla="*/ 13 w 44"/>
                    <a:gd name="T39" fmla="*/ 42 h 135"/>
                    <a:gd name="T40" fmla="*/ 8 w 44"/>
                    <a:gd name="T41" fmla="*/ 34 h 135"/>
                    <a:gd name="T42" fmla="*/ 4 w 44"/>
                    <a:gd name="T43" fmla="*/ 31 h 135"/>
                    <a:gd name="T44" fmla="*/ 3 w 44"/>
                    <a:gd name="T45" fmla="*/ 30 h 135"/>
                    <a:gd name="T46" fmla="*/ 3 w 44"/>
                    <a:gd name="T47" fmla="*/ 29 h 135"/>
                    <a:gd name="T48" fmla="*/ 2 w 44"/>
                    <a:gd name="T49" fmla="*/ 28 h 135"/>
                    <a:gd name="T50" fmla="*/ 2 w 44"/>
                    <a:gd name="T51" fmla="*/ 27 h 135"/>
                    <a:gd name="T52" fmla="*/ 2 w 44"/>
                    <a:gd name="T53" fmla="*/ 26 h 135"/>
                    <a:gd name="T54" fmla="*/ 2 w 44"/>
                    <a:gd name="T55" fmla="*/ 24 h 135"/>
                    <a:gd name="T56" fmla="*/ 1 w 44"/>
                    <a:gd name="T57" fmla="*/ 23 h 135"/>
                    <a:gd name="T58" fmla="*/ 1 w 44"/>
                    <a:gd name="T59" fmla="*/ 22 h 135"/>
                    <a:gd name="T60" fmla="*/ 0 w 44"/>
                    <a:gd name="T61" fmla="*/ 15 h 135"/>
                    <a:gd name="T62" fmla="*/ 1 w 44"/>
                    <a:gd name="T63" fmla="*/ 8 h 135"/>
                    <a:gd name="T64" fmla="*/ 3 w 44"/>
                    <a:gd name="T65" fmla="*/ 4 h 135"/>
                    <a:gd name="T66" fmla="*/ 5 w 44"/>
                    <a:gd name="T67" fmla="*/ 0 h 135"/>
                    <a:gd name="T68" fmla="*/ 11 w 44"/>
                    <a:gd name="T69" fmla="*/ 8 h 135"/>
                    <a:gd name="T70" fmla="*/ 17 w 44"/>
                    <a:gd name="T71" fmla="*/ 18 h 135"/>
                    <a:gd name="T72" fmla="*/ 24 w 44"/>
                    <a:gd name="T73" fmla="*/ 27 h 135"/>
                    <a:gd name="T74" fmla="*/ 30 w 44"/>
                    <a:gd name="T75" fmla="*/ 33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4" h="135">
                      <a:moveTo>
                        <a:pt x="30" y="33"/>
                      </a:moveTo>
                      <a:lnTo>
                        <a:pt x="36" y="38"/>
                      </a:lnTo>
                      <a:lnTo>
                        <a:pt x="41" y="45"/>
                      </a:lnTo>
                      <a:lnTo>
                        <a:pt x="44" y="53"/>
                      </a:lnTo>
                      <a:lnTo>
                        <a:pt x="42" y="65"/>
                      </a:lnTo>
                      <a:lnTo>
                        <a:pt x="39" y="82"/>
                      </a:lnTo>
                      <a:lnTo>
                        <a:pt x="38" y="104"/>
                      </a:lnTo>
                      <a:lnTo>
                        <a:pt x="36" y="121"/>
                      </a:lnTo>
                      <a:lnTo>
                        <a:pt x="36" y="129"/>
                      </a:lnTo>
                      <a:lnTo>
                        <a:pt x="35" y="133"/>
                      </a:lnTo>
                      <a:lnTo>
                        <a:pt x="31" y="135"/>
                      </a:lnTo>
                      <a:lnTo>
                        <a:pt x="24" y="125"/>
                      </a:lnTo>
                      <a:lnTo>
                        <a:pt x="15" y="90"/>
                      </a:lnTo>
                      <a:lnTo>
                        <a:pt x="18" y="97"/>
                      </a:lnTo>
                      <a:lnTo>
                        <a:pt x="21" y="103"/>
                      </a:lnTo>
                      <a:lnTo>
                        <a:pt x="23" y="106"/>
                      </a:lnTo>
                      <a:lnTo>
                        <a:pt x="24" y="107"/>
                      </a:lnTo>
                      <a:lnTo>
                        <a:pt x="16" y="81"/>
                      </a:lnTo>
                      <a:lnTo>
                        <a:pt x="17" y="57"/>
                      </a:lnTo>
                      <a:lnTo>
                        <a:pt x="13" y="42"/>
                      </a:lnTo>
                      <a:lnTo>
                        <a:pt x="8" y="34"/>
                      </a:lnTo>
                      <a:lnTo>
                        <a:pt x="4" y="31"/>
                      </a:lnTo>
                      <a:lnTo>
                        <a:pt x="3" y="30"/>
                      </a:lnTo>
                      <a:lnTo>
                        <a:pt x="3" y="29"/>
                      </a:lnTo>
                      <a:lnTo>
                        <a:pt x="2" y="28"/>
                      </a:lnTo>
                      <a:lnTo>
                        <a:pt x="2" y="27"/>
                      </a:lnTo>
                      <a:lnTo>
                        <a:pt x="2" y="26"/>
                      </a:lnTo>
                      <a:lnTo>
                        <a:pt x="2" y="24"/>
                      </a:lnTo>
                      <a:lnTo>
                        <a:pt x="1" y="23"/>
                      </a:lnTo>
                      <a:lnTo>
                        <a:pt x="1" y="22"/>
                      </a:lnTo>
                      <a:lnTo>
                        <a:pt x="0" y="15"/>
                      </a:lnTo>
                      <a:lnTo>
                        <a:pt x="1" y="8"/>
                      </a:lnTo>
                      <a:lnTo>
                        <a:pt x="3" y="4"/>
                      </a:lnTo>
                      <a:lnTo>
                        <a:pt x="5" y="0"/>
                      </a:lnTo>
                      <a:lnTo>
                        <a:pt x="11" y="8"/>
                      </a:lnTo>
                      <a:lnTo>
                        <a:pt x="17" y="18"/>
                      </a:lnTo>
                      <a:lnTo>
                        <a:pt x="24" y="27"/>
                      </a:lnTo>
                      <a:lnTo>
                        <a:pt x="30" y="33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251"/>
                <p:cNvSpPr>
                  <a:spLocks/>
                </p:cNvSpPr>
                <p:nvPr/>
              </p:nvSpPr>
              <p:spPr bwMode="auto">
                <a:xfrm>
                  <a:off x="6335712" y="1824038"/>
                  <a:ext cx="50800" cy="155575"/>
                </a:xfrm>
                <a:custGeom>
                  <a:avLst/>
                  <a:gdLst>
                    <a:gd name="T0" fmla="*/ 29 w 66"/>
                    <a:gd name="T1" fmla="*/ 86 h 196"/>
                    <a:gd name="T2" fmla="*/ 0 w 66"/>
                    <a:gd name="T3" fmla="*/ 11 h 196"/>
                    <a:gd name="T4" fmla="*/ 0 w 66"/>
                    <a:gd name="T5" fmla="*/ 6 h 196"/>
                    <a:gd name="T6" fmla="*/ 4 w 66"/>
                    <a:gd name="T7" fmla="*/ 0 h 196"/>
                    <a:gd name="T8" fmla="*/ 10 w 66"/>
                    <a:gd name="T9" fmla="*/ 3 h 196"/>
                    <a:gd name="T10" fmla="*/ 25 w 66"/>
                    <a:gd name="T11" fmla="*/ 25 h 196"/>
                    <a:gd name="T12" fmla="*/ 34 w 66"/>
                    <a:gd name="T13" fmla="*/ 42 h 196"/>
                    <a:gd name="T14" fmla="*/ 40 w 66"/>
                    <a:gd name="T15" fmla="*/ 58 h 196"/>
                    <a:gd name="T16" fmla="*/ 46 w 66"/>
                    <a:gd name="T17" fmla="*/ 73 h 196"/>
                    <a:gd name="T18" fmla="*/ 51 w 66"/>
                    <a:gd name="T19" fmla="*/ 87 h 196"/>
                    <a:gd name="T20" fmla="*/ 54 w 66"/>
                    <a:gd name="T21" fmla="*/ 99 h 196"/>
                    <a:gd name="T22" fmla="*/ 57 w 66"/>
                    <a:gd name="T23" fmla="*/ 111 h 196"/>
                    <a:gd name="T24" fmla="*/ 59 w 66"/>
                    <a:gd name="T25" fmla="*/ 122 h 196"/>
                    <a:gd name="T26" fmla="*/ 60 w 66"/>
                    <a:gd name="T27" fmla="*/ 132 h 196"/>
                    <a:gd name="T28" fmla="*/ 62 w 66"/>
                    <a:gd name="T29" fmla="*/ 152 h 196"/>
                    <a:gd name="T30" fmla="*/ 63 w 66"/>
                    <a:gd name="T31" fmla="*/ 173 h 196"/>
                    <a:gd name="T32" fmla="*/ 66 w 66"/>
                    <a:gd name="T33" fmla="*/ 189 h 196"/>
                    <a:gd name="T34" fmla="*/ 66 w 66"/>
                    <a:gd name="T35" fmla="*/ 196 h 196"/>
                    <a:gd name="T36" fmla="*/ 66 w 66"/>
                    <a:gd name="T37" fmla="*/ 196 h 196"/>
                    <a:gd name="T38" fmla="*/ 63 w 66"/>
                    <a:gd name="T39" fmla="*/ 196 h 196"/>
                    <a:gd name="T40" fmla="*/ 61 w 66"/>
                    <a:gd name="T41" fmla="*/ 194 h 196"/>
                    <a:gd name="T42" fmla="*/ 58 w 66"/>
                    <a:gd name="T43" fmla="*/ 187 h 196"/>
                    <a:gd name="T44" fmla="*/ 53 w 66"/>
                    <a:gd name="T45" fmla="*/ 175 h 196"/>
                    <a:gd name="T46" fmla="*/ 46 w 66"/>
                    <a:gd name="T47" fmla="*/ 156 h 196"/>
                    <a:gd name="T48" fmla="*/ 38 w 66"/>
                    <a:gd name="T49" fmla="*/ 126 h 196"/>
                    <a:gd name="T50" fmla="*/ 29 w 66"/>
                    <a:gd name="T51" fmla="*/ 8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6" h="196">
                      <a:moveTo>
                        <a:pt x="29" y="86"/>
                      </a:moveTo>
                      <a:lnTo>
                        <a:pt x="0" y="11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10" y="3"/>
                      </a:lnTo>
                      <a:lnTo>
                        <a:pt x="25" y="25"/>
                      </a:lnTo>
                      <a:lnTo>
                        <a:pt x="34" y="42"/>
                      </a:lnTo>
                      <a:lnTo>
                        <a:pt x="40" y="58"/>
                      </a:lnTo>
                      <a:lnTo>
                        <a:pt x="46" y="73"/>
                      </a:lnTo>
                      <a:lnTo>
                        <a:pt x="51" y="87"/>
                      </a:lnTo>
                      <a:lnTo>
                        <a:pt x="54" y="99"/>
                      </a:lnTo>
                      <a:lnTo>
                        <a:pt x="57" y="111"/>
                      </a:lnTo>
                      <a:lnTo>
                        <a:pt x="59" y="122"/>
                      </a:lnTo>
                      <a:lnTo>
                        <a:pt x="60" y="132"/>
                      </a:lnTo>
                      <a:lnTo>
                        <a:pt x="62" y="152"/>
                      </a:lnTo>
                      <a:lnTo>
                        <a:pt x="63" y="173"/>
                      </a:lnTo>
                      <a:lnTo>
                        <a:pt x="66" y="189"/>
                      </a:lnTo>
                      <a:lnTo>
                        <a:pt x="66" y="196"/>
                      </a:lnTo>
                      <a:lnTo>
                        <a:pt x="66" y="196"/>
                      </a:lnTo>
                      <a:lnTo>
                        <a:pt x="63" y="196"/>
                      </a:lnTo>
                      <a:lnTo>
                        <a:pt x="61" y="194"/>
                      </a:lnTo>
                      <a:lnTo>
                        <a:pt x="58" y="187"/>
                      </a:lnTo>
                      <a:lnTo>
                        <a:pt x="53" y="175"/>
                      </a:lnTo>
                      <a:lnTo>
                        <a:pt x="46" y="156"/>
                      </a:lnTo>
                      <a:lnTo>
                        <a:pt x="38" y="126"/>
                      </a:lnTo>
                      <a:lnTo>
                        <a:pt x="29" y="86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254"/>
                <p:cNvSpPr>
                  <a:spLocks/>
                </p:cNvSpPr>
                <p:nvPr/>
              </p:nvSpPr>
              <p:spPr bwMode="auto">
                <a:xfrm>
                  <a:off x="6407149" y="1849438"/>
                  <a:ext cx="30163" cy="106363"/>
                </a:xfrm>
                <a:custGeom>
                  <a:avLst/>
                  <a:gdLst>
                    <a:gd name="T0" fmla="*/ 30 w 38"/>
                    <a:gd name="T1" fmla="*/ 134 h 134"/>
                    <a:gd name="T2" fmla="*/ 25 w 38"/>
                    <a:gd name="T3" fmla="*/ 129 h 134"/>
                    <a:gd name="T4" fmla="*/ 23 w 38"/>
                    <a:gd name="T5" fmla="*/ 111 h 134"/>
                    <a:gd name="T6" fmla="*/ 22 w 38"/>
                    <a:gd name="T7" fmla="*/ 91 h 134"/>
                    <a:gd name="T8" fmla="*/ 21 w 38"/>
                    <a:gd name="T9" fmla="*/ 74 h 134"/>
                    <a:gd name="T10" fmla="*/ 16 w 38"/>
                    <a:gd name="T11" fmla="*/ 57 h 134"/>
                    <a:gd name="T12" fmla="*/ 9 w 38"/>
                    <a:gd name="T13" fmla="*/ 35 h 134"/>
                    <a:gd name="T14" fmla="*/ 4 w 38"/>
                    <a:gd name="T15" fmla="*/ 15 h 134"/>
                    <a:gd name="T16" fmla="*/ 0 w 38"/>
                    <a:gd name="T17" fmla="*/ 7 h 134"/>
                    <a:gd name="T18" fmla="*/ 5 w 38"/>
                    <a:gd name="T19" fmla="*/ 0 h 134"/>
                    <a:gd name="T20" fmla="*/ 15 w 38"/>
                    <a:gd name="T21" fmla="*/ 13 h 134"/>
                    <a:gd name="T22" fmla="*/ 25 w 38"/>
                    <a:gd name="T23" fmla="*/ 38 h 134"/>
                    <a:gd name="T24" fmla="*/ 34 w 38"/>
                    <a:gd name="T25" fmla="*/ 63 h 134"/>
                    <a:gd name="T26" fmla="*/ 37 w 38"/>
                    <a:gd name="T27" fmla="*/ 86 h 134"/>
                    <a:gd name="T28" fmla="*/ 38 w 38"/>
                    <a:gd name="T29" fmla="*/ 108 h 134"/>
                    <a:gd name="T30" fmla="*/ 36 w 38"/>
                    <a:gd name="T31" fmla="*/ 126 h 134"/>
                    <a:gd name="T32" fmla="*/ 30 w 38"/>
                    <a:gd name="T33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8" h="134">
                      <a:moveTo>
                        <a:pt x="30" y="134"/>
                      </a:moveTo>
                      <a:lnTo>
                        <a:pt x="25" y="129"/>
                      </a:lnTo>
                      <a:lnTo>
                        <a:pt x="23" y="111"/>
                      </a:lnTo>
                      <a:lnTo>
                        <a:pt x="22" y="91"/>
                      </a:lnTo>
                      <a:lnTo>
                        <a:pt x="21" y="74"/>
                      </a:lnTo>
                      <a:lnTo>
                        <a:pt x="16" y="57"/>
                      </a:lnTo>
                      <a:lnTo>
                        <a:pt x="9" y="35"/>
                      </a:lnTo>
                      <a:lnTo>
                        <a:pt x="4" y="15"/>
                      </a:lnTo>
                      <a:lnTo>
                        <a:pt x="0" y="7"/>
                      </a:lnTo>
                      <a:lnTo>
                        <a:pt x="5" y="0"/>
                      </a:lnTo>
                      <a:lnTo>
                        <a:pt x="15" y="13"/>
                      </a:lnTo>
                      <a:lnTo>
                        <a:pt x="25" y="38"/>
                      </a:lnTo>
                      <a:lnTo>
                        <a:pt x="34" y="63"/>
                      </a:lnTo>
                      <a:lnTo>
                        <a:pt x="37" y="86"/>
                      </a:lnTo>
                      <a:lnTo>
                        <a:pt x="38" y="108"/>
                      </a:lnTo>
                      <a:lnTo>
                        <a:pt x="36" y="126"/>
                      </a:lnTo>
                      <a:lnTo>
                        <a:pt x="30" y="134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99" name="Rectangle 198"/>
            <p:cNvSpPr/>
            <p:nvPr/>
          </p:nvSpPr>
          <p:spPr>
            <a:xfrm>
              <a:off x="7788079" y="2126139"/>
              <a:ext cx="2235606" cy="30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>
                  <a:solidFill>
                    <a:srgbClr val="0000FF"/>
                  </a:solidFill>
                </a:rPr>
                <a:t>212 : 96 = 2.21</a:t>
              </a:r>
              <a:endParaRPr lang="en-US" sz="7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3907632" y="1895194"/>
            <a:ext cx="942043" cy="932400"/>
            <a:chOff x="7716704" y="1477553"/>
            <a:chExt cx="2470351" cy="3287927"/>
          </a:xfrm>
        </p:grpSpPr>
        <p:grpSp>
          <p:nvGrpSpPr>
            <p:cNvPr id="307" name="Group 306"/>
            <p:cNvGrpSpPr/>
            <p:nvPr/>
          </p:nvGrpSpPr>
          <p:grpSpPr>
            <a:xfrm>
              <a:off x="7716704" y="1477553"/>
              <a:ext cx="2470351" cy="3287927"/>
              <a:chOff x="2551710" y="2597451"/>
              <a:chExt cx="2470351" cy="3287927"/>
            </a:xfrm>
          </p:grpSpPr>
          <p:pic>
            <p:nvPicPr>
              <p:cNvPr id="315" name="Picture 3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559788" y="2597451"/>
                <a:ext cx="2362200" cy="3287927"/>
              </a:xfrm>
              <a:prstGeom prst="rect">
                <a:avLst/>
              </a:prstGeom>
            </p:spPr>
          </p:pic>
          <p:grpSp>
            <p:nvGrpSpPr>
              <p:cNvPr id="316" name="Group 315"/>
              <p:cNvGrpSpPr/>
              <p:nvPr/>
            </p:nvGrpSpPr>
            <p:grpSpPr>
              <a:xfrm>
                <a:off x="2551710" y="4668118"/>
                <a:ext cx="1334086" cy="1170725"/>
                <a:chOff x="5426074" y="1647825"/>
                <a:chExt cx="439738" cy="355600"/>
              </a:xfrm>
            </p:grpSpPr>
            <p:sp>
              <p:nvSpPr>
                <p:cNvPr id="345" name="Freeform 38"/>
                <p:cNvSpPr>
                  <a:spLocks/>
                </p:cNvSpPr>
                <p:nvPr/>
              </p:nvSpPr>
              <p:spPr bwMode="auto">
                <a:xfrm>
                  <a:off x="5632449" y="1671638"/>
                  <a:ext cx="85725" cy="22225"/>
                </a:xfrm>
                <a:custGeom>
                  <a:avLst/>
                  <a:gdLst>
                    <a:gd name="T0" fmla="*/ 0 w 110"/>
                    <a:gd name="T1" fmla="*/ 30 h 30"/>
                    <a:gd name="T2" fmla="*/ 42 w 110"/>
                    <a:gd name="T3" fmla="*/ 0 h 30"/>
                    <a:gd name="T4" fmla="*/ 83 w 110"/>
                    <a:gd name="T5" fmla="*/ 0 h 30"/>
                    <a:gd name="T6" fmla="*/ 110 w 110"/>
                    <a:gd name="T7" fmla="*/ 30 h 30"/>
                    <a:gd name="T8" fmla="*/ 0 w 110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30">
                      <a:moveTo>
                        <a:pt x="0" y="30"/>
                      </a:moveTo>
                      <a:lnTo>
                        <a:pt x="42" y="0"/>
                      </a:lnTo>
                      <a:lnTo>
                        <a:pt x="83" y="0"/>
                      </a:lnTo>
                      <a:lnTo>
                        <a:pt x="110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6" name="Freeform 39"/>
                <p:cNvSpPr>
                  <a:spLocks/>
                </p:cNvSpPr>
                <p:nvPr/>
              </p:nvSpPr>
              <p:spPr bwMode="auto">
                <a:xfrm>
                  <a:off x="5748337" y="1671638"/>
                  <a:ext cx="87313" cy="22225"/>
                </a:xfrm>
                <a:custGeom>
                  <a:avLst/>
                  <a:gdLst>
                    <a:gd name="T0" fmla="*/ 0 w 109"/>
                    <a:gd name="T1" fmla="*/ 30 h 30"/>
                    <a:gd name="T2" fmla="*/ 41 w 109"/>
                    <a:gd name="T3" fmla="*/ 0 h 30"/>
                    <a:gd name="T4" fmla="*/ 83 w 109"/>
                    <a:gd name="T5" fmla="*/ 0 h 30"/>
                    <a:gd name="T6" fmla="*/ 109 w 109"/>
                    <a:gd name="T7" fmla="*/ 30 h 30"/>
                    <a:gd name="T8" fmla="*/ 0 w 109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30">
                      <a:moveTo>
                        <a:pt x="0" y="30"/>
                      </a:moveTo>
                      <a:lnTo>
                        <a:pt x="41" y="0"/>
                      </a:lnTo>
                      <a:lnTo>
                        <a:pt x="83" y="0"/>
                      </a:lnTo>
                      <a:lnTo>
                        <a:pt x="109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7" name="Freeform 44"/>
                <p:cNvSpPr>
                  <a:spLocks/>
                </p:cNvSpPr>
                <p:nvPr/>
              </p:nvSpPr>
              <p:spPr bwMode="auto">
                <a:xfrm>
                  <a:off x="5578474" y="1717675"/>
                  <a:ext cx="103188" cy="23813"/>
                </a:xfrm>
                <a:custGeom>
                  <a:avLst/>
                  <a:gdLst>
                    <a:gd name="T0" fmla="*/ 0 w 129"/>
                    <a:gd name="T1" fmla="*/ 30 h 30"/>
                    <a:gd name="T2" fmla="*/ 48 w 129"/>
                    <a:gd name="T3" fmla="*/ 0 h 30"/>
                    <a:gd name="T4" fmla="*/ 96 w 129"/>
                    <a:gd name="T5" fmla="*/ 0 h 30"/>
                    <a:gd name="T6" fmla="*/ 129 w 129"/>
                    <a:gd name="T7" fmla="*/ 30 h 30"/>
                    <a:gd name="T8" fmla="*/ 0 w 129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" h="30">
                      <a:moveTo>
                        <a:pt x="0" y="30"/>
                      </a:moveTo>
                      <a:lnTo>
                        <a:pt x="48" y="0"/>
                      </a:lnTo>
                      <a:lnTo>
                        <a:pt x="96" y="0"/>
                      </a:lnTo>
                      <a:lnTo>
                        <a:pt x="129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" name="Freeform 45"/>
                <p:cNvSpPr>
                  <a:spLocks/>
                </p:cNvSpPr>
                <p:nvPr/>
              </p:nvSpPr>
              <p:spPr bwMode="auto">
                <a:xfrm>
                  <a:off x="5716587" y="1717675"/>
                  <a:ext cx="101600" cy="23813"/>
                </a:xfrm>
                <a:custGeom>
                  <a:avLst/>
                  <a:gdLst>
                    <a:gd name="T0" fmla="*/ 0 w 129"/>
                    <a:gd name="T1" fmla="*/ 31 h 31"/>
                    <a:gd name="T2" fmla="*/ 49 w 129"/>
                    <a:gd name="T3" fmla="*/ 0 h 31"/>
                    <a:gd name="T4" fmla="*/ 97 w 129"/>
                    <a:gd name="T5" fmla="*/ 0 h 31"/>
                    <a:gd name="T6" fmla="*/ 129 w 129"/>
                    <a:gd name="T7" fmla="*/ 31 h 31"/>
                    <a:gd name="T8" fmla="*/ 0 w 129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" h="31">
                      <a:moveTo>
                        <a:pt x="0" y="31"/>
                      </a:moveTo>
                      <a:lnTo>
                        <a:pt x="49" y="0"/>
                      </a:lnTo>
                      <a:lnTo>
                        <a:pt x="97" y="0"/>
                      </a:lnTo>
                      <a:lnTo>
                        <a:pt x="129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9" name="Freeform 50"/>
                <p:cNvSpPr>
                  <a:spLocks/>
                </p:cNvSpPr>
                <p:nvPr/>
              </p:nvSpPr>
              <p:spPr bwMode="auto">
                <a:xfrm>
                  <a:off x="5426074" y="1647825"/>
                  <a:ext cx="439738" cy="355600"/>
                </a:xfrm>
                <a:custGeom>
                  <a:avLst/>
                  <a:gdLst>
                    <a:gd name="T0" fmla="*/ 510 w 554"/>
                    <a:gd name="T1" fmla="*/ 136 h 448"/>
                    <a:gd name="T2" fmla="*/ 449 w 554"/>
                    <a:gd name="T3" fmla="*/ 157 h 448"/>
                    <a:gd name="T4" fmla="*/ 401 w 554"/>
                    <a:gd name="T5" fmla="*/ 198 h 448"/>
                    <a:gd name="T6" fmla="*/ 385 w 554"/>
                    <a:gd name="T7" fmla="*/ 211 h 448"/>
                    <a:gd name="T8" fmla="*/ 386 w 554"/>
                    <a:gd name="T9" fmla="*/ 206 h 448"/>
                    <a:gd name="T10" fmla="*/ 389 w 554"/>
                    <a:gd name="T11" fmla="*/ 203 h 448"/>
                    <a:gd name="T12" fmla="*/ 412 w 554"/>
                    <a:gd name="T13" fmla="*/ 175 h 448"/>
                    <a:gd name="T14" fmla="*/ 441 w 554"/>
                    <a:gd name="T15" fmla="*/ 148 h 448"/>
                    <a:gd name="T16" fmla="*/ 472 w 554"/>
                    <a:gd name="T17" fmla="*/ 118 h 448"/>
                    <a:gd name="T18" fmla="*/ 495 w 554"/>
                    <a:gd name="T19" fmla="*/ 79 h 448"/>
                    <a:gd name="T20" fmla="*/ 482 w 554"/>
                    <a:gd name="T21" fmla="*/ 43 h 448"/>
                    <a:gd name="T22" fmla="*/ 444 w 554"/>
                    <a:gd name="T23" fmla="*/ 38 h 448"/>
                    <a:gd name="T24" fmla="*/ 415 w 554"/>
                    <a:gd name="T25" fmla="*/ 45 h 448"/>
                    <a:gd name="T26" fmla="*/ 407 w 554"/>
                    <a:gd name="T27" fmla="*/ 39 h 448"/>
                    <a:gd name="T28" fmla="*/ 392 w 554"/>
                    <a:gd name="T29" fmla="*/ 7 h 448"/>
                    <a:gd name="T30" fmla="*/ 366 w 554"/>
                    <a:gd name="T31" fmla="*/ 0 h 448"/>
                    <a:gd name="T32" fmla="*/ 347 w 554"/>
                    <a:gd name="T33" fmla="*/ 3 h 448"/>
                    <a:gd name="T34" fmla="*/ 320 w 554"/>
                    <a:gd name="T35" fmla="*/ 13 h 448"/>
                    <a:gd name="T36" fmla="*/ 296 w 554"/>
                    <a:gd name="T37" fmla="*/ 24 h 448"/>
                    <a:gd name="T38" fmla="*/ 292 w 554"/>
                    <a:gd name="T39" fmla="*/ 19 h 448"/>
                    <a:gd name="T40" fmla="*/ 270 w 554"/>
                    <a:gd name="T41" fmla="*/ 15 h 448"/>
                    <a:gd name="T42" fmla="*/ 249 w 554"/>
                    <a:gd name="T43" fmla="*/ 21 h 448"/>
                    <a:gd name="T44" fmla="*/ 229 w 554"/>
                    <a:gd name="T45" fmla="*/ 27 h 448"/>
                    <a:gd name="T46" fmla="*/ 175 w 554"/>
                    <a:gd name="T47" fmla="*/ 49 h 448"/>
                    <a:gd name="T48" fmla="*/ 137 w 554"/>
                    <a:gd name="T49" fmla="*/ 76 h 448"/>
                    <a:gd name="T50" fmla="*/ 134 w 554"/>
                    <a:gd name="T51" fmla="*/ 74 h 448"/>
                    <a:gd name="T52" fmla="*/ 106 w 554"/>
                    <a:gd name="T53" fmla="*/ 61 h 448"/>
                    <a:gd name="T54" fmla="*/ 85 w 554"/>
                    <a:gd name="T55" fmla="*/ 75 h 448"/>
                    <a:gd name="T56" fmla="*/ 63 w 554"/>
                    <a:gd name="T57" fmla="*/ 95 h 448"/>
                    <a:gd name="T58" fmla="*/ 38 w 554"/>
                    <a:gd name="T59" fmla="*/ 126 h 448"/>
                    <a:gd name="T60" fmla="*/ 27 w 554"/>
                    <a:gd name="T61" fmla="*/ 151 h 448"/>
                    <a:gd name="T62" fmla="*/ 25 w 554"/>
                    <a:gd name="T63" fmla="*/ 224 h 448"/>
                    <a:gd name="T64" fmla="*/ 12 w 554"/>
                    <a:gd name="T65" fmla="*/ 299 h 448"/>
                    <a:gd name="T66" fmla="*/ 0 w 554"/>
                    <a:gd name="T67" fmla="*/ 365 h 448"/>
                    <a:gd name="T68" fmla="*/ 4 w 554"/>
                    <a:gd name="T69" fmla="*/ 388 h 448"/>
                    <a:gd name="T70" fmla="*/ 29 w 554"/>
                    <a:gd name="T71" fmla="*/ 416 h 448"/>
                    <a:gd name="T72" fmla="*/ 77 w 554"/>
                    <a:gd name="T73" fmla="*/ 432 h 448"/>
                    <a:gd name="T74" fmla="*/ 145 w 554"/>
                    <a:gd name="T75" fmla="*/ 441 h 448"/>
                    <a:gd name="T76" fmla="*/ 229 w 554"/>
                    <a:gd name="T77" fmla="*/ 448 h 448"/>
                    <a:gd name="T78" fmla="*/ 315 w 554"/>
                    <a:gd name="T79" fmla="*/ 418 h 448"/>
                    <a:gd name="T80" fmla="*/ 362 w 554"/>
                    <a:gd name="T81" fmla="*/ 379 h 448"/>
                    <a:gd name="T82" fmla="*/ 376 w 554"/>
                    <a:gd name="T83" fmla="*/ 369 h 448"/>
                    <a:gd name="T84" fmla="*/ 383 w 554"/>
                    <a:gd name="T85" fmla="*/ 367 h 448"/>
                    <a:gd name="T86" fmla="*/ 404 w 554"/>
                    <a:gd name="T87" fmla="*/ 348 h 448"/>
                    <a:gd name="T88" fmla="*/ 426 w 554"/>
                    <a:gd name="T89" fmla="*/ 320 h 448"/>
                    <a:gd name="T90" fmla="*/ 468 w 554"/>
                    <a:gd name="T91" fmla="*/ 294 h 448"/>
                    <a:gd name="T92" fmla="*/ 521 w 554"/>
                    <a:gd name="T93" fmla="*/ 254 h 448"/>
                    <a:gd name="T94" fmla="*/ 547 w 554"/>
                    <a:gd name="T95" fmla="*/ 224 h 448"/>
                    <a:gd name="T96" fmla="*/ 554 w 554"/>
                    <a:gd name="T97" fmla="*/ 194 h 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54" h="448">
                      <a:moveTo>
                        <a:pt x="538" y="151"/>
                      </a:moveTo>
                      <a:lnTo>
                        <a:pt x="533" y="144"/>
                      </a:lnTo>
                      <a:lnTo>
                        <a:pt x="526" y="141"/>
                      </a:lnTo>
                      <a:lnTo>
                        <a:pt x="510" y="136"/>
                      </a:lnTo>
                      <a:lnTo>
                        <a:pt x="495" y="137"/>
                      </a:lnTo>
                      <a:lnTo>
                        <a:pt x="479" y="141"/>
                      </a:lnTo>
                      <a:lnTo>
                        <a:pt x="464" y="148"/>
                      </a:lnTo>
                      <a:lnTo>
                        <a:pt x="449" y="157"/>
                      </a:lnTo>
                      <a:lnTo>
                        <a:pt x="434" y="168"/>
                      </a:lnTo>
                      <a:lnTo>
                        <a:pt x="419" y="181"/>
                      </a:lnTo>
                      <a:lnTo>
                        <a:pt x="406" y="194"/>
                      </a:lnTo>
                      <a:lnTo>
                        <a:pt x="401" y="198"/>
                      </a:lnTo>
                      <a:lnTo>
                        <a:pt x="395" y="203"/>
                      </a:lnTo>
                      <a:lnTo>
                        <a:pt x="391" y="208"/>
                      </a:lnTo>
                      <a:lnTo>
                        <a:pt x="385" y="212"/>
                      </a:lnTo>
                      <a:lnTo>
                        <a:pt x="385" y="211"/>
                      </a:lnTo>
                      <a:lnTo>
                        <a:pt x="385" y="210"/>
                      </a:lnTo>
                      <a:lnTo>
                        <a:pt x="385" y="209"/>
                      </a:lnTo>
                      <a:lnTo>
                        <a:pt x="386" y="208"/>
                      </a:lnTo>
                      <a:lnTo>
                        <a:pt x="386" y="206"/>
                      </a:lnTo>
                      <a:lnTo>
                        <a:pt x="386" y="206"/>
                      </a:lnTo>
                      <a:lnTo>
                        <a:pt x="386" y="206"/>
                      </a:lnTo>
                      <a:lnTo>
                        <a:pt x="386" y="206"/>
                      </a:lnTo>
                      <a:lnTo>
                        <a:pt x="389" y="203"/>
                      </a:lnTo>
                      <a:lnTo>
                        <a:pt x="393" y="197"/>
                      </a:lnTo>
                      <a:lnTo>
                        <a:pt x="399" y="191"/>
                      </a:lnTo>
                      <a:lnTo>
                        <a:pt x="406" y="183"/>
                      </a:lnTo>
                      <a:lnTo>
                        <a:pt x="412" y="175"/>
                      </a:lnTo>
                      <a:lnTo>
                        <a:pt x="419" y="168"/>
                      </a:lnTo>
                      <a:lnTo>
                        <a:pt x="427" y="160"/>
                      </a:lnTo>
                      <a:lnTo>
                        <a:pt x="435" y="152"/>
                      </a:lnTo>
                      <a:lnTo>
                        <a:pt x="441" y="148"/>
                      </a:lnTo>
                      <a:lnTo>
                        <a:pt x="448" y="142"/>
                      </a:lnTo>
                      <a:lnTo>
                        <a:pt x="456" y="134"/>
                      </a:lnTo>
                      <a:lnTo>
                        <a:pt x="464" y="126"/>
                      </a:lnTo>
                      <a:lnTo>
                        <a:pt x="472" y="118"/>
                      </a:lnTo>
                      <a:lnTo>
                        <a:pt x="480" y="108"/>
                      </a:lnTo>
                      <a:lnTo>
                        <a:pt x="487" y="98"/>
                      </a:lnTo>
                      <a:lnTo>
                        <a:pt x="492" y="89"/>
                      </a:lnTo>
                      <a:lnTo>
                        <a:pt x="495" y="79"/>
                      </a:lnTo>
                      <a:lnTo>
                        <a:pt x="495" y="68"/>
                      </a:lnTo>
                      <a:lnTo>
                        <a:pt x="493" y="58"/>
                      </a:lnTo>
                      <a:lnTo>
                        <a:pt x="488" y="50"/>
                      </a:lnTo>
                      <a:lnTo>
                        <a:pt x="482" y="43"/>
                      </a:lnTo>
                      <a:lnTo>
                        <a:pt x="473" y="39"/>
                      </a:lnTo>
                      <a:lnTo>
                        <a:pt x="463" y="37"/>
                      </a:lnTo>
                      <a:lnTo>
                        <a:pt x="454" y="37"/>
                      </a:lnTo>
                      <a:lnTo>
                        <a:pt x="444" y="38"/>
                      </a:lnTo>
                      <a:lnTo>
                        <a:pt x="433" y="39"/>
                      </a:lnTo>
                      <a:lnTo>
                        <a:pt x="424" y="43"/>
                      </a:lnTo>
                      <a:lnTo>
                        <a:pt x="416" y="45"/>
                      </a:lnTo>
                      <a:lnTo>
                        <a:pt x="415" y="45"/>
                      </a:lnTo>
                      <a:lnTo>
                        <a:pt x="414" y="46"/>
                      </a:lnTo>
                      <a:lnTo>
                        <a:pt x="410" y="49"/>
                      </a:lnTo>
                      <a:lnTo>
                        <a:pt x="407" y="50"/>
                      </a:lnTo>
                      <a:lnTo>
                        <a:pt x="407" y="39"/>
                      </a:lnTo>
                      <a:lnTo>
                        <a:pt x="406" y="29"/>
                      </a:lnTo>
                      <a:lnTo>
                        <a:pt x="402" y="21"/>
                      </a:lnTo>
                      <a:lnTo>
                        <a:pt x="397" y="13"/>
                      </a:lnTo>
                      <a:lnTo>
                        <a:pt x="392" y="7"/>
                      </a:lnTo>
                      <a:lnTo>
                        <a:pt x="386" y="4"/>
                      </a:lnTo>
                      <a:lnTo>
                        <a:pt x="379" y="1"/>
                      </a:lnTo>
                      <a:lnTo>
                        <a:pt x="373" y="0"/>
                      </a:lnTo>
                      <a:lnTo>
                        <a:pt x="366" y="0"/>
                      </a:lnTo>
                      <a:lnTo>
                        <a:pt x="361" y="0"/>
                      </a:lnTo>
                      <a:lnTo>
                        <a:pt x="356" y="1"/>
                      </a:lnTo>
                      <a:lnTo>
                        <a:pt x="351" y="1"/>
                      </a:lnTo>
                      <a:lnTo>
                        <a:pt x="347" y="3"/>
                      </a:lnTo>
                      <a:lnTo>
                        <a:pt x="341" y="5"/>
                      </a:lnTo>
                      <a:lnTo>
                        <a:pt x="335" y="7"/>
                      </a:lnTo>
                      <a:lnTo>
                        <a:pt x="328" y="9"/>
                      </a:lnTo>
                      <a:lnTo>
                        <a:pt x="320" y="13"/>
                      </a:lnTo>
                      <a:lnTo>
                        <a:pt x="313" y="16"/>
                      </a:lnTo>
                      <a:lnTo>
                        <a:pt x="305" y="21"/>
                      </a:lnTo>
                      <a:lnTo>
                        <a:pt x="297" y="24"/>
                      </a:lnTo>
                      <a:lnTo>
                        <a:pt x="296" y="24"/>
                      </a:lnTo>
                      <a:lnTo>
                        <a:pt x="296" y="24"/>
                      </a:lnTo>
                      <a:lnTo>
                        <a:pt x="296" y="24"/>
                      </a:lnTo>
                      <a:lnTo>
                        <a:pt x="296" y="23"/>
                      </a:lnTo>
                      <a:lnTo>
                        <a:pt x="292" y="19"/>
                      </a:lnTo>
                      <a:lnTo>
                        <a:pt x="286" y="16"/>
                      </a:lnTo>
                      <a:lnTo>
                        <a:pt x="281" y="15"/>
                      </a:lnTo>
                      <a:lnTo>
                        <a:pt x="275" y="14"/>
                      </a:lnTo>
                      <a:lnTo>
                        <a:pt x="270" y="15"/>
                      </a:lnTo>
                      <a:lnTo>
                        <a:pt x="264" y="16"/>
                      </a:lnTo>
                      <a:lnTo>
                        <a:pt x="259" y="17"/>
                      </a:lnTo>
                      <a:lnTo>
                        <a:pt x="254" y="20"/>
                      </a:lnTo>
                      <a:lnTo>
                        <a:pt x="249" y="21"/>
                      </a:lnTo>
                      <a:lnTo>
                        <a:pt x="245" y="23"/>
                      </a:lnTo>
                      <a:lnTo>
                        <a:pt x="241" y="24"/>
                      </a:lnTo>
                      <a:lnTo>
                        <a:pt x="237" y="24"/>
                      </a:lnTo>
                      <a:lnTo>
                        <a:pt x="229" y="27"/>
                      </a:lnTo>
                      <a:lnTo>
                        <a:pt x="218" y="30"/>
                      </a:lnTo>
                      <a:lnTo>
                        <a:pt x="204" y="35"/>
                      </a:lnTo>
                      <a:lnTo>
                        <a:pt x="190" y="41"/>
                      </a:lnTo>
                      <a:lnTo>
                        <a:pt x="175" y="49"/>
                      </a:lnTo>
                      <a:lnTo>
                        <a:pt x="161" y="57"/>
                      </a:lnTo>
                      <a:lnTo>
                        <a:pt x="149" y="66"/>
                      </a:lnTo>
                      <a:lnTo>
                        <a:pt x="138" y="75"/>
                      </a:lnTo>
                      <a:lnTo>
                        <a:pt x="137" y="76"/>
                      </a:lnTo>
                      <a:lnTo>
                        <a:pt x="137" y="76"/>
                      </a:lnTo>
                      <a:lnTo>
                        <a:pt x="137" y="77"/>
                      </a:lnTo>
                      <a:lnTo>
                        <a:pt x="136" y="79"/>
                      </a:lnTo>
                      <a:lnTo>
                        <a:pt x="134" y="74"/>
                      </a:lnTo>
                      <a:lnTo>
                        <a:pt x="130" y="70"/>
                      </a:lnTo>
                      <a:lnTo>
                        <a:pt x="127" y="67"/>
                      </a:lnTo>
                      <a:lnTo>
                        <a:pt x="123" y="65"/>
                      </a:lnTo>
                      <a:lnTo>
                        <a:pt x="106" y="61"/>
                      </a:lnTo>
                      <a:lnTo>
                        <a:pt x="96" y="66"/>
                      </a:lnTo>
                      <a:lnTo>
                        <a:pt x="95" y="67"/>
                      </a:lnTo>
                      <a:lnTo>
                        <a:pt x="90" y="70"/>
                      </a:lnTo>
                      <a:lnTo>
                        <a:pt x="85" y="75"/>
                      </a:lnTo>
                      <a:lnTo>
                        <a:pt x="78" y="81"/>
                      </a:lnTo>
                      <a:lnTo>
                        <a:pt x="73" y="85"/>
                      </a:lnTo>
                      <a:lnTo>
                        <a:pt x="67" y="91"/>
                      </a:lnTo>
                      <a:lnTo>
                        <a:pt x="63" y="95"/>
                      </a:lnTo>
                      <a:lnTo>
                        <a:pt x="61" y="96"/>
                      </a:lnTo>
                      <a:lnTo>
                        <a:pt x="52" y="106"/>
                      </a:lnTo>
                      <a:lnTo>
                        <a:pt x="44" y="117"/>
                      </a:lnTo>
                      <a:lnTo>
                        <a:pt x="38" y="126"/>
                      </a:lnTo>
                      <a:lnTo>
                        <a:pt x="34" y="134"/>
                      </a:lnTo>
                      <a:lnTo>
                        <a:pt x="30" y="142"/>
                      </a:lnTo>
                      <a:lnTo>
                        <a:pt x="28" y="148"/>
                      </a:lnTo>
                      <a:lnTo>
                        <a:pt x="27" y="151"/>
                      </a:lnTo>
                      <a:lnTo>
                        <a:pt x="27" y="153"/>
                      </a:lnTo>
                      <a:lnTo>
                        <a:pt x="25" y="157"/>
                      </a:lnTo>
                      <a:lnTo>
                        <a:pt x="25" y="160"/>
                      </a:lnTo>
                      <a:lnTo>
                        <a:pt x="25" y="224"/>
                      </a:lnTo>
                      <a:lnTo>
                        <a:pt x="22" y="242"/>
                      </a:lnTo>
                      <a:lnTo>
                        <a:pt x="19" y="264"/>
                      </a:lnTo>
                      <a:lnTo>
                        <a:pt x="14" y="285"/>
                      </a:lnTo>
                      <a:lnTo>
                        <a:pt x="12" y="299"/>
                      </a:lnTo>
                      <a:lnTo>
                        <a:pt x="9" y="314"/>
                      </a:lnTo>
                      <a:lnTo>
                        <a:pt x="6" y="334"/>
                      </a:lnTo>
                      <a:lnTo>
                        <a:pt x="2" y="354"/>
                      </a:lnTo>
                      <a:lnTo>
                        <a:pt x="0" y="365"/>
                      </a:lnTo>
                      <a:lnTo>
                        <a:pt x="0" y="368"/>
                      </a:lnTo>
                      <a:lnTo>
                        <a:pt x="0" y="370"/>
                      </a:lnTo>
                      <a:lnTo>
                        <a:pt x="1" y="380"/>
                      </a:lnTo>
                      <a:lnTo>
                        <a:pt x="4" y="388"/>
                      </a:lnTo>
                      <a:lnTo>
                        <a:pt x="8" y="396"/>
                      </a:lnTo>
                      <a:lnTo>
                        <a:pt x="14" y="405"/>
                      </a:lnTo>
                      <a:lnTo>
                        <a:pt x="21" y="410"/>
                      </a:lnTo>
                      <a:lnTo>
                        <a:pt x="29" y="416"/>
                      </a:lnTo>
                      <a:lnTo>
                        <a:pt x="39" y="421"/>
                      </a:lnTo>
                      <a:lnTo>
                        <a:pt x="51" y="425"/>
                      </a:lnTo>
                      <a:lnTo>
                        <a:pt x="63" y="429"/>
                      </a:lnTo>
                      <a:lnTo>
                        <a:pt x="77" y="432"/>
                      </a:lnTo>
                      <a:lnTo>
                        <a:pt x="92" y="434"/>
                      </a:lnTo>
                      <a:lnTo>
                        <a:pt x="110" y="437"/>
                      </a:lnTo>
                      <a:lnTo>
                        <a:pt x="127" y="439"/>
                      </a:lnTo>
                      <a:lnTo>
                        <a:pt x="145" y="441"/>
                      </a:lnTo>
                      <a:lnTo>
                        <a:pt x="164" y="444"/>
                      </a:lnTo>
                      <a:lnTo>
                        <a:pt x="184" y="446"/>
                      </a:lnTo>
                      <a:lnTo>
                        <a:pt x="202" y="447"/>
                      </a:lnTo>
                      <a:lnTo>
                        <a:pt x="229" y="448"/>
                      </a:lnTo>
                      <a:lnTo>
                        <a:pt x="254" y="445"/>
                      </a:lnTo>
                      <a:lnTo>
                        <a:pt x="277" y="438"/>
                      </a:lnTo>
                      <a:lnTo>
                        <a:pt x="296" y="429"/>
                      </a:lnTo>
                      <a:lnTo>
                        <a:pt x="315" y="418"/>
                      </a:lnTo>
                      <a:lnTo>
                        <a:pt x="331" y="407"/>
                      </a:lnTo>
                      <a:lnTo>
                        <a:pt x="344" y="395"/>
                      </a:lnTo>
                      <a:lnTo>
                        <a:pt x="356" y="384"/>
                      </a:lnTo>
                      <a:lnTo>
                        <a:pt x="362" y="379"/>
                      </a:lnTo>
                      <a:lnTo>
                        <a:pt x="368" y="375"/>
                      </a:lnTo>
                      <a:lnTo>
                        <a:pt x="372" y="371"/>
                      </a:lnTo>
                      <a:lnTo>
                        <a:pt x="376" y="369"/>
                      </a:lnTo>
                      <a:lnTo>
                        <a:pt x="376" y="369"/>
                      </a:lnTo>
                      <a:lnTo>
                        <a:pt x="376" y="369"/>
                      </a:lnTo>
                      <a:lnTo>
                        <a:pt x="376" y="369"/>
                      </a:lnTo>
                      <a:lnTo>
                        <a:pt x="376" y="369"/>
                      </a:lnTo>
                      <a:lnTo>
                        <a:pt x="383" y="367"/>
                      </a:lnTo>
                      <a:lnTo>
                        <a:pt x="389" y="363"/>
                      </a:lnTo>
                      <a:lnTo>
                        <a:pt x="395" y="358"/>
                      </a:lnTo>
                      <a:lnTo>
                        <a:pt x="400" y="353"/>
                      </a:lnTo>
                      <a:lnTo>
                        <a:pt x="404" y="348"/>
                      </a:lnTo>
                      <a:lnTo>
                        <a:pt x="409" y="342"/>
                      </a:lnTo>
                      <a:lnTo>
                        <a:pt x="414" y="337"/>
                      </a:lnTo>
                      <a:lnTo>
                        <a:pt x="418" y="331"/>
                      </a:lnTo>
                      <a:lnTo>
                        <a:pt x="426" y="320"/>
                      </a:lnTo>
                      <a:lnTo>
                        <a:pt x="433" y="311"/>
                      </a:lnTo>
                      <a:lnTo>
                        <a:pt x="442" y="304"/>
                      </a:lnTo>
                      <a:lnTo>
                        <a:pt x="452" y="300"/>
                      </a:lnTo>
                      <a:lnTo>
                        <a:pt x="468" y="294"/>
                      </a:lnTo>
                      <a:lnTo>
                        <a:pt x="483" y="286"/>
                      </a:lnTo>
                      <a:lnTo>
                        <a:pt x="497" y="276"/>
                      </a:lnTo>
                      <a:lnTo>
                        <a:pt x="510" y="265"/>
                      </a:lnTo>
                      <a:lnTo>
                        <a:pt x="521" y="254"/>
                      </a:lnTo>
                      <a:lnTo>
                        <a:pt x="531" y="243"/>
                      </a:lnTo>
                      <a:lnTo>
                        <a:pt x="538" y="234"/>
                      </a:lnTo>
                      <a:lnTo>
                        <a:pt x="544" y="227"/>
                      </a:lnTo>
                      <a:lnTo>
                        <a:pt x="547" y="224"/>
                      </a:lnTo>
                      <a:lnTo>
                        <a:pt x="550" y="219"/>
                      </a:lnTo>
                      <a:lnTo>
                        <a:pt x="552" y="214"/>
                      </a:lnTo>
                      <a:lnTo>
                        <a:pt x="554" y="209"/>
                      </a:lnTo>
                      <a:lnTo>
                        <a:pt x="554" y="194"/>
                      </a:lnTo>
                      <a:lnTo>
                        <a:pt x="551" y="178"/>
                      </a:lnTo>
                      <a:lnTo>
                        <a:pt x="545" y="164"/>
                      </a:lnTo>
                      <a:lnTo>
                        <a:pt x="538" y="1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0" name="Freeform 51"/>
                <p:cNvSpPr>
                  <a:spLocks/>
                </p:cNvSpPr>
                <p:nvPr/>
              </p:nvSpPr>
              <p:spPr bwMode="auto">
                <a:xfrm>
                  <a:off x="5518149" y="1739900"/>
                  <a:ext cx="1588" cy="3175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2 h 5"/>
                    <a:gd name="T4" fmla="*/ 1 w 1"/>
                    <a:gd name="T5" fmla="*/ 3 h 5"/>
                    <a:gd name="T6" fmla="*/ 1 w 1"/>
                    <a:gd name="T7" fmla="*/ 4 h 5"/>
                    <a:gd name="T8" fmla="*/ 0 w 1"/>
                    <a:gd name="T9" fmla="*/ 5 h 5"/>
                    <a:gd name="T10" fmla="*/ 1 w 1"/>
                    <a:gd name="T11" fmla="*/ 4 h 5"/>
                    <a:gd name="T12" fmla="*/ 1 w 1"/>
                    <a:gd name="T13" fmla="*/ 3 h 5"/>
                    <a:gd name="T14" fmla="*/ 1 w 1"/>
                    <a:gd name="T15" fmla="*/ 2 h 5"/>
                    <a:gd name="T16" fmla="*/ 1 w 1"/>
                    <a:gd name="T1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" h="5">
                      <a:moveTo>
                        <a:pt x="1" y="0"/>
                      </a:moveTo>
                      <a:lnTo>
                        <a:pt x="1" y="2"/>
                      </a:lnTo>
                      <a:lnTo>
                        <a:pt x="1" y="3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1" y="4"/>
                      </a:ln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1" name="Freeform 52"/>
                <p:cNvSpPr>
                  <a:spLocks/>
                </p:cNvSpPr>
                <p:nvPr/>
              </p:nvSpPr>
              <p:spPr bwMode="auto">
                <a:xfrm>
                  <a:off x="5445124" y="1670050"/>
                  <a:ext cx="400050" cy="311150"/>
                </a:xfrm>
                <a:custGeom>
                  <a:avLst/>
                  <a:gdLst>
                    <a:gd name="T0" fmla="*/ 28 w 506"/>
                    <a:gd name="T1" fmla="*/ 129 h 393"/>
                    <a:gd name="T2" fmla="*/ 15 w 506"/>
                    <a:gd name="T3" fmla="*/ 259 h 393"/>
                    <a:gd name="T4" fmla="*/ 0 w 506"/>
                    <a:gd name="T5" fmla="*/ 342 h 393"/>
                    <a:gd name="T6" fmla="*/ 82 w 506"/>
                    <a:gd name="T7" fmla="*/ 380 h 393"/>
                    <a:gd name="T8" fmla="*/ 190 w 506"/>
                    <a:gd name="T9" fmla="*/ 393 h 393"/>
                    <a:gd name="T10" fmla="*/ 216 w 506"/>
                    <a:gd name="T11" fmla="*/ 391 h 393"/>
                    <a:gd name="T12" fmla="*/ 227 w 506"/>
                    <a:gd name="T13" fmla="*/ 372 h 393"/>
                    <a:gd name="T14" fmla="*/ 300 w 506"/>
                    <a:gd name="T15" fmla="*/ 329 h 393"/>
                    <a:gd name="T16" fmla="*/ 365 w 506"/>
                    <a:gd name="T17" fmla="*/ 297 h 393"/>
                    <a:gd name="T18" fmla="*/ 390 w 506"/>
                    <a:gd name="T19" fmla="*/ 248 h 393"/>
                    <a:gd name="T20" fmla="*/ 430 w 506"/>
                    <a:gd name="T21" fmla="*/ 228 h 393"/>
                    <a:gd name="T22" fmla="*/ 471 w 506"/>
                    <a:gd name="T23" fmla="*/ 203 h 393"/>
                    <a:gd name="T24" fmla="*/ 479 w 506"/>
                    <a:gd name="T25" fmla="*/ 190 h 393"/>
                    <a:gd name="T26" fmla="*/ 501 w 506"/>
                    <a:gd name="T27" fmla="*/ 180 h 393"/>
                    <a:gd name="T28" fmla="*/ 496 w 506"/>
                    <a:gd name="T29" fmla="*/ 143 h 393"/>
                    <a:gd name="T30" fmla="*/ 461 w 506"/>
                    <a:gd name="T31" fmla="*/ 153 h 393"/>
                    <a:gd name="T32" fmla="*/ 400 w 506"/>
                    <a:gd name="T33" fmla="*/ 199 h 393"/>
                    <a:gd name="T34" fmla="*/ 299 w 506"/>
                    <a:gd name="T35" fmla="*/ 281 h 393"/>
                    <a:gd name="T36" fmla="*/ 266 w 506"/>
                    <a:gd name="T37" fmla="*/ 235 h 393"/>
                    <a:gd name="T38" fmla="*/ 337 w 506"/>
                    <a:gd name="T39" fmla="*/ 137 h 393"/>
                    <a:gd name="T40" fmla="*/ 392 w 506"/>
                    <a:gd name="T41" fmla="*/ 84 h 393"/>
                    <a:gd name="T42" fmla="*/ 417 w 506"/>
                    <a:gd name="T43" fmla="*/ 71 h 393"/>
                    <a:gd name="T44" fmla="*/ 446 w 506"/>
                    <a:gd name="T45" fmla="*/ 49 h 393"/>
                    <a:gd name="T46" fmla="*/ 421 w 506"/>
                    <a:gd name="T47" fmla="*/ 39 h 393"/>
                    <a:gd name="T48" fmla="*/ 388 w 506"/>
                    <a:gd name="T49" fmla="*/ 49 h 393"/>
                    <a:gd name="T50" fmla="*/ 341 w 506"/>
                    <a:gd name="T51" fmla="*/ 77 h 393"/>
                    <a:gd name="T52" fmla="*/ 315 w 506"/>
                    <a:gd name="T53" fmla="*/ 99 h 393"/>
                    <a:gd name="T54" fmla="*/ 272 w 506"/>
                    <a:gd name="T55" fmla="*/ 131 h 393"/>
                    <a:gd name="T56" fmla="*/ 238 w 506"/>
                    <a:gd name="T57" fmla="*/ 153 h 393"/>
                    <a:gd name="T58" fmla="*/ 232 w 506"/>
                    <a:gd name="T59" fmla="*/ 152 h 393"/>
                    <a:gd name="T60" fmla="*/ 238 w 506"/>
                    <a:gd name="T61" fmla="*/ 137 h 393"/>
                    <a:gd name="T62" fmla="*/ 263 w 506"/>
                    <a:gd name="T63" fmla="*/ 82 h 393"/>
                    <a:gd name="T64" fmla="*/ 310 w 506"/>
                    <a:gd name="T65" fmla="*/ 51 h 393"/>
                    <a:gd name="T66" fmla="*/ 329 w 506"/>
                    <a:gd name="T67" fmla="*/ 41 h 393"/>
                    <a:gd name="T68" fmla="*/ 355 w 506"/>
                    <a:gd name="T69" fmla="*/ 22 h 393"/>
                    <a:gd name="T70" fmla="*/ 332 w 506"/>
                    <a:gd name="T71" fmla="*/ 2 h 393"/>
                    <a:gd name="T72" fmla="*/ 264 w 506"/>
                    <a:gd name="T73" fmla="*/ 32 h 393"/>
                    <a:gd name="T74" fmla="*/ 217 w 506"/>
                    <a:gd name="T75" fmla="*/ 69 h 393"/>
                    <a:gd name="T76" fmla="*/ 193 w 506"/>
                    <a:gd name="T77" fmla="*/ 109 h 393"/>
                    <a:gd name="T78" fmla="*/ 166 w 506"/>
                    <a:gd name="T79" fmla="*/ 145 h 393"/>
                    <a:gd name="T80" fmla="*/ 127 w 506"/>
                    <a:gd name="T81" fmla="*/ 180 h 393"/>
                    <a:gd name="T82" fmla="*/ 137 w 506"/>
                    <a:gd name="T83" fmla="*/ 127 h 393"/>
                    <a:gd name="T84" fmla="*/ 165 w 506"/>
                    <a:gd name="T85" fmla="*/ 64 h 393"/>
                    <a:gd name="T86" fmla="*/ 190 w 506"/>
                    <a:gd name="T87" fmla="*/ 33 h 393"/>
                    <a:gd name="T88" fmla="*/ 150 w 506"/>
                    <a:gd name="T89" fmla="*/ 53 h 393"/>
                    <a:gd name="T90" fmla="*/ 121 w 506"/>
                    <a:gd name="T91" fmla="*/ 83 h 393"/>
                    <a:gd name="T92" fmla="*/ 87 w 506"/>
                    <a:gd name="T93" fmla="*/ 145 h 393"/>
                    <a:gd name="T94" fmla="*/ 60 w 506"/>
                    <a:gd name="T95" fmla="*/ 195 h 393"/>
                    <a:gd name="T96" fmla="*/ 51 w 506"/>
                    <a:gd name="T97" fmla="*/ 118 h 393"/>
                    <a:gd name="T98" fmla="*/ 79 w 506"/>
                    <a:gd name="T99" fmla="*/ 83 h 393"/>
                    <a:gd name="T100" fmla="*/ 87 w 506"/>
                    <a:gd name="T101" fmla="*/ 61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506" h="393">
                      <a:moveTo>
                        <a:pt x="87" y="61"/>
                      </a:moveTo>
                      <a:lnTo>
                        <a:pt x="53" y="90"/>
                      </a:lnTo>
                      <a:lnTo>
                        <a:pt x="39" y="106"/>
                      </a:lnTo>
                      <a:lnTo>
                        <a:pt x="31" y="120"/>
                      </a:lnTo>
                      <a:lnTo>
                        <a:pt x="28" y="129"/>
                      </a:lnTo>
                      <a:lnTo>
                        <a:pt x="27" y="132"/>
                      </a:lnTo>
                      <a:lnTo>
                        <a:pt x="27" y="198"/>
                      </a:lnTo>
                      <a:lnTo>
                        <a:pt x="24" y="208"/>
                      </a:lnTo>
                      <a:lnTo>
                        <a:pt x="21" y="233"/>
                      </a:lnTo>
                      <a:lnTo>
                        <a:pt x="15" y="259"/>
                      </a:lnTo>
                      <a:lnTo>
                        <a:pt x="12" y="276"/>
                      </a:lnTo>
                      <a:lnTo>
                        <a:pt x="10" y="292"/>
                      </a:lnTo>
                      <a:lnTo>
                        <a:pt x="5" y="314"/>
                      </a:lnTo>
                      <a:lnTo>
                        <a:pt x="1" y="334"/>
                      </a:lnTo>
                      <a:lnTo>
                        <a:pt x="0" y="342"/>
                      </a:lnTo>
                      <a:lnTo>
                        <a:pt x="4" y="353"/>
                      </a:lnTo>
                      <a:lnTo>
                        <a:pt x="15" y="363"/>
                      </a:lnTo>
                      <a:lnTo>
                        <a:pt x="33" y="370"/>
                      </a:lnTo>
                      <a:lnTo>
                        <a:pt x="56" y="375"/>
                      </a:lnTo>
                      <a:lnTo>
                        <a:pt x="82" y="380"/>
                      </a:lnTo>
                      <a:lnTo>
                        <a:pt x="112" y="385"/>
                      </a:lnTo>
                      <a:lnTo>
                        <a:pt x="145" y="388"/>
                      </a:lnTo>
                      <a:lnTo>
                        <a:pt x="180" y="391"/>
                      </a:lnTo>
                      <a:lnTo>
                        <a:pt x="186" y="391"/>
                      </a:lnTo>
                      <a:lnTo>
                        <a:pt x="190" y="393"/>
                      </a:lnTo>
                      <a:lnTo>
                        <a:pt x="196" y="393"/>
                      </a:lnTo>
                      <a:lnTo>
                        <a:pt x="201" y="393"/>
                      </a:lnTo>
                      <a:lnTo>
                        <a:pt x="206" y="391"/>
                      </a:lnTo>
                      <a:lnTo>
                        <a:pt x="211" y="391"/>
                      </a:lnTo>
                      <a:lnTo>
                        <a:pt x="216" y="391"/>
                      </a:lnTo>
                      <a:lnTo>
                        <a:pt x="220" y="390"/>
                      </a:lnTo>
                      <a:lnTo>
                        <a:pt x="221" y="386"/>
                      </a:lnTo>
                      <a:lnTo>
                        <a:pt x="223" y="381"/>
                      </a:lnTo>
                      <a:lnTo>
                        <a:pt x="225" y="377"/>
                      </a:lnTo>
                      <a:lnTo>
                        <a:pt x="227" y="372"/>
                      </a:lnTo>
                      <a:lnTo>
                        <a:pt x="239" y="362"/>
                      </a:lnTo>
                      <a:lnTo>
                        <a:pt x="251" y="351"/>
                      </a:lnTo>
                      <a:lnTo>
                        <a:pt x="266" y="343"/>
                      </a:lnTo>
                      <a:lnTo>
                        <a:pt x="284" y="335"/>
                      </a:lnTo>
                      <a:lnTo>
                        <a:pt x="300" y="329"/>
                      </a:lnTo>
                      <a:lnTo>
                        <a:pt x="316" y="324"/>
                      </a:lnTo>
                      <a:lnTo>
                        <a:pt x="332" y="318"/>
                      </a:lnTo>
                      <a:lnTo>
                        <a:pt x="346" y="313"/>
                      </a:lnTo>
                      <a:lnTo>
                        <a:pt x="357" y="306"/>
                      </a:lnTo>
                      <a:lnTo>
                        <a:pt x="365" y="297"/>
                      </a:lnTo>
                      <a:lnTo>
                        <a:pt x="372" y="287"/>
                      </a:lnTo>
                      <a:lnTo>
                        <a:pt x="378" y="275"/>
                      </a:lnTo>
                      <a:lnTo>
                        <a:pt x="382" y="264"/>
                      </a:lnTo>
                      <a:lnTo>
                        <a:pt x="386" y="254"/>
                      </a:lnTo>
                      <a:lnTo>
                        <a:pt x="390" y="248"/>
                      </a:lnTo>
                      <a:lnTo>
                        <a:pt x="395" y="244"/>
                      </a:lnTo>
                      <a:lnTo>
                        <a:pt x="402" y="242"/>
                      </a:lnTo>
                      <a:lnTo>
                        <a:pt x="410" y="238"/>
                      </a:lnTo>
                      <a:lnTo>
                        <a:pt x="420" y="234"/>
                      </a:lnTo>
                      <a:lnTo>
                        <a:pt x="430" y="228"/>
                      </a:lnTo>
                      <a:lnTo>
                        <a:pt x="439" y="222"/>
                      </a:lnTo>
                      <a:lnTo>
                        <a:pt x="448" y="218"/>
                      </a:lnTo>
                      <a:lnTo>
                        <a:pt x="456" y="214"/>
                      </a:lnTo>
                      <a:lnTo>
                        <a:pt x="463" y="212"/>
                      </a:lnTo>
                      <a:lnTo>
                        <a:pt x="471" y="203"/>
                      </a:lnTo>
                      <a:lnTo>
                        <a:pt x="474" y="188"/>
                      </a:lnTo>
                      <a:lnTo>
                        <a:pt x="474" y="173"/>
                      </a:lnTo>
                      <a:lnTo>
                        <a:pt x="473" y="166"/>
                      </a:lnTo>
                      <a:lnTo>
                        <a:pt x="476" y="181"/>
                      </a:lnTo>
                      <a:lnTo>
                        <a:pt x="479" y="190"/>
                      </a:lnTo>
                      <a:lnTo>
                        <a:pt x="485" y="195"/>
                      </a:lnTo>
                      <a:lnTo>
                        <a:pt x="490" y="195"/>
                      </a:lnTo>
                      <a:lnTo>
                        <a:pt x="496" y="188"/>
                      </a:lnTo>
                      <a:lnTo>
                        <a:pt x="499" y="183"/>
                      </a:lnTo>
                      <a:lnTo>
                        <a:pt x="501" y="180"/>
                      </a:lnTo>
                      <a:lnTo>
                        <a:pt x="502" y="178"/>
                      </a:lnTo>
                      <a:lnTo>
                        <a:pt x="506" y="171"/>
                      </a:lnTo>
                      <a:lnTo>
                        <a:pt x="505" y="161"/>
                      </a:lnTo>
                      <a:lnTo>
                        <a:pt x="500" y="151"/>
                      </a:lnTo>
                      <a:lnTo>
                        <a:pt x="496" y="143"/>
                      </a:lnTo>
                      <a:lnTo>
                        <a:pt x="490" y="142"/>
                      </a:lnTo>
                      <a:lnTo>
                        <a:pt x="484" y="143"/>
                      </a:lnTo>
                      <a:lnTo>
                        <a:pt x="477" y="145"/>
                      </a:lnTo>
                      <a:lnTo>
                        <a:pt x="469" y="148"/>
                      </a:lnTo>
                      <a:lnTo>
                        <a:pt x="461" y="153"/>
                      </a:lnTo>
                      <a:lnTo>
                        <a:pt x="452" y="159"/>
                      </a:lnTo>
                      <a:lnTo>
                        <a:pt x="443" y="166"/>
                      </a:lnTo>
                      <a:lnTo>
                        <a:pt x="432" y="173"/>
                      </a:lnTo>
                      <a:lnTo>
                        <a:pt x="417" y="184"/>
                      </a:lnTo>
                      <a:lnTo>
                        <a:pt x="400" y="199"/>
                      </a:lnTo>
                      <a:lnTo>
                        <a:pt x="382" y="216"/>
                      </a:lnTo>
                      <a:lnTo>
                        <a:pt x="362" y="235"/>
                      </a:lnTo>
                      <a:lnTo>
                        <a:pt x="341" y="252"/>
                      </a:lnTo>
                      <a:lnTo>
                        <a:pt x="319" y="268"/>
                      </a:lnTo>
                      <a:lnTo>
                        <a:pt x="299" y="281"/>
                      </a:lnTo>
                      <a:lnTo>
                        <a:pt x="277" y="290"/>
                      </a:lnTo>
                      <a:lnTo>
                        <a:pt x="262" y="290"/>
                      </a:lnTo>
                      <a:lnTo>
                        <a:pt x="256" y="279"/>
                      </a:lnTo>
                      <a:lnTo>
                        <a:pt x="258" y="260"/>
                      </a:lnTo>
                      <a:lnTo>
                        <a:pt x="266" y="235"/>
                      </a:lnTo>
                      <a:lnTo>
                        <a:pt x="279" y="208"/>
                      </a:lnTo>
                      <a:lnTo>
                        <a:pt x="294" y="183"/>
                      </a:lnTo>
                      <a:lnTo>
                        <a:pt x="310" y="161"/>
                      </a:lnTo>
                      <a:lnTo>
                        <a:pt x="324" y="147"/>
                      </a:lnTo>
                      <a:lnTo>
                        <a:pt x="337" y="137"/>
                      </a:lnTo>
                      <a:lnTo>
                        <a:pt x="349" y="125"/>
                      </a:lnTo>
                      <a:lnTo>
                        <a:pt x="362" y="114"/>
                      </a:lnTo>
                      <a:lnTo>
                        <a:pt x="373" y="102"/>
                      </a:lnTo>
                      <a:lnTo>
                        <a:pt x="384" y="92"/>
                      </a:lnTo>
                      <a:lnTo>
                        <a:pt x="392" y="84"/>
                      </a:lnTo>
                      <a:lnTo>
                        <a:pt x="397" y="78"/>
                      </a:lnTo>
                      <a:lnTo>
                        <a:pt x="399" y="76"/>
                      </a:lnTo>
                      <a:lnTo>
                        <a:pt x="403" y="77"/>
                      </a:lnTo>
                      <a:lnTo>
                        <a:pt x="410" y="75"/>
                      </a:lnTo>
                      <a:lnTo>
                        <a:pt x="417" y="71"/>
                      </a:lnTo>
                      <a:lnTo>
                        <a:pt x="426" y="66"/>
                      </a:lnTo>
                      <a:lnTo>
                        <a:pt x="433" y="60"/>
                      </a:lnTo>
                      <a:lnTo>
                        <a:pt x="440" y="55"/>
                      </a:lnTo>
                      <a:lnTo>
                        <a:pt x="445" y="51"/>
                      </a:lnTo>
                      <a:lnTo>
                        <a:pt x="446" y="49"/>
                      </a:lnTo>
                      <a:lnTo>
                        <a:pt x="447" y="42"/>
                      </a:lnTo>
                      <a:lnTo>
                        <a:pt x="444" y="39"/>
                      </a:lnTo>
                      <a:lnTo>
                        <a:pt x="438" y="38"/>
                      </a:lnTo>
                      <a:lnTo>
                        <a:pt x="430" y="38"/>
                      </a:lnTo>
                      <a:lnTo>
                        <a:pt x="421" y="39"/>
                      </a:lnTo>
                      <a:lnTo>
                        <a:pt x="411" y="41"/>
                      </a:lnTo>
                      <a:lnTo>
                        <a:pt x="405" y="44"/>
                      </a:lnTo>
                      <a:lnTo>
                        <a:pt x="400" y="45"/>
                      </a:lnTo>
                      <a:lnTo>
                        <a:pt x="395" y="46"/>
                      </a:lnTo>
                      <a:lnTo>
                        <a:pt x="388" y="49"/>
                      </a:lnTo>
                      <a:lnTo>
                        <a:pt x="379" y="54"/>
                      </a:lnTo>
                      <a:lnTo>
                        <a:pt x="369" y="59"/>
                      </a:lnTo>
                      <a:lnTo>
                        <a:pt x="359" y="64"/>
                      </a:lnTo>
                      <a:lnTo>
                        <a:pt x="349" y="71"/>
                      </a:lnTo>
                      <a:lnTo>
                        <a:pt x="341" y="77"/>
                      </a:lnTo>
                      <a:lnTo>
                        <a:pt x="334" y="84"/>
                      </a:lnTo>
                      <a:lnTo>
                        <a:pt x="331" y="87"/>
                      </a:lnTo>
                      <a:lnTo>
                        <a:pt x="326" y="91"/>
                      </a:lnTo>
                      <a:lnTo>
                        <a:pt x="320" y="94"/>
                      </a:lnTo>
                      <a:lnTo>
                        <a:pt x="315" y="99"/>
                      </a:lnTo>
                      <a:lnTo>
                        <a:pt x="308" y="105"/>
                      </a:lnTo>
                      <a:lnTo>
                        <a:pt x="300" y="109"/>
                      </a:lnTo>
                      <a:lnTo>
                        <a:pt x="292" y="115"/>
                      </a:lnTo>
                      <a:lnTo>
                        <a:pt x="284" y="121"/>
                      </a:lnTo>
                      <a:lnTo>
                        <a:pt x="272" y="131"/>
                      </a:lnTo>
                      <a:lnTo>
                        <a:pt x="262" y="140"/>
                      </a:lnTo>
                      <a:lnTo>
                        <a:pt x="254" y="146"/>
                      </a:lnTo>
                      <a:lnTo>
                        <a:pt x="247" y="150"/>
                      </a:lnTo>
                      <a:lnTo>
                        <a:pt x="242" y="152"/>
                      </a:lnTo>
                      <a:lnTo>
                        <a:pt x="238" y="153"/>
                      </a:lnTo>
                      <a:lnTo>
                        <a:pt x="235" y="152"/>
                      </a:lnTo>
                      <a:lnTo>
                        <a:pt x="234" y="151"/>
                      </a:lnTo>
                      <a:lnTo>
                        <a:pt x="233" y="152"/>
                      </a:lnTo>
                      <a:lnTo>
                        <a:pt x="233" y="152"/>
                      </a:lnTo>
                      <a:lnTo>
                        <a:pt x="232" y="152"/>
                      </a:lnTo>
                      <a:lnTo>
                        <a:pt x="232" y="152"/>
                      </a:lnTo>
                      <a:lnTo>
                        <a:pt x="234" y="151"/>
                      </a:lnTo>
                      <a:lnTo>
                        <a:pt x="234" y="146"/>
                      </a:lnTo>
                      <a:lnTo>
                        <a:pt x="235" y="142"/>
                      </a:lnTo>
                      <a:lnTo>
                        <a:pt x="238" y="137"/>
                      </a:lnTo>
                      <a:lnTo>
                        <a:pt x="240" y="133"/>
                      </a:lnTo>
                      <a:lnTo>
                        <a:pt x="248" y="121"/>
                      </a:lnTo>
                      <a:lnTo>
                        <a:pt x="255" y="104"/>
                      </a:lnTo>
                      <a:lnTo>
                        <a:pt x="261" y="89"/>
                      </a:lnTo>
                      <a:lnTo>
                        <a:pt x="263" y="82"/>
                      </a:lnTo>
                      <a:lnTo>
                        <a:pt x="276" y="79"/>
                      </a:lnTo>
                      <a:lnTo>
                        <a:pt x="287" y="74"/>
                      </a:lnTo>
                      <a:lnTo>
                        <a:pt x="296" y="67"/>
                      </a:lnTo>
                      <a:lnTo>
                        <a:pt x="304" y="59"/>
                      </a:lnTo>
                      <a:lnTo>
                        <a:pt x="310" y="51"/>
                      </a:lnTo>
                      <a:lnTo>
                        <a:pt x="314" y="44"/>
                      </a:lnTo>
                      <a:lnTo>
                        <a:pt x="316" y="39"/>
                      </a:lnTo>
                      <a:lnTo>
                        <a:pt x="317" y="37"/>
                      </a:lnTo>
                      <a:lnTo>
                        <a:pt x="323" y="40"/>
                      </a:lnTo>
                      <a:lnTo>
                        <a:pt x="329" y="41"/>
                      </a:lnTo>
                      <a:lnTo>
                        <a:pt x="334" y="40"/>
                      </a:lnTo>
                      <a:lnTo>
                        <a:pt x="340" y="37"/>
                      </a:lnTo>
                      <a:lnTo>
                        <a:pt x="346" y="32"/>
                      </a:lnTo>
                      <a:lnTo>
                        <a:pt x="350" y="27"/>
                      </a:lnTo>
                      <a:lnTo>
                        <a:pt x="355" y="22"/>
                      </a:lnTo>
                      <a:lnTo>
                        <a:pt x="359" y="16"/>
                      </a:lnTo>
                      <a:lnTo>
                        <a:pt x="356" y="6"/>
                      </a:lnTo>
                      <a:lnTo>
                        <a:pt x="350" y="1"/>
                      </a:lnTo>
                      <a:lnTo>
                        <a:pt x="342" y="0"/>
                      </a:lnTo>
                      <a:lnTo>
                        <a:pt x="332" y="2"/>
                      </a:lnTo>
                      <a:lnTo>
                        <a:pt x="323" y="4"/>
                      </a:lnTo>
                      <a:lnTo>
                        <a:pt x="310" y="10"/>
                      </a:lnTo>
                      <a:lnTo>
                        <a:pt x="295" y="17"/>
                      </a:lnTo>
                      <a:lnTo>
                        <a:pt x="279" y="24"/>
                      </a:lnTo>
                      <a:lnTo>
                        <a:pt x="264" y="32"/>
                      </a:lnTo>
                      <a:lnTo>
                        <a:pt x="251" y="38"/>
                      </a:lnTo>
                      <a:lnTo>
                        <a:pt x="243" y="42"/>
                      </a:lnTo>
                      <a:lnTo>
                        <a:pt x="240" y="45"/>
                      </a:lnTo>
                      <a:lnTo>
                        <a:pt x="227" y="56"/>
                      </a:lnTo>
                      <a:lnTo>
                        <a:pt x="217" y="69"/>
                      </a:lnTo>
                      <a:lnTo>
                        <a:pt x="209" y="79"/>
                      </a:lnTo>
                      <a:lnTo>
                        <a:pt x="206" y="84"/>
                      </a:lnTo>
                      <a:lnTo>
                        <a:pt x="202" y="92"/>
                      </a:lnTo>
                      <a:lnTo>
                        <a:pt x="197" y="101"/>
                      </a:lnTo>
                      <a:lnTo>
                        <a:pt x="193" y="109"/>
                      </a:lnTo>
                      <a:lnTo>
                        <a:pt x="187" y="117"/>
                      </a:lnTo>
                      <a:lnTo>
                        <a:pt x="182" y="125"/>
                      </a:lnTo>
                      <a:lnTo>
                        <a:pt x="177" y="132"/>
                      </a:lnTo>
                      <a:lnTo>
                        <a:pt x="171" y="139"/>
                      </a:lnTo>
                      <a:lnTo>
                        <a:pt x="166" y="145"/>
                      </a:lnTo>
                      <a:lnTo>
                        <a:pt x="156" y="163"/>
                      </a:lnTo>
                      <a:lnTo>
                        <a:pt x="147" y="174"/>
                      </a:lnTo>
                      <a:lnTo>
                        <a:pt x="139" y="180"/>
                      </a:lnTo>
                      <a:lnTo>
                        <a:pt x="132" y="181"/>
                      </a:lnTo>
                      <a:lnTo>
                        <a:pt x="127" y="180"/>
                      </a:lnTo>
                      <a:lnTo>
                        <a:pt x="124" y="175"/>
                      </a:lnTo>
                      <a:lnTo>
                        <a:pt x="124" y="170"/>
                      </a:lnTo>
                      <a:lnTo>
                        <a:pt x="125" y="166"/>
                      </a:lnTo>
                      <a:lnTo>
                        <a:pt x="132" y="148"/>
                      </a:lnTo>
                      <a:lnTo>
                        <a:pt x="137" y="127"/>
                      </a:lnTo>
                      <a:lnTo>
                        <a:pt x="142" y="106"/>
                      </a:lnTo>
                      <a:lnTo>
                        <a:pt x="143" y="98"/>
                      </a:lnTo>
                      <a:lnTo>
                        <a:pt x="147" y="92"/>
                      </a:lnTo>
                      <a:lnTo>
                        <a:pt x="155" y="79"/>
                      </a:lnTo>
                      <a:lnTo>
                        <a:pt x="165" y="64"/>
                      </a:lnTo>
                      <a:lnTo>
                        <a:pt x="174" y="52"/>
                      </a:lnTo>
                      <a:lnTo>
                        <a:pt x="179" y="47"/>
                      </a:lnTo>
                      <a:lnTo>
                        <a:pt x="182" y="42"/>
                      </a:lnTo>
                      <a:lnTo>
                        <a:pt x="187" y="38"/>
                      </a:lnTo>
                      <a:lnTo>
                        <a:pt x="190" y="33"/>
                      </a:lnTo>
                      <a:lnTo>
                        <a:pt x="182" y="37"/>
                      </a:lnTo>
                      <a:lnTo>
                        <a:pt x="173" y="40"/>
                      </a:lnTo>
                      <a:lnTo>
                        <a:pt x="165" y="44"/>
                      </a:lnTo>
                      <a:lnTo>
                        <a:pt x="157" y="48"/>
                      </a:lnTo>
                      <a:lnTo>
                        <a:pt x="150" y="53"/>
                      </a:lnTo>
                      <a:lnTo>
                        <a:pt x="143" y="57"/>
                      </a:lnTo>
                      <a:lnTo>
                        <a:pt x="136" y="62"/>
                      </a:lnTo>
                      <a:lnTo>
                        <a:pt x="132" y="67"/>
                      </a:lnTo>
                      <a:lnTo>
                        <a:pt x="127" y="74"/>
                      </a:lnTo>
                      <a:lnTo>
                        <a:pt x="121" y="83"/>
                      </a:lnTo>
                      <a:lnTo>
                        <a:pt x="114" y="94"/>
                      </a:lnTo>
                      <a:lnTo>
                        <a:pt x="107" y="107"/>
                      </a:lnTo>
                      <a:lnTo>
                        <a:pt x="101" y="120"/>
                      </a:lnTo>
                      <a:lnTo>
                        <a:pt x="94" y="132"/>
                      </a:lnTo>
                      <a:lnTo>
                        <a:pt x="87" y="145"/>
                      </a:lnTo>
                      <a:lnTo>
                        <a:pt x="81" y="155"/>
                      </a:lnTo>
                      <a:lnTo>
                        <a:pt x="72" y="190"/>
                      </a:lnTo>
                      <a:lnTo>
                        <a:pt x="66" y="200"/>
                      </a:lnTo>
                      <a:lnTo>
                        <a:pt x="61" y="198"/>
                      </a:lnTo>
                      <a:lnTo>
                        <a:pt x="60" y="195"/>
                      </a:lnTo>
                      <a:lnTo>
                        <a:pt x="60" y="186"/>
                      </a:lnTo>
                      <a:lnTo>
                        <a:pt x="59" y="169"/>
                      </a:lnTo>
                      <a:lnTo>
                        <a:pt x="57" y="147"/>
                      </a:lnTo>
                      <a:lnTo>
                        <a:pt x="53" y="130"/>
                      </a:lnTo>
                      <a:lnTo>
                        <a:pt x="51" y="118"/>
                      </a:lnTo>
                      <a:lnTo>
                        <a:pt x="54" y="109"/>
                      </a:lnTo>
                      <a:lnTo>
                        <a:pt x="59" y="104"/>
                      </a:lnTo>
                      <a:lnTo>
                        <a:pt x="66" y="98"/>
                      </a:lnTo>
                      <a:lnTo>
                        <a:pt x="72" y="92"/>
                      </a:lnTo>
                      <a:lnTo>
                        <a:pt x="79" y="83"/>
                      </a:lnTo>
                      <a:lnTo>
                        <a:pt x="84" y="74"/>
                      </a:lnTo>
                      <a:lnTo>
                        <a:pt x="90" y="64"/>
                      </a:lnTo>
                      <a:lnTo>
                        <a:pt x="89" y="63"/>
                      </a:lnTo>
                      <a:lnTo>
                        <a:pt x="88" y="62"/>
                      </a:lnTo>
                      <a:lnTo>
                        <a:pt x="87" y="61"/>
                      </a:lnTo>
                      <a:lnTo>
                        <a:pt x="87" y="61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3" name="Freeform 53"/>
                <p:cNvSpPr>
                  <a:spLocks/>
                </p:cNvSpPr>
                <p:nvPr/>
              </p:nvSpPr>
              <p:spPr bwMode="auto">
                <a:xfrm>
                  <a:off x="5543549" y="1819275"/>
                  <a:ext cx="52388" cy="155575"/>
                </a:xfrm>
                <a:custGeom>
                  <a:avLst/>
                  <a:gdLst>
                    <a:gd name="T0" fmla="*/ 7 w 65"/>
                    <a:gd name="T1" fmla="*/ 131 h 195"/>
                    <a:gd name="T2" fmla="*/ 9 w 65"/>
                    <a:gd name="T3" fmla="*/ 110 h 195"/>
                    <a:gd name="T4" fmla="*/ 15 w 65"/>
                    <a:gd name="T5" fmla="*/ 85 h 195"/>
                    <a:gd name="T6" fmla="*/ 25 w 65"/>
                    <a:gd name="T7" fmla="*/ 56 h 195"/>
                    <a:gd name="T8" fmla="*/ 40 w 65"/>
                    <a:gd name="T9" fmla="*/ 24 h 195"/>
                    <a:gd name="T10" fmla="*/ 55 w 65"/>
                    <a:gd name="T11" fmla="*/ 2 h 195"/>
                    <a:gd name="T12" fmla="*/ 62 w 65"/>
                    <a:gd name="T13" fmla="*/ 0 h 195"/>
                    <a:gd name="T14" fmla="*/ 65 w 65"/>
                    <a:gd name="T15" fmla="*/ 5 h 195"/>
                    <a:gd name="T16" fmla="*/ 65 w 65"/>
                    <a:gd name="T17" fmla="*/ 10 h 195"/>
                    <a:gd name="T18" fmla="*/ 38 w 65"/>
                    <a:gd name="T19" fmla="*/ 85 h 195"/>
                    <a:gd name="T20" fmla="*/ 27 w 65"/>
                    <a:gd name="T21" fmla="*/ 125 h 195"/>
                    <a:gd name="T22" fmla="*/ 19 w 65"/>
                    <a:gd name="T23" fmla="*/ 155 h 195"/>
                    <a:gd name="T24" fmla="*/ 14 w 65"/>
                    <a:gd name="T25" fmla="*/ 175 h 195"/>
                    <a:gd name="T26" fmla="*/ 8 w 65"/>
                    <a:gd name="T27" fmla="*/ 186 h 195"/>
                    <a:gd name="T28" fmla="*/ 4 w 65"/>
                    <a:gd name="T29" fmla="*/ 193 h 195"/>
                    <a:gd name="T30" fmla="*/ 2 w 65"/>
                    <a:gd name="T31" fmla="*/ 195 h 195"/>
                    <a:gd name="T32" fmla="*/ 0 w 65"/>
                    <a:gd name="T33" fmla="*/ 195 h 195"/>
                    <a:gd name="T34" fmla="*/ 0 w 65"/>
                    <a:gd name="T35" fmla="*/ 195 h 195"/>
                    <a:gd name="T36" fmla="*/ 1 w 65"/>
                    <a:gd name="T37" fmla="*/ 189 h 195"/>
                    <a:gd name="T38" fmla="*/ 2 w 65"/>
                    <a:gd name="T39" fmla="*/ 172 h 195"/>
                    <a:gd name="T40" fmla="*/ 4 w 65"/>
                    <a:gd name="T41" fmla="*/ 152 h 195"/>
                    <a:gd name="T42" fmla="*/ 7 w 65"/>
                    <a:gd name="T43" fmla="*/ 131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5" h="195">
                      <a:moveTo>
                        <a:pt x="7" y="131"/>
                      </a:moveTo>
                      <a:lnTo>
                        <a:pt x="9" y="110"/>
                      </a:lnTo>
                      <a:lnTo>
                        <a:pt x="15" y="85"/>
                      </a:lnTo>
                      <a:lnTo>
                        <a:pt x="25" y="56"/>
                      </a:lnTo>
                      <a:lnTo>
                        <a:pt x="40" y="24"/>
                      </a:lnTo>
                      <a:lnTo>
                        <a:pt x="55" y="2"/>
                      </a:lnTo>
                      <a:lnTo>
                        <a:pt x="62" y="0"/>
                      </a:lnTo>
                      <a:lnTo>
                        <a:pt x="65" y="5"/>
                      </a:lnTo>
                      <a:lnTo>
                        <a:pt x="65" y="10"/>
                      </a:lnTo>
                      <a:lnTo>
                        <a:pt x="38" y="85"/>
                      </a:lnTo>
                      <a:lnTo>
                        <a:pt x="27" y="125"/>
                      </a:lnTo>
                      <a:lnTo>
                        <a:pt x="19" y="155"/>
                      </a:lnTo>
                      <a:lnTo>
                        <a:pt x="14" y="175"/>
                      </a:lnTo>
                      <a:lnTo>
                        <a:pt x="8" y="186"/>
                      </a:lnTo>
                      <a:lnTo>
                        <a:pt x="4" y="193"/>
                      </a:lnTo>
                      <a:lnTo>
                        <a:pt x="2" y="195"/>
                      </a:lnTo>
                      <a:lnTo>
                        <a:pt x="0" y="195"/>
                      </a:lnTo>
                      <a:lnTo>
                        <a:pt x="0" y="195"/>
                      </a:lnTo>
                      <a:lnTo>
                        <a:pt x="1" y="189"/>
                      </a:lnTo>
                      <a:lnTo>
                        <a:pt x="2" y="172"/>
                      </a:lnTo>
                      <a:lnTo>
                        <a:pt x="4" y="152"/>
                      </a:lnTo>
                      <a:lnTo>
                        <a:pt x="7" y="131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4" name="Freeform 54"/>
                <p:cNvSpPr>
                  <a:spLocks/>
                </p:cNvSpPr>
                <p:nvPr/>
              </p:nvSpPr>
              <p:spPr bwMode="auto">
                <a:xfrm>
                  <a:off x="5494337" y="1843088"/>
                  <a:ext cx="30163" cy="107950"/>
                </a:xfrm>
                <a:custGeom>
                  <a:avLst/>
                  <a:gdLst>
                    <a:gd name="T0" fmla="*/ 3 w 38"/>
                    <a:gd name="T1" fmla="*/ 64 h 136"/>
                    <a:gd name="T2" fmla="*/ 6 w 38"/>
                    <a:gd name="T3" fmla="*/ 53 h 136"/>
                    <a:gd name="T4" fmla="*/ 11 w 38"/>
                    <a:gd name="T5" fmla="*/ 39 h 136"/>
                    <a:gd name="T6" fmla="*/ 17 w 38"/>
                    <a:gd name="T7" fmla="*/ 26 h 136"/>
                    <a:gd name="T8" fmla="*/ 23 w 38"/>
                    <a:gd name="T9" fmla="*/ 15 h 136"/>
                    <a:gd name="T10" fmla="*/ 28 w 38"/>
                    <a:gd name="T11" fmla="*/ 5 h 136"/>
                    <a:gd name="T12" fmla="*/ 33 w 38"/>
                    <a:gd name="T13" fmla="*/ 0 h 136"/>
                    <a:gd name="T14" fmla="*/ 36 w 38"/>
                    <a:gd name="T15" fmla="*/ 0 h 136"/>
                    <a:gd name="T16" fmla="*/ 38 w 38"/>
                    <a:gd name="T17" fmla="*/ 7 h 136"/>
                    <a:gd name="T18" fmla="*/ 34 w 38"/>
                    <a:gd name="T19" fmla="*/ 16 h 136"/>
                    <a:gd name="T20" fmla="*/ 27 w 38"/>
                    <a:gd name="T21" fmla="*/ 35 h 136"/>
                    <a:gd name="T22" fmla="*/ 20 w 38"/>
                    <a:gd name="T23" fmla="*/ 58 h 136"/>
                    <a:gd name="T24" fmla="*/ 16 w 38"/>
                    <a:gd name="T25" fmla="*/ 75 h 136"/>
                    <a:gd name="T26" fmla="*/ 14 w 38"/>
                    <a:gd name="T27" fmla="*/ 91 h 136"/>
                    <a:gd name="T28" fmla="*/ 13 w 38"/>
                    <a:gd name="T29" fmla="*/ 111 h 136"/>
                    <a:gd name="T30" fmla="*/ 11 w 38"/>
                    <a:gd name="T31" fmla="*/ 130 h 136"/>
                    <a:gd name="T32" fmla="*/ 6 w 38"/>
                    <a:gd name="T33" fmla="*/ 136 h 136"/>
                    <a:gd name="T34" fmla="*/ 1 w 38"/>
                    <a:gd name="T35" fmla="*/ 128 h 136"/>
                    <a:gd name="T36" fmla="*/ 0 w 38"/>
                    <a:gd name="T37" fmla="*/ 109 h 136"/>
                    <a:gd name="T38" fmla="*/ 0 w 38"/>
                    <a:gd name="T39" fmla="*/ 87 h 136"/>
                    <a:gd name="T40" fmla="*/ 3 w 38"/>
                    <a:gd name="T41" fmla="*/ 64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8" h="136">
                      <a:moveTo>
                        <a:pt x="3" y="64"/>
                      </a:moveTo>
                      <a:lnTo>
                        <a:pt x="6" y="53"/>
                      </a:lnTo>
                      <a:lnTo>
                        <a:pt x="11" y="39"/>
                      </a:lnTo>
                      <a:lnTo>
                        <a:pt x="17" y="26"/>
                      </a:lnTo>
                      <a:lnTo>
                        <a:pt x="23" y="15"/>
                      </a:lnTo>
                      <a:lnTo>
                        <a:pt x="28" y="5"/>
                      </a:lnTo>
                      <a:lnTo>
                        <a:pt x="33" y="0"/>
                      </a:lnTo>
                      <a:lnTo>
                        <a:pt x="36" y="0"/>
                      </a:lnTo>
                      <a:lnTo>
                        <a:pt x="38" y="7"/>
                      </a:lnTo>
                      <a:lnTo>
                        <a:pt x="34" y="16"/>
                      </a:lnTo>
                      <a:lnTo>
                        <a:pt x="27" y="35"/>
                      </a:lnTo>
                      <a:lnTo>
                        <a:pt x="20" y="58"/>
                      </a:lnTo>
                      <a:lnTo>
                        <a:pt x="16" y="75"/>
                      </a:lnTo>
                      <a:lnTo>
                        <a:pt x="14" y="91"/>
                      </a:lnTo>
                      <a:lnTo>
                        <a:pt x="13" y="111"/>
                      </a:lnTo>
                      <a:lnTo>
                        <a:pt x="11" y="130"/>
                      </a:lnTo>
                      <a:lnTo>
                        <a:pt x="6" y="136"/>
                      </a:lnTo>
                      <a:lnTo>
                        <a:pt x="1" y="128"/>
                      </a:lnTo>
                      <a:lnTo>
                        <a:pt x="0" y="109"/>
                      </a:lnTo>
                      <a:lnTo>
                        <a:pt x="0" y="87"/>
                      </a:lnTo>
                      <a:lnTo>
                        <a:pt x="3" y="64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5" name="Freeform 56"/>
                <p:cNvSpPr>
                  <a:spLocks/>
                </p:cNvSpPr>
                <p:nvPr/>
              </p:nvSpPr>
              <p:spPr bwMode="auto">
                <a:xfrm>
                  <a:off x="5718174" y="1801813"/>
                  <a:ext cx="114300" cy="117475"/>
                </a:xfrm>
                <a:custGeom>
                  <a:avLst/>
                  <a:gdLst>
                    <a:gd name="T0" fmla="*/ 127 w 144"/>
                    <a:gd name="T1" fmla="*/ 0 h 147"/>
                    <a:gd name="T2" fmla="*/ 128 w 144"/>
                    <a:gd name="T3" fmla="*/ 7 h 147"/>
                    <a:gd name="T4" fmla="*/ 128 w 144"/>
                    <a:gd name="T5" fmla="*/ 22 h 147"/>
                    <a:gd name="T6" fmla="*/ 125 w 144"/>
                    <a:gd name="T7" fmla="*/ 37 h 147"/>
                    <a:gd name="T8" fmla="*/ 117 w 144"/>
                    <a:gd name="T9" fmla="*/ 46 h 147"/>
                    <a:gd name="T10" fmla="*/ 110 w 144"/>
                    <a:gd name="T11" fmla="*/ 48 h 147"/>
                    <a:gd name="T12" fmla="*/ 102 w 144"/>
                    <a:gd name="T13" fmla="*/ 52 h 147"/>
                    <a:gd name="T14" fmla="*/ 93 w 144"/>
                    <a:gd name="T15" fmla="*/ 56 h 147"/>
                    <a:gd name="T16" fmla="*/ 84 w 144"/>
                    <a:gd name="T17" fmla="*/ 62 h 147"/>
                    <a:gd name="T18" fmla="*/ 74 w 144"/>
                    <a:gd name="T19" fmla="*/ 68 h 147"/>
                    <a:gd name="T20" fmla="*/ 64 w 144"/>
                    <a:gd name="T21" fmla="*/ 72 h 147"/>
                    <a:gd name="T22" fmla="*/ 56 w 144"/>
                    <a:gd name="T23" fmla="*/ 76 h 147"/>
                    <a:gd name="T24" fmla="*/ 49 w 144"/>
                    <a:gd name="T25" fmla="*/ 78 h 147"/>
                    <a:gd name="T26" fmla="*/ 44 w 144"/>
                    <a:gd name="T27" fmla="*/ 82 h 147"/>
                    <a:gd name="T28" fmla="*/ 40 w 144"/>
                    <a:gd name="T29" fmla="*/ 88 h 147"/>
                    <a:gd name="T30" fmla="*/ 36 w 144"/>
                    <a:gd name="T31" fmla="*/ 98 h 147"/>
                    <a:gd name="T32" fmla="*/ 32 w 144"/>
                    <a:gd name="T33" fmla="*/ 109 h 147"/>
                    <a:gd name="T34" fmla="*/ 26 w 144"/>
                    <a:gd name="T35" fmla="*/ 121 h 147"/>
                    <a:gd name="T36" fmla="*/ 19 w 144"/>
                    <a:gd name="T37" fmla="*/ 131 h 147"/>
                    <a:gd name="T38" fmla="*/ 11 w 144"/>
                    <a:gd name="T39" fmla="*/ 140 h 147"/>
                    <a:gd name="T40" fmla="*/ 0 w 144"/>
                    <a:gd name="T41" fmla="*/ 147 h 147"/>
                    <a:gd name="T42" fmla="*/ 9 w 144"/>
                    <a:gd name="T43" fmla="*/ 143 h 147"/>
                    <a:gd name="T44" fmla="*/ 17 w 144"/>
                    <a:gd name="T45" fmla="*/ 134 h 147"/>
                    <a:gd name="T46" fmla="*/ 25 w 144"/>
                    <a:gd name="T47" fmla="*/ 125 h 147"/>
                    <a:gd name="T48" fmla="*/ 33 w 144"/>
                    <a:gd name="T49" fmla="*/ 114 h 147"/>
                    <a:gd name="T50" fmla="*/ 41 w 144"/>
                    <a:gd name="T51" fmla="*/ 102 h 147"/>
                    <a:gd name="T52" fmla="*/ 52 w 144"/>
                    <a:gd name="T53" fmla="*/ 92 h 147"/>
                    <a:gd name="T54" fmla="*/ 63 w 144"/>
                    <a:gd name="T55" fmla="*/ 84 h 147"/>
                    <a:gd name="T56" fmla="*/ 77 w 144"/>
                    <a:gd name="T57" fmla="*/ 78 h 147"/>
                    <a:gd name="T58" fmla="*/ 86 w 144"/>
                    <a:gd name="T59" fmla="*/ 75 h 147"/>
                    <a:gd name="T60" fmla="*/ 97 w 144"/>
                    <a:gd name="T61" fmla="*/ 70 h 147"/>
                    <a:gd name="T62" fmla="*/ 106 w 144"/>
                    <a:gd name="T63" fmla="*/ 64 h 147"/>
                    <a:gd name="T64" fmla="*/ 114 w 144"/>
                    <a:gd name="T65" fmla="*/ 57 h 147"/>
                    <a:gd name="T66" fmla="*/ 123 w 144"/>
                    <a:gd name="T67" fmla="*/ 50 h 147"/>
                    <a:gd name="T68" fmla="*/ 131 w 144"/>
                    <a:gd name="T69" fmla="*/ 42 h 147"/>
                    <a:gd name="T70" fmla="*/ 138 w 144"/>
                    <a:gd name="T71" fmla="*/ 35 h 147"/>
                    <a:gd name="T72" fmla="*/ 144 w 144"/>
                    <a:gd name="T73" fmla="*/ 29 h 147"/>
                    <a:gd name="T74" fmla="*/ 139 w 144"/>
                    <a:gd name="T75" fmla="*/ 29 h 147"/>
                    <a:gd name="T76" fmla="*/ 133 w 144"/>
                    <a:gd name="T77" fmla="*/ 24 h 147"/>
                    <a:gd name="T78" fmla="*/ 130 w 144"/>
                    <a:gd name="T79" fmla="*/ 15 h 147"/>
                    <a:gd name="T80" fmla="*/ 127 w 144"/>
                    <a:gd name="T81" fmla="*/ 0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44" h="147">
                      <a:moveTo>
                        <a:pt x="127" y="0"/>
                      </a:moveTo>
                      <a:lnTo>
                        <a:pt x="128" y="7"/>
                      </a:lnTo>
                      <a:lnTo>
                        <a:pt x="128" y="22"/>
                      </a:lnTo>
                      <a:lnTo>
                        <a:pt x="125" y="37"/>
                      </a:lnTo>
                      <a:lnTo>
                        <a:pt x="117" y="46"/>
                      </a:lnTo>
                      <a:lnTo>
                        <a:pt x="110" y="48"/>
                      </a:lnTo>
                      <a:lnTo>
                        <a:pt x="102" y="52"/>
                      </a:lnTo>
                      <a:lnTo>
                        <a:pt x="93" y="56"/>
                      </a:lnTo>
                      <a:lnTo>
                        <a:pt x="84" y="62"/>
                      </a:lnTo>
                      <a:lnTo>
                        <a:pt x="74" y="68"/>
                      </a:lnTo>
                      <a:lnTo>
                        <a:pt x="64" y="72"/>
                      </a:lnTo>
                      <a:lnTo>
                        <a:pt x="56" y="76"/>
                      </a:lnTo>
                      <a:lnTo>
                        <a:pt x="49" y="78"/>
                      </a:lnTo>
                      <a:lnTo>
                        <a:pt x="44" y="82"/>
                      </a:lnTo>
                      <a:lnTo>
                        <a:pt x="40" y="88"/>
                      </a:lnTo>
                      <a:lnTo>
                        <a:pt x="36" y="98"/>
                      </a:lnTo>
                      <a:lnTo>
                        <a:pt x="32" y="109"/>
                      </a:lnTo>
                      <a:lnTo>
                        <a:pt x="26" y="121"/>
                      </a:lnTo>
                      <a:lnTo>
                        <a:pt x="19" y="131"/>
                      </a:lnTo>
                      <a:lnTo>
                        <a:pt x="11" y="140"/>
                      </a:lnTo>
                      <a:lnTo>
                        <a:pt x="0" y="147"/>
                      </a:lnTo>
                      <a:lnTo>
                        <a:pt x="9" y="143"/>
                      </a:lnTo>
                      <a:lnTo>
                        <a:pt x="17" y="134"/>
                      </a:lnTo>
                      <a:lnTo>
                        <a:pt x="25" y="125"/>
                      </a:lnTo>
                      <a:lnTo>
                        <a:pt x="33" y="114"/>
                      </a:lnTo>
                      <a:lnTo>
                        <a:pt x="41" y="102"/>
                      </a:lnTo>
                      <a:lnTo>
                        <a:pt x="52" y="92"/>
                      </a:lnTo>
                      <a:lnTo>
                        <a:pt x="63" y="84"/>
                      </a:lnTo>
                      <a:lnTo>
                        <a:pt x="77" y="78"/>
                      </a:lnTo>
                      <a:lnTo>
                        <a:pt x="86" y="75"/>
                      </a:lnTo>
                      <a:lnTo>
                        <a:pt x="97" y="70"/>
                      </a:lnTo>
                      <a:lnTo>
                        <a:pt x="106" y="64"/>
                      </a:lnTo>
                      <a:lnTo>
                        <a:pt x="114" y="57"/>
                      </a:lnTo>
                      <a:lnTo>
                        <a:pt x="123" y="50"/>
                      </a:lnTo>
                      <a:lnTo>
                        <a:pt x="131" y="42"/>
                      </a:lnTo>
                      <a:lnTo>
                        <a:pt x="138" y="35"/>
                      </a:lnTo>
                      <a:lnTo>
                        <a:pt x="144" y="29"/>
                      </a:lnTo>
                      <a:lnTo>
                        <a:pt x="139" y="29"/>
                      </a:lnTo>
                      <a:lnTo>
                        <a:pt x="133" y="24"/>
                      </a:lnTo>
                      <a:lnTo>
                        <a:pt x="130" y="15"/>
                      </a:ln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6" name="Freeform 57"/>
                <p:cNvSpPr>
                  <a:spLocks/>
                </p:cNvSpPr>
                <p:nvPr/>
              </p:nvSpPr>
              <p:spPr bwMode="auto">
                <a:xfrm>
                  <a:off x="5619749" y="1919288"/>
                  <a:ext cx="98425" cy="60325"/>
                </a:xfrm>
                <a:custGeom>
                  <a:avLst/>
                  <a:gdLst>
                    <a:gd name="T0" fmla="*/ 7 w 126"/>
                    <a:gd name="T1" fmla="*/ 59 h 77"/>
                    <a:gd name="T2" fmla="*/ 5 w 126"/>
                    <a:gd name="T3" fmla="*/ 64 h 77"/>
                    <a:gd name="T4" fmla="*/ 3 w 126"/>
                    <a:gd name="T5" fmla="*/ 68 h 77"/>
                    <a:gd name="T6" fmla="*/ 1 w 126"/>
                    <a:gd name="T7" fmla="*/ 73 h 77"/>
                    <a:gd name="T8" fmla="*/ 0 w 126"/>
                    <a:gd name="T9" fmla="*/ 77 h 77"/>
                    <a:gd name="T10" fmla="*/ 24 w 126"/>
                    <a:gd name="T11" fmla="*/ 70 h 77"/>
                    <a:gd name="T12" fmla="*/ 45 w 126"/>
                    <a:gd name="T13" fmla="*/ 61 h 77"/>
                    <a:gd name="T14" fmla="*/ 64 w 126"/>
                    <a:gd name="T15" fmla="*/ 49 h 77"/>
                    <a:gd name="T16" fmla="*/ 81 w 126"/>
                    <a:gd name="T17" fmla="*/ 36 h 77"/>
                    <a:gd name="T18" fmla="*/ 95 w 126"/>
                    <a:gd name="T19" fmla="*/ 23 h 77"/>
                    <a:gd name="T20" fmla="*/ 106 w 126"/>
                    <a:gd name="T21" fmla="*/ 13 h 77"/>
                    <a:gd name="T22" fmla="*/ 117 w 126"/>
                    <a:gd name="T23" fmla="*/ 5 h 77"/>
                    <a:gd name="T24" fmla="*/ 126 w 126"/>
                    <a:gd name="T25" fmla="*/ 0 h 77"/>
                    <a:gd name="T26" fmla="*/ 112 w 126"/>
                    <a:gd name="T27" fmla="*/ 5 h 77"/>
                    <a:gd name="T28" fmla="*/ 96 w 126"/>
                    <a:gd name="T29" fmla="*/ 11 h 77"/>
                    <a:gd name="T30" fmla="*/ 80 w 126"/>
                    <a:gd name="T31" fmla="*/ 16 h 77"/>
                    <a:gd name="T32" fmla="*/ 64 w 126"/>
                    <a:gd name="T33" fmla="*/ 22 h 77"/>
                    <a:gd name="T34" fmla="*/ 46 w 126"/>
                    <a:gd name="T35" fmla="*/ 30 h 77"/>
                    <a:gd name="T36" fmla="*/ 31 w 126"/>
                    <a:gd name="T37" fmla="*/ 38 h 77"/>
                    <a:gd name="T38" fmla="*/ 19 w 126"/>
                    <a:gd name="T39" fmla="*/ 49 h 77"/>
                    <a:gd name="T40" fmla="*/ 7 w 126"/>
                    <a:gd name="T41" fmla="*/ 59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26" h="77">
                      <a:moveTo>
                        <a:pt x="7" y="59"/>
                      </a:moveTo>
                      <a:lnTo>
                        <a:pt x="5" y="64"/>
                      </a:lnTo>
                      <a:lnTo>
                        <a:pt x="3" y="68"/>
                      </a:lnTo>
                      <a:lnTo>
                        <a:pt x="1" y="73"/>
                      </a:lnTo>
                      <a:lnTo>
                        <a:pt x="0" y="77"/>
                      </a:lnTo>
                      <a:lnTo>
                        <a:pt x="24" y="70"/>
                      </a:lnTo>
                      <a:lnTo>
                        <a:pt x="45" y="61"/>
                      </a:lnTo>
                      <a:lnTo>
                        <a:pt x="64" y="49"/>
                      </a:lnTo>
                      <a:lnTo>
                        <a:pt x="81" y="36"/>
                      </a:lnTo>
                      <a:lnTo>
                        <a:pt x="95" y="23"/>
                      </a:lnTo>
                      <a:lnTo>
                        <a:pt x="106" y="13"/>
                      </a:lnTo>
                      <a:lnTo>
                        <a:pt x="117" y="5"/>
                      </a:lnTo>
                      <a:lnTo>
                        <a:pt x="126" y="0"/>
                      </a:lnTo>
                      <a:lnTo>
                        <a:pt x="112" y="5"/>
                      </a:lnTo>
                      <a:lnTo>
                        <a:pt x="96" y="11"/>
                      </a:lnTo>
                      <a:lnTo>
                        <a:pt x="80" y="16"/>
                      </a:lnTo>
                      <a:lnTo>
                        <a:pt x="64" y="22"/>
                      </a:lnTo>
                      <a:lnTo>
                        <a:pt x="46" y="30"/>
                      </a:lnTo>
                      <a:lnTo>
                        <a:pt x="31" y="38"/>
                      </a:lnTo>
                      <a:lnTo>
                        <a:pt x="19" y="49"/>
                      </a:lnTo>
                      <a:lnTo>
                        <a:pt x="7" y="59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7" name="Freeform 58"/>
                <p:cNvSpPr>
                  <a:spLocks/>
                </p:cNvSpPr>
                <p:nvPr/>
              </p:nvSpPr>
              <p:spPr bwMode="auto">
                <a:xfrm>
                  <a:off x="5630862" y="1765300"/>
                  <a:ext cx="38100" cy="26988"/>
                </a:xfrm>
                <a:custGeom>
                  <a:avLst/>
                  <a:gdLst>
                    <a:gd name="T0" fmla="*/ 50 w 50"/>
                    <a:gd name="T1" fmla="*/ 0 h 32"/>
                    <a:gd name="T2" fmla="*/ 42 w 50"/>
                    <a:gd name="T3" fmla="*/ 4 h 32"/>
                    <a:gd name="T4" fmla="*/ 34 w 50"/>
                    <a:gd name="T5" fmla="*/ 10 h 32"/>
                    <a:gd name="T6" fmla="*/ 27 w 50"/>
                    <a:gd name="T7" fmla="*/ 14 h 32"/>
                    <a:gd name="T8" fmla="*/ 20 w 50"/>
                    <a:gd name="T9" fmla="*/ 18 h 32"/>
                    <a:gd name="T10" fmla="*/ 13 w 50"/>
                    <a:gd name="T11" fmla="*/ 22 h 32"/>
                    <a:gd name="T12" fmla="*/ 8 w 50"/>
                    <a:gd name="T13" fmla="*/ 25 h 32"/>
                    <a:gd name="T14" fmla="*/ 4 w 50"/>
                    <a:gd name="T15" fmla="*/ 27 h 32"/>
                    <a:gd name="T16" fmla="*/ 0 w 50"/>
                    <a:gd name="T17" fmla="*/ 30 h 32"/>
                    <a:gd name="T18" fmla="*/ 1 w 50"/>
                    <a:gd name="T19" fmla="*/ 31 h 32"/>
                    <a:gd name="T20" fmla="*/ 4 w 50"/>
                    <a:gd name="T21" fmla="*/ 32 h 32"/>
                    <a:gd name="T22" fmla="*/ 8 w 50"/>
                    <a:gd name="T23" fmla="*/ 31 h 32"/>
                    <a:gd name="T24" fmla="*/ 13 w 50"/>
                    <a:gd name="T25" fmla="*/ 29 h 32"/>
                    <a:gd name="T26" fmla="*/ 20 w 50"/>
                    <a:gd name="T27" fmla="*/ 25 h 32"/>
                    <a:gd name="T28" fmla="*/ 28 w 50"/>
                    <a:gd name="T29" fmla="*/ 19 h 32"/>
                    <a:gd name="T30" fmla="*/ 38 w 50"/>
                    <a:gd name="T31" fmla="*/ 10 h 32"/>
                    <a:gd name="T32" fmla="*/ 50 w 50"/>
                    <a:gd name="T3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0" h="32">
                      <a:moveTo>
                        <a:pt x="50" y="0"/>
                      </a:moveTo>
                      <a:lnTo>
                        <a:pt x="42" y="4"/>
                      </a:lnTo>
                      <a:lnTo>
                        <a:pt x="34" y="10"/>
                      </a:lnTo>
                      <a:lnTo>
                        <a:pt x="27" y="14"/>
                      </a:lnTo>
                      <a:lnTo>
                        <a:pt x="20" y="18"/>
                      </a:lnTo>
                      <a:lnTo>
                        <a:pt x="13" y="22"/>
                      </a:lnTo>
                      <a:lnTo>
                        <a:pt x="8" y="25"/>
                      </a:lnTo>
                      <a:lnTo>
                        <a:pt x="4" y="27"/>
                      </a:lnTo>
                      <a:lnTo>
                        <a:pt x="0" y="30"/>
                      </a:lnTo>
                      <a:lnTo>
                        <a:pt x="1" y="31"/>
                      </a:lnTo>
                      <a:lnTo>
                        <a:pt x="4" y="32"/>
                      </a:lnTo>
                      <a:lnTo>
                        <a:pt x="8" y="31"/>
                      </a:lnTo>
                      <a:lnTo>
                        <a:pt x="13" y="29"/>
                      </a:lnTo>
                      <a:lnTo>
                        <a:pt x="20" y="25"/>
                      </a:lnTo>
                      <a:lnTo>
                        <a:pt x="28" y="19"/>
                      </a:lnTo>
                      <a:lnTo>
                        <a:pt x="38" y="1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8" name="Freeform 59"/>
                <p:cNvSpPr>
                  <a:spLocks/>
                </p:cNvSpPr>
                <p:nvPr/>
              </p:nvSpPr>
              <p:spPr bwMode="auto">
                <a:xfrm>
                  <a:off x="5630862" y="1682750"/>
                  <a:ext cx="98425" cy="106363"/>
                </a:xfrm>
                <a:custGeom>
                  <a:avLst/>
                  <a:gdLst>
                    <a:gd name="T0" fmla="*/ 83 w 125"/>
                    <a:gd name="T1" fmla="*/ 21 h 135"/>
                    <a:gd name="T2" fmla="*/ 82 w 125"/>
                    <a:gd name="T3" fmla="*/ 23 h 135"/>
                    <a:gd name="T4" fmla="*/ 80 w 125"/>
                    <a:gd name="T5" fmla="*/ 28 h 135"/>
                    <a:gd name="T6" fmla="*/ 76 w 125"/>
                    <a:gd name="T7" fmla="*/ 35 h 135"/>
                    <a:gd name="T8" fmla="*/ 70 w 125"/>
                    <a:gd name="T9" fmla="*/ 43 h 135"/>
                    <a:gd name="T10" fmla="*/ 62 w 125"/>
                    <a:gd name="T11" fmla="*/ 51 h 135"/>
                    <a:gd name="T12" fmla="*/ 53 w 125"/>
                    <a:gd name="T13" fmla="*/ 58 h 135"/>
                    <a:gd name="T14" fmla="*/ 42 w 125"/>
                    <a:gd name="T15" fmla="*/ 63 h 135"/>
                    <a:gd name="T16" fmla="*/ 29 w 125"/>
                    <a:gd name="T17" fmla="*/ 66 h 135"/>
                    <a:gd name="T18" fmla="*/ 27 w 125"/>
                    <a:gd name="T19" fmla="*/ 73 h 135"/>
                    <a:gd name="T20" fmla="*/ 21 w 125"/>
                    <a:gd name="T21" fmla="*/ 88 h 135"/>
                    <a:gd name="T22" fmla="*/ 14 w 125"/>
                    <a:gd name="T23" fmla="*/ 105 h 135"/>
                    <a:gd name="T24" fmla="*/ 6 w 125"/>
                    <a:gd name="T25" fmla="*/ 117 h 135"/>
                    <a:gd name="T26" fmla="*/ 4 w 125"/>
                    <a:gd name="T27" fmla="*/ 121 h 135"/>
                    <a:gd name="T28" fmla="*/ 1 w 125"/>
                    <a:gd name="T29" fmla="*/ 126 h 135"/>
                    <a:gd name="T30" fmla="*/ 0 w 125"/>
                    <a:gd name="T31" fmla="*/ 130 h 135"/>
                    <a:gd name="T32" fmla="*/ 0 w 125"/>
                    <a:gd name="T33" fmla="*/ 135 h 135"/>
                    <a:gd name="T34" fmla="*/ 32 w 125"/>
                    <a:gd name="T35" fmla="*/ 104 h 135"/>
                    <a:gd name="T36" fmla="*/ 52 w 125"/>
                    <a:gd name="T37" fmla="*/ 71 h 135"/>
                    <a:gd name="T38" fmla="*/ 63 w 125"/>
                    <a:gd name="T39" fmla="*/ 64 h 135"/>
                    <a:gd name="T40" fmla="*/ 73 w 125"/>
                    <a:gd name="T41" fmla="*/ 56 h 135"/>
                    <a:gd name="T42" fmla="*/ 78 w 125"/>
                    <a:gd name="T43" fmla="*/ 48 h 135"/>
                    <a:gd name="T44" fmla="*/ 81 w 125"/>
                    <a:gd name="T45" fmla="*/ 45 h 135"/>
                    <a:gd name="T46" fmla="*/ 82 w 125"/>
                    <a:gd name="T47" fmla="*/ 45 h 135"/>
                    <a:gd name="T48" fmla="*/ 86 w 125"/>
                    <a:gd name="T49" fmla="*/ 43 h 135"/>
                    <a:gd name="T50" fmla="*/ 92 w 125"/>
                    <a:gd name="T51" fmla="*/ 40 h 135"/>
                    <a:gd name="T52" fmla="*/ 100 w 125"/>
                    <a:gd name="T53" fmla="*/ 37 h 135"/>
                    <a:gd name="T54" fmla="*/ 107 w 125"/>
                    <a:gd name="T55" fmla="*/ 31 h 135"/>
                    <a:gd name="T56" fmla="*/ 114 w 125"/>
                    <a:gd name="T57" fmla="*/ 25 h 135"/>
                    <a:gd name="T58" fmla="*/ 120 w 125"/>
                    <a:gd name="T59" fmla="*/ 18 h 135"/>
                    <a:gd name="T60" fmla="*/ 123 w 125"/>
                    <a:gd name="T61" fmla="*/ 9 h 135"/>
                    <a:gd name="T62" fmla="*/ 123 w 125"/>
                    <a:gd name="T63" fmla="*/ 6 h 135"/>
                    <a:gd name="T64" fmla="*/ 125 w 125"/>
                    <a:gd name="T65" fmla="*/ 3 h 135"/>
                    <a:gd name="T66" fmla="*/ 125 w 125"/>
                    <a:gd name="T67" fmla="*/ 2 h 135"/>
                    <a:gd name="T68" fmla="*/ 125 w 125"/>
                    <a:gd name="T69" fmla="*/ 0 h 135"/>
                    <a:gd name="T70" fmla="*/ 121 w 125"/>
                    <a:gd name="T71" fmla="*/ 6 h 135"/>
                    <a:gd name="T72" fmla="*/ 116 w 125"/>
                    <a:gd name="T73" fmla="*/ 11 h 135"/>
                    <a:gd name="T74" fmla="*/ 112 w 125"/>
                    <a:gd name="T75" fmla="*/ 16 h 135"/>
                    <a:gd name="T76" fmla="*/ 106 w 125"/>
                    <a:gd name="T77" fmla="*/ 21 h 135"/>
                    <a:gd name="T78" fmla="*/ 100 w 125"/>
                    <a:gd name="T79" fmla="*/ 24 h 135"/>
                    <a:gd name="T80" fmla="*/ 95 w 125"/>
                    <a:gd name="T81" fmla="*/ 25 h 135"/>
                    <a:gd name="T82" fmla="*/ 89 w 125"/>
                    <a:gd name="T83" fmla="*/ 24 h 135"/>
                    <a:gd name="T84" fmla="*/ 83 w 125"/>
                    <a:gd name="T85" fmla="*/ 21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25" h="135">
                      <a:moveTo>
                        <a:pt x="83" y="21"/>
                      </a:moveTo>
                      <a:lnTo>
                        <a:pt x="82" y="23"/>
                      </a:lnTo>
                      <a:lnTo>
                        <a:pt x="80" y="28"/>
                      </a:lnTo>
                      <a:lnTo>
                        <a:pt x="76" y="35"/>
                      </a:lnTo>
                      <a:lnTo>
                        <a:pt x="70" y="43"/>
                      </a:lnTo>
                      <a:lnTo>
                        <a:pt x="62" y="51"/>
                      </a:lnTo>
                      <a:lnTo>
                        <a:pt x="53" y="58"/>
                      </a:lnTo>
                      <a:lnTo>
                        <a:pt x="42" y="63"/>
                      </a:lnTo>
                      <a:lnTo>
                        <a:pt x="29" y="66"/>
                      </a:lnTo>
                      <a:lnTo>
                        <a:pt x="27" y="73"/>
                      </a:lnTo>
                      <a:lnTo>
                        <a:pt x="21" y="88"/>
                      </a:lnTo>
                      <a:lnTo>
                        <a:pt x="14" y="105"/>
                      </a:lnTo>
                      <a:lnTo>
                        <a:pt x="6" y="117"/>
                      </a:lnTo>
                      <a:lnTo>
                        <a:pt x="4" y="121"/>
                      </a:lnTo>
                      <a:lnTo>
                        <a:pt x="1" y="126"/>
                      </a:lnTo>
                      <a:lnTo>
                        <a:pt x="0" y="130"/>
                      </a:lnTo>
                      <a:lnTo>
                        <a:pt x="0" y="135"/>
                      </a:lnTo>
                      <a:lnTo>
                        <a:pt x="32" y="104"/>
                      </a:lnTo>
                      <a:lnTo>
                        <a:pt x="52" y="71"/>
                      </a:lnTo>
                      <a:lnTo>
                        <a:pt x="63" y="64"/>
                      </a:lnTo>
                      <a:lnTo>
                        <a:pt x="73" y="56"/>
                      </a:lnTo>
                      <a:lnTo>
                        <a:pt x="78" y="48"/>
                      </a:lnTo>
                      <a:lnTo>
                        <a:pt x="81" y="45"/>
                      </a:lnTo>
                      <a:lnTo>
                        <a:pt x="82" y="45"/>
                      </a:lnTo>
                      <a:lnTo>
                        <a:pt x="86" y="43"/>
                      </a:lnTo>
                      <a:lnTo>
                        <a:pt x="92" y="40"/>
                      </a:lnTo>
                      <a:lnTo>
                        <a:pt x="100" y="37"/>
                      </a:lnTo>
                      <a:lnTo>
                        <a:pt x="107" y="31"/>
                      </a:lnTo>
                      <a:lnTo>
                        <a:pt x="114" y="25"/>
                      </a:lnTo>
                      <a:lnTo>
                        <a:pt x="120" y="18"/>
                      </a:lnTo>
                      <a:lnTo>
                        <a:pt x="123" y="9"/>
                      </a:lnTo>
                      <a:lnTo>
                        <a:pt x="123" y="6"/>
                      </a:lnTo>
                      <a:lnTo>
                        <a:pt x="125" y="3"/>
                      </a:lnTo>
                      <a:lnTo>
                        <a:pt x="125" y="2"/>
                      </a:lnTo>
                      <a:lnTo>
                        <a:pt x="125" y="0"/>
                      </a:lnTo>
                      <a:lnTo>
                        <a:pt x="121" y="6"/>
                      </a:lnTo>
                      <a:lnTo>
                        <a:pt x="116" y="11"/>
                      </a:lnTo>
                      <a:lnTo>
                        <a:pt x="112" y="16"/>
                      </a:lnTo>
                      <a:lnTo>
                        <a:pt x="106" y="21"/>
                      </a:lnTo>
                      <a:lnTo>
                        <a:pt x="100" y="24"/>
                      </a:lnTo>
                      <a:lnTo>
                        <a:pt x="95" y="25"/>
                      </a:lnTo>
                      <a:lnTo>
                        <a:pt x="89" y="24"/>
                      </a:lnTo>
                      <a:lnTo>
                        <a:pt x="83" y="21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9" name="Freeform 60"/>
                <p:cNvSpPr>
                  <a:spLocks/>
                </p:cNvSpPr>
                <p:nvPr/>
              </p:nvSpPr>
              <p:spPr bwMode="auto">
                <a:xfrm>
                  <a:off x="5541962" y="1681163"/>
                  <a:ext cx="104775" cy="131763"/>
                </a:xfrm>
                <a:custGeom>
                  <a:avLst/>
                  <a:gdLst>
                    <a:gd name="T0" fmla="*/ 19 w 131"/>
                    <a:gd name="T1" fmla="*/ 83 h 166"/>
                    <a:gd name="T2" fmla="*/ 18 w 131"/>
                    <a:gd name="T3" fmla="*/ 91 h 166"/>
                    <a:gd name="T4" fmla="*/ 13 w 131"/>
                    <a:gd name="T5" fmla="*/ 112 h 166"/>
                    <a:gd name="T6" fmla="*/ 8 w 131"/>
                    <a:gd name="T7" fmla="*/ 133 h 166"/>
                    <a:gd name="T8" fmla="*/ 1 w 131"/>
                    <a:gd name="T9" fmla="*/ 151 h 166"/>
                    <a:gd name="T10" fmla="*/ 0 w 131"/>
                    <a:gd name="T11" fmla="*/ 155 h 166"/>
                    <a:gd name="T12" fmla="*/ 0 w 131"/>
                    <a:gd name="T13" fmla="*/ 160 h 166"/>
                    <a:gd name="T14" fmla="*/ 3 w 131"/>
                    <a:gd name="T15" fmla="*/ 165 h 166"/>
                    <a:gd name="T16" fmla="*/ 8 w 131"/>
                    <a:gd name="T17" fmla="*/ 166 h 166"/>
                    <a:gd name="T18" fmla="*/ 15 w 131"/>
                    <a:gd name="T19" fmla="*/ 165 h 166"/>
                    <a:gd name="T20" fmla="*/ 23 w 131"/>
                    <a:gd name="T21" fmla="*/ 159 h 166"/>
                    <a:gd name="T22" fmla="*/ 32 w 131"/>
                    <a:gd name="T23" fmla="*/ 148 h 166"/>
                    <a:gd name="T24" fmla="*/ 42 w 131"/>
                    <a:gd name="T25" fmla="*/ 130 h 166"/>
                    <a:gd name="T26" fmla="*/ 36 w 131"/>
                    <a:gd name="T27" fmla="*/ 137 h 166"/>
                    <a:gd name="T28" fmla="*/ 32 w 131"/>
                    <a:gd name="T29" fmla="*/ 143 h 166"/>
                    <a:gd name="T30" fmla="*/ 29 w 131"/>
                    <a:gd name="T31" fmla="*/ 146 h 166"/>
                    <a:gd name="T32" fmla="*/ 28 w 131"/>
                    <a:gd name="T33" fmla="*/ 147 h 166"/>
                    <a:gd name="T34" fmla="*/ 34 w 131"/>
                    <a:gd name="T35" fmla="*/ 139 h 166"/>
                    <a:gd name="T36" fmla="*/ 41 w 131"/>
                    <a:gd name="T37" fmla="*/ 127 h 166"/>
                    <a:gd name="T38" fmla="*/ 48 w 131"/>
                    <a:gd name="T39" fmla="*/ 112 h 166"/>
                    <a:gd name="T40" fmla="*/ 54 w 131"/>
                    <a:gd name="T41" fmla="*/ 95 h 166"/>
                    <a:gd name="T42" fmla="*/ 59 w 131"/>
                    <a:gd name="T43" fmla="*/ 80 h 166"/>
                    <a:gd name="T44" fmla="*/ 64 w 131"/>
                    <a:gd name="T45" fmla="*/ 68 h 166"/>
                    <a:gd name="T46" fmla="*/ 66 w 131"/>
                    <a:gd name="T47" fmla="*/ 59 h 166"/>
                    <a:gd name="T48" fmla="*/ 68 w 131"/>
                    <a:gd name="T49" fmla="*/ 55 h 166"/>
                    <a:gd name="T50" fmla="*/ 74 w 131"/>
                    <a:gd name="T51" fmla="*/ 46 h 166"/>
                    <a:gd name="T52" fmla="*/ 84 w 131"/>
                    <a:gd name="T53" fmla="*/ 38 h 166"/>
                    <a:gd name="T54" fmla="*/ 94 w 131"/>
                    <a:gd name="T55" fmla="*/ 29 h 166"/>
                    <a:gd name="T56" fmla="*/ 104 w 131"/>
                    <a:gd name="T57" fmla="*/ 21 h 166"/>
                    <a:gd name="T58" fmla="*/ 115 w 131"/>
                    <a:gd name="T59" fmla="*/ 14 h 166"/>
                    <a:gd name="T60" fmla="*/ 123 w 131"/>
                    <a:gd name="T61" fmla="*/ 8 h 166"/>
                    <a:gd name="T62" fmla="*/ 129 w 131"/>
                    <a:gd name="T63" fmla="*/ 4 h 166"/>
                    <a:gd name="T64" fmla="*/ 131 w 131"/>
                    <a:gd name="T65" fmla="*/ 3 h 166"/>
                    <a:gd name="T66" fmla="*/ 131 w 131"/>
                    <a:gd name="T67" fmla="*/ 1 h 166"/>
                    <a:gd name="T68" fmla="*/ 129 w 131"/>
                    <a:gd name="T69" fmla="*/ 0 h 166"/>
                    <a:gd name="T70" fmla="*/ 124 w 131"/>
                    <a:gd name="T71" fmla="*/ 0 h 166"/>
                    <a:gd name="T72" fmla="*/ 119 w 131"/>
                    <a:gd name="T73" fmla="*/ 1 h 166"/>
                    <a:gd name="T74" fmla="*/ 114 w 131"/>
                    <a:gd name="T75" fmla="*/ 3 h 166"/>
                    <a:gd name="T76" fmla="*/ 107 w 131"/>
                    <a:gd name="T77" fmla="*/ 7 h 166"/>
                    <a:gd name="T78" fmla="*/ 100 w 131"/>
                    <a:gd name="T79" fmla="*/ 9 h 166"/>
                    <a:gd name="T80" fmla="*/ 94 w 131"/>
                    <a:gd name="T81" fmla="*/ 10 h 166"/>
                    <a:gd name="T82" fmla="*/ 88 w 131"/>
                    <a:gd name="T83" fmla="*/ 11 h 166"/>
                    <a:gd name="T84" fmla="*/ 82 w 131"/>
                    <a:gd name="T85" fmla="*/ 12 h 166"/>
                    <a:gd name="T86" fmla="*/ 74 w 131"/>
                    <a:gd name="T87" fmla="*/ 15 h 166"/>
                    <a:gd name="T88" fmla="*/ 66 w 131"/>
                    <a:gd name="T89" fmla="*/ 18 h 166"/>
                    <a:gd name="T90" fmla="*/ 63 w 131"/>
                    <a:gd name="T91" fmla="*/ 23 h 166"/>
                    <a:gd name="T92" fmla="*/ 58 w 131"/>
                    <a:gd name="T93" fmla="*/ 27 h 166"/>
                    <a:gd name="T94" fmla="*/ 55 w 131"/>
                    <a:gd name="T95" fmla="*/ 32 h 166"/>
                    <a:gd name="T96" fmla="*/ 50 w 131"/>
                    <a:gd name="T97" fmla="*/ 37 h 166"/>
                    <a:gd name="T98" fmla="*/ 41 w 131"/>
                    <a:gd name="T99" fmla="*/ 49 h 166"/>
                    <a:gd name="T100" fmla="*/ 31 w 131"/>
                    <a:gd name="T101" fmla="*/ 64 h 166"/>
                    <a:gd name="T102" fmla="*/ 23 w 131"/>
                    <a:gd name="T103" fmla="*/ 77 h 166"/>
                    <a:gd name="T104" fmla="*/ 19 w 131"/>
                    <a:gd name="T105" fmla="*/ 83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1" h="166">
                      <a:moveTo>
                        <a:pt x="19" y="83"/>
                      </a:moveTo>
                      <a:lnTo>
                        <a:pt x="18" y="91"/>
                      </a:lnTo>
                      <a:lnTo>
                        <a:pt x="13" y="112"/>
                      </a:lnTo>
                      <a:lnTo>
                        <a:pt x="8" y="133"/>
                      </a:lnTo>
                      <a:lnTo>
                        <a:pt x="1" y="151"/>
                      </a:lnTo>
                      <a:lnTo>
                        <a:pt x="0" y="155"/>
                      </a:lnTo>
                      <a:lnTo>
                        <a:pt x="0" y="160"/>
                      </a:lnTo>
                      <a:lnTo>
                        <a:pt x="3" y="165"/>
                      </a:lnTo>
                      <a:lnTo>
                        <a:pt x="8" y="166"/>
                      </a:lnTo>
                      <a:lnTo>
                        <a:pt x="15" y="165"/>
                      </a:lnTo>
                      <a:lnTo>
                        <a:pt x="23" y="159"/>
                      </a:lnTo>
                      <a:lnTo>
                        <a:pt x="32" y="148"/>
                      </a:lnTo>
                      <a:lnTo>
                        <a:pt x="42" y="130"/>
                      </a:lnTo>
                      <a:lnTo>
                        <a:pt x="36" y="137"/>
                      </a:lnTo>
                      <a:lnTo>
                        <a:pt x="32" y="143"/>
                      </a:lnTo>
                      <a:lnTo>
                        <a:pt x="29" y="146"/>
                      </a:lnTo>
                      <a:lnTo>
                        <a:pt x="28" y="147"/>
                      </a:lnTo>
                      <a:lnTo>
                        <a:pt x="34" y="139"/>
                      </a:lnTo>
                      <a:lnTo>
                        <a:pt x="41" y="127"/>
                      </a:lnTo>
                      <a:lnTo>
                        <a:pt x="48" y="112"/>
                      </a:lnTo>
                      <a:lnTo>
                        <a:pt x="54" y="95"/>
                      </a:lnTo>
                      <a:lnTo>
                        <a:pt x="59" y="80"/>
                      </a:lnTo>
                      <a:lnTo>
                        <a:pt x="64" y="68"/>
                      </a:lnTo>
                      <a:lnTo>
                        <a:pt x="66" y="59"/>
                      </a:lnTo>
                      <a:lnTo>
                        <a:pt x="68" y="55"/>
                      </a:lnTo>
                      <a:lnTo>
                        <a:pt x="74" y="46"/>
                      </a:lnTo>
                      <a:lnTo>
                        <a:pt x="84" y="38"/>
                      </a:lnTo>
                      <a:lnTo>
                        <a:pt x="94" y="29"/>
                      </a:lnTo>
                      <a:lnTo>
                        <a:pt x="104" y="21"/>
                      </a:lnTo>
                      <a:lnTo>
                        <a:pt x="115" y="14"/>
                      </a:lnTo>
                      <a:lnTo>
                        <a:pt x="123" y="8"/>
                      </a:lnTo>
                      <a:lnTo>
                        <a:pt x="129" y="4"/>
                      </a:lnTo>
                      <a:lnTo>
                        <a:pt x="131" y="3"/>
                      </a:lnTo>
                      <a:lnTo>
                        <a:pt x="131" y="1"/>
                      </a:lnTo>
                      <a:lnTo>
                        <a:pt x="129" y="0"/>
                      </a:lnTo>
                      <a:lnTo>
                        <a:pt x="124" y="0"/>
                      </a:lnTo>
                      <a:lnTo>
                        <a:pt x="119" y="1"/>
                      </a:lnTo>
                      <a:lnTo>
                        <a:pt x="114" y="3"/>
                      </a:lnTo>
                      <a:lnTo>
                        <a:pt x="107" y="7"/>
                      </a:lnTo>
                      <a:lnTo>
                        <a:pt x="100" y="9"/>
                      </a:lnTo>
                      <a:lnTo>
                        <a:pt x="94" y="10"/>
                      </a:lnTo>
                      <a:lnTo>
                        <a:pt x="88" y="11"/>
                      </a:lnTo>
                      <a:lnTo>
                        <a:pt x="82" y="12"/>
                      </a:lnTo>
                      <a:lnTo>
                        <a:pt x="74" y="15"/>
                      </a:lnTo>
                      <a:lnTo>
                        <a:pt x="66" y="18"/>
                      </a:lnTo>
                      <a:lnTo>
                        <a:pt x="63" y="23"/>
                      </a:lnTo>
                      <a:lnTo>
                        <a:pt x="58" y="27"/>
                      </a:lnTo>
                      <a:lnTo>
                        <a:pt x="55" y="32"/>
                      </a:lnTo>
                      <a:lnTo>
                        <a:pt x="50" y="37"/>
                      </a:lnTo>
                      <a:lnTo>
                        <a:pt x="41" y="49"/>
                      </a:lnTo>
                      <a:lnTo>
                        <a:pt x="31" y="64"/>
                      </a:lnTo>
                      <a:lnTo>
                        <a:pt x="23" y="77"/>
                      </a:lnTo>
                      <a:lnTo>
                        <a:pt x="19" y="83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0" name="Freeform 61"/>
                <p:cNvSpPr>
                  <a:spLocks/>
                </p:cNvSpPr>
                <p:nvPr/>
              </p:nvSpPr>
              <p:spPr bwMode="auto">
                <a:xfrm>
                  <a:off x="5484812" y="1720850"/>
                  <a:ext cx="34925" cy="107950"/>
                </a:xfrm>
                <a:custGeom>
                  <a:avLst/>
                  <a:gdLst>
                    <a:gd name="T0" fmla="*/ 15 w 45"/>
                    <a:gd name="T1" fmla="*/ 34 h 136"/>
                    <a:gd name="T2" fmla="*/ 8 w 45"/>
                    <a:gd name="T3" fmla="*/ 40 h 136"/>
                    <a:gd name="T4" fmla="*/ 3 w 45"/>
                    <a:gd name="T5" fmla="*/ 45 h 136"/>
                    <a:gd name="T6" fmla="*/ 0 w 45"/>
                    <a:gd name="T7" fmla="*/ 54 h 136"/>
                    <a:gd name="T8" fmla="*/ 2 w 45"/>
                    <a:gd name="T9" fmla="*/ 66 h 136"/>
                    <a:gd name="T10" fmla="*/ 6 w 45"/>
                    <a:gd name="T11" fmla="*/ 83 h 136"/>
                    <a:gd name="T12" fmla="*/ 8 w 45"/>
                    <a:gd name="T13" fmla="*/ 105 h 136"/>
                    <a:gd name="T14" fmla="*/ 9 w 45"/>
                    <a:gd name="T15" fmla="*/ 122 h 136"/>
                    <a:gd name="T16" fmla="*/ 9 w 45"/>
                    <a:gd name="T17" fmla="*/ 131 h 136"/>
                    <a:gd name="T18" fmla="*/ 10 w 45"/>
                    <a:gd name="T19" fmla="*/ 134 h 136"/>
                    <a:gd name="T20" fmla="*/ 15 w 45"/>
                    <a:gd name="T21" fmla="*/ 136 h 136"/>
                    <a:gd name="T22" fmla="*/ 21 w 45"/>
                    <a:gd name="T23" fmla="*/ 126 h 136"/>
                    <a:gd name="T24" fmla="*/ 30 w 45"/>
                    <a:gd name="T25" fmla="*/ 91 h 136"/>
                    <a:gd name="T26" fmla="*/ 26 w 45"/>
                    <a:gd name="T27" fmla="*/ 98 h 136"/>
                    <a:gd name="T28" fmla="*/ 23 w 45"/>
                    <a:gd name="T29" fmla="*/ 103 h 136"/>
                    <a:gd name="T30" fmla="*/ 22 w 45"/>
                    <a:gd name="T31" fmla="*/ 106 h 136"/>
                    <a:gd name="T32" fmla="*/ 21 w 45"/>
                    <a:gd name="T33" fmla="*/ 107 h 136"/>
                    <a:gd name="T34" fmla="*/ 30 w 45"/>
                    <a:gd name="T35" fmla="*/ 82 h 136"/>
                    <a:gd name="T36" fmla="*/ 28 w 45"/>
                    <a:gd name="T37" fmla="*/ 58 h 136"/>
                    <a:gd name="T38" fmla="*/ 32 w 45"/>
                    <a:gd name="T39" fmla="*/ 43 h 136"/>
                    <a:gd name="T40" fmla="*/ 38 w 45"/>
                    <a:gd name="T41" fmla="*/ 35 h 136"/>
                    <a:gd name="T42" fmla="*/ 41 w 45"/>
                    <a:gd name="T43" fmla="*/ 33 h 136"/>
                    <a:gd name="T44" fmla="*/ 41 w 45"/>
                    <a:gd name="T45" fmla="*/ 31 h 136"/>
                    <a:gd name="T46" fmla="*/ 43 w 45"/>
                    <a:gd name="T47" fmla="*/ 30 h 136"/>
                    <a:gd name="T48" fmla="*/ 43 w 45"/>
                    <a:gd name="T49" fmla="*/ 29 h 136"/>
                    <a:gd name="T50" fmla="*/ 43 w 45"/>
                    <a:gd name="T51" fmla="*/ 28 h 136"/>
                    <a:gd name="T52" fmla="*/ 44 w 45"/>
                    <a:gd name="T53" fmla="*/ 27 h 136"/>
                    <a:gd name="T54" fmla="*/ 44 w 45"/>
                    <a:gd name="T55" fmla="*/ 26 h 136"/>
                    <a:gd name="T56" fmla="*/ 44 w 45"/>
                    <a:gd name="T57" fmla="*/ 25 h 136"/>
                    <a:gd name="T58" fmla="*/ 44 w 45"/>
                    <a:gd name="T59" fmla="*/ 23 h 136"/>
                    <a:gd name="T60" fmla="*/ 45 w 45"/>
                    <a:gd name="T61" fmla="*/ 16 h 136"/>
                    <a:gd name="T62" fmla="*/ 44 w 45"/>
                    <a:gd name="T63" fmla="*/ 10 h 136"/>
                    <a:gd name="T64" fmla="*/ 41 w 45"/>
                    <a:gd name="T65" fmla="*/ 5 h 136"/>
                    <a:gd name="T66" fmla="*/ 39 w 45"/>
                    <a:gd name="T67" fmla="*/ 0 h 136"/>
                    <a:gd name="T68" fmla="*/ 33 w 45"/>
                    <a:gd name="T69" fmla="*/ 10 h 136"/>
                    <a:gd name="T70" fmla="*/ 28 w 45"/>
                    <a:gd name="T71" fmla="*/ 19 h 136"/>
                    <a:gd name="T72" fmla="*/ 21 w 45"/>
                    <a:gd name="T73" fmla="*/ 28 h 136"/>
                    <a:gd name="T74" fmla="*/ 15 w 45"/>
                    <a:gd name="T75" fmla="*/ 34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5" h="136">
                      <a:moveTo>
                        <a:pt x="15" y="34"/>
                      </a:moveTo>
                      <a:lnTo>
                        <a:pt x="8" y="40"/>
                      </a:lnTo>
                      <a:lnTo>
                        <a:pt x="3" y="45"/>
                      </a:lnTo>
                      <a:lnTo>
                        <a:pt x="0" y="54"/>
                      </a:lnTo>
                      <a:lnTo>
                        <a:pt x="2" y="66"/>
                      </a:lnTo>
                      <a:lnTo>
                        <a:pt x="6" y="83"/>
                      </a:lnTo>
                      <a:lnTo>
                        <a:pt x="8" y="105"/>
                      </a:lnTo>
                      <a:lnTo>
                        <a:pt x="9" y="122"/>
                      </a:lnTo>
                      <a:lnTo>
                        <a:pt x="9" y="131"/>
                      </a:lnTo>
                      <a:lnTo>
                        <a:pt x="10" y="134"/>
                      </a:lnTo>
                      <a:lnTo>
                        <a:pt x="15" y="136"/>
                      </a:lnTo>
                      <a:lnTo>
                        <a:pt x="21" y="126"/>
                      </a:lnTo>
                      <a:lnTo>
                        <a:pt x="30" y="91"/>
                      </a:lnTo>
                      <a:lnTo>
                        <a:pt x="26" y="98"/>
                      </a:lnTo>
                      <a:lnTo>
                        <a:pt x="23" y="103"/>
                      </a:lnTo>
                      <a:lnTo>
                        <a:pt x="22" y="106"/>
                      </a:lnTo>
                      <a:lnTo>
                        <a:pt x="21" y="107"/>
                      </a:lnTo>
                      <a:lnTo>
                        <a:pt x="30" y="82"/>
                      </a:lnTo>
                      <a:lnTo>
                        <a:pt x="28" y="58"/>
                      </a:lnTo>
                      <a:lnTo>
                        <a:pt x="32" y="43"/>
                      </a:lnTo>
                      <a:lnTo>
                        <a:pt x="38" y="35"/>
                      </a:lnTo>
                      <a:lnTo>
                        <a:pt x="41" y="33"/>
                      </a:lnTo>
                      <a:lnTo>
                        <a:pt x="41" y="31"/>
                      </a:lnTo>
                      <a:lnTo>
                        <a:pt x="43" y="30"/>
                      </a:lnTo>
                      <a:lnTo>
                        <a:pt x="43" y="29"/>
                      </a:lnTo>
                      <a:lnTo>
                        <a:pt x="43" y="28"/>
                      </a:lnTo>
                      <a:lnTo>
                        <a:pt x="44" y="27"/>
                      </a:lnTo>
                      <a:lnTo>
                        <a:pt x="44" y="26"/>
                      </a:lnTo>
                      <a:lnTo>
                        <a:pt x="44" y="25"/>
                      </a:lnTo>
                      <a:lnTo>
                        <a:pt x="44" y="23"/>
                      </a:lnTo>
                      <a:lnTo>
                        <a:pt x="45" y="16"/>
                      </a:lnTo>
                      <a:lnTo>
                        <a:pt x="44" y="10"/>
                      </a:lnTo>
                      <a:lnTo>
                        <a:pt x="41" y="5"/>
                      </a:lnTo>
                      <a:lnTo>
                        <a:pt x="39" y="0"/>
                      </a:lnTo>
                      <a:lnTo>
                        <a:pt x="33" y="10"/>
                      </a:lnTo>
                      <a:lnTo>
                        <a:pt x="28" y="19"/>
                      </a:lnTo>
                      <a:lnTo>
                        <a:pt x="21" y="28"/>
                      </a:lnTo>
                      <a:lnTo>
                        <a:pt x="15" y="34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1" name="Freeform 62"/>
                <p:cNvSpPr>
                  <a:spLocks/>
                </p:cNvSpPr>
                <p:nvPr/>
              </p:nvSpPr>
              <p:spPr bwMode="auto">
                <a:xfrm>
                  <a:off x="5543549" y="1819275"/>
                  <a:ext cx="52388" cy="155575"/>
                </a:xfrm>
                <a:custGeom>
                  <a:avLst/>
                  <a:gdLst>
                    <a:gd name="T0" fmla="*/ 38 w 65"/>
                    <a:gd name="T1" fmla="*/ 85 h 195"/>
                    <a:gd name="T2" fmla="*/ 65 w 65"/>
                    <a:gd name="T3" fmla="*/ 10 h 195"/>
                    <a:gd name="T4" fmla="*/ 65 w 65"/>
                    <a:gd name="T5" fmla="*/ 5 h 195"/>
                    <a:gd name="T6" fmla="*/ 62 w 65"/>
                    <a:gd name="T7" fmla="*/ 0 h 195"/>
                    <a:gd name="T8" fmla="*/ 55 w 65"/>
                    <a:gd name="T9" fmla="*/ 2 h 195"/>
                    <a:gd name="T10" fmla="*/ 40 w 65"/>
                    <a:gd name="T11" fmla="*/ 24 h 195"/>
                    <a:gd name="T12" fmla="*/ 25 w 65"/>
                    <a:gd name="T13" fmla="*/ 56 h 195"/>
                    <a:gd name="T14" fmla="*/ 15 w 65"/>
                    <a:gd name="T15" fmla="*/ 85 h 195"/>
                    <a:gd name="T16" fmla="*/ 9 w 65"/>
                    <a:gd name="T17" fmla="*/ 110 h 195"/>
                    <a:gd name="T18" fmla="*/ 7 w 65"/>
                    <a:gd name="T19" fmla="*/ 131 h 195"/>
                    <a:gd name="T20" fmla="*/ 4 w 65"/>
                    <a:gd name="T21" fmla="*/ 152 h 195"/>
                    <a:gd name="T22" fmla="*/ 2 w 65"/>
                    <a:gd name="T23" fmla="*/ 172 h 195"/>
                    <a:gd name="T24" fmla="*/ 1 w 65"/>
                    <a:gd name="T25" fmla="*/ 189 h 195"/>
                    <a:gd name="T26" fmla="*/ 0 w 65"/>
                    <a:gd name="T27" fmla="*/ 195 h 195"/>
                    <a:gd name="T28" fmla="*/ 0 w 65"/>
                    <a:gd name="T29" fmla="*/ 195 h 195"/>
                    <a:gd name="T30" fmla="*/ 2 w 65"/>
                    <a:gd name="T31" fmla="*/ 195 h 195"/>
                    <a:gd name="T32" fmla="*/ 4 w 65"/>
                    <a:gd name="T33" fmla="*/ 193 h 195"/>
                    <a:gd name="T34" fmla="*/ 8 w 65"/>
                    <a:gd name="T35" fmla="*/ 186 h 195"/>
                    <a:gd name="T36" fmla="*/ 14 w 65"/>
                    <a:gd name="T37" fmla="*/ 175 h 195"/>
                    <a:gd name="T38" fmla="*/ 19 w 65"/>
                    <a:gd name="T39" fmla="*/ 155 h 195"/>
                    <a:gd name="T40" fmla="*/ 27 w 65"/>
                    <a:gd name="T41" fmla="*/ 125 h 195"/>
                    <a:gd name="T42" fmla="*/ 38 w 65"/>
                    <a:gd name="T43" fmla="*/ 85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5" h="195">
                      <a:moveTo>
                        <a:pt x="38" y="85"/>
                      </a:moveTo>
                      <a:lnTo>
                        <a:pt x="65" y="10"/>
                      </a:lnTo>
                      <a:lnTo>
                        <a:pt x="65" y="5"/>
                      </a:lnTo>
                      <a:lnTo>
                        <a:pt x="62" y="0"/>
                      </a:lnTo>
                      <a:lnTo>
                        <a:pt x="55" y="2"/>
                      </a:lnTo>
                      <a:lnTo>
                        <a:pt x="40" y="24"/>
                      </a:lnTo>
                      <a:lnTo>
                        <a:pt x="25" y="56"/>
                      </a:lnTo>
                      <a:lnTo>
                        <a:pt x="15" y="85"/>
                      </a:lnTo>
                      <a:lnTo>
                        <a:pt x="9" y="110"/>
                      </a:lnTo>
                      <a:lnTo>
                        <a:pt x="7" y="131"/>
                      </a:lnTo>
                      <a:lnTo>
                        <a:pt x="4" y="152"/>
                      </a:lnTo>
                      <a:lnTo>
                        <a:pt x="2" y="172"/>
                      </a:lnTo>
                      <a:lnTo>
                        <a:pt x="1" y="189"/>
                      </a:lnTo>
                      <a:lnTo>
                        <a:pt x="0" y="195"/>
                      </a:lnTo>
                      <a:lnTo>
                        <a:pt x="0" y="195"/>
                      </a:lnTo>
                      <a:lnTo>
                        <a:pt x="2" y="195"/>
                      </a:lnTo>
                      <a:lnTo>
                        <a:pt x="4" y="193"/>
                      </a:lnTo>
                      <a:lnTo>
                        <a:pt x="8" y="186"/>
                      </a:lnTo>
                      <a:lnTo>
                        <a:pt x="14" y="175"/>
                      </a:lnTo>
                      <a:lnTo>
                        <a:pt x="19" y="155"/>
                      </a:lnTo>
                      <a:lnTo>
                        <a:pt x="27" y="125"/>
                      </a:lnTo>
                      <a:lnTo>
                        <a:pt x="38" y="85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2" name="Freeform 63"/>
                <p:cNvSpPr>
                  <a:spLocks/>
                </p:cNvSpPr>
                <p:nvPr/>
              </p:nvSpPr>
              <p:spPr bwMode="auto">
                <a:xfrm>
                  <a:off x="5494337" y="1843088"/>
                  <a:ext cx="30163" cy="107950"/>
                </a:xfrm>
                <a:custGeom>
                  <a:avLst/>
                  <a:gdLst>
                    <a:gd name="T0" fmla="*/ 6 w 38"/>
                    <a:gd name="T1" fmla="*/ 136 h 136"/>
                    <a:gd name="T2" fmla="*/ 11 w 38"/>
                    <a:gd name="T3" fmla="*/ 130 h 136"/>
                    <a:gd name="T4" fmla="*/ 13 w 38"/>
                    <a:gd name="T5" fmla="*/ 111 h 136"/>
                    <a:gd name="T6" fmla="*/ 14 w 38"/>
                    <a:gd name="T7" fmla="*/ 91 h 136"/>
                    <a:gd name="T8" fmla="*/ 16 w 38"/>
                    <a:gd name="T9" fmla="*/ 75 h 136"/>
                    <a:gd name="T10" fmla="*/ 20 w 38"/>
                    <a:gd name="T11" fmla="*/ 58 h 136"/>
                    <a:gd name="T12" fmla="*/ 27 w 38"/>
                    <a:gd name="T13" fmla="*/ 35 h 136"/>
                    <a:gd name="T14" fmla="*/ 34 w 38"/>
                    <a:gd name="T15" fmla="*/ 16 h 136"/>
                    <a:gd name="T16" fmla="*/ 38 w 38"/>
                    <a:gd name="T17" fmla="*/ 7 h 136"/>
                    <a:gd name="T18" fmla="*/ 36 w 38"/>
                    <a:gd name="T19" fmla="*/ 0 h 136"/>
                    <a:gd name="T20" fmla="*/ 33 w 38"/>
                    <a:gd name="T21" fmla="*/ 0 h 136"/>
                    <a:gd name="T22" fmla="*/ 28 w 38"/>
                    <a:gd name="T23" fmla="*/ 5 h 136"/>
                    <a:gd name="T24" fmla="*/ 23 w 38"/>
                    <a:gd name="T25" fmla="*/ 15 h 136"/>
                    <a:gd name="T26" fmla="*/ 17 w 38"/>
                    <a:gd name="T27" fmla="*/ 26 h 136"/>
                    <a:gd name="T28" fmla="*/ 11 w 38"/>
                    <a:gd name="T29" fmla="*/ 39 h 136"/>
                    <a:gd name="T30" fmla="*/ 6 w 38"/>
                    <a:gd name="T31" fmla="*/ 53 h 136"/>
                    <a:gd name="T32" fmla="*/ 3 w 38"/>
                    <a:gd name="T33" fmla="*/ 64 h 136"/>
                    <a:gd name="T34" fmla="*/ 0 w 38"/>
                    <a:gd name="T35" fmla="*/ 87 h 136"/>
                    <a:gd name="T36" fmla="*/ 0 w 38"/>
                    <a:gd name="T37" fmla="*/ 109 h 136"/>
                    <a:gd name="T38" fmla="*/ 1 w 38"/>
                    <a:gd name="T39" fmla="*/ 128 h 136"/>
                    <a:gd name="T40" fmla="*/ 6 w 38"/>
                    <a:gd name="T41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8" h="136">
                      <a:moveTo>
                        <a:pt x="6" y="136"/>
                      </a:moveTo>
                      <a:lnTo>
                        <a:pt x="11" y="130"/>
                      </a:lnTo>
                      <a:lnTo>
                        <a:pt x="13" y="111"/>
                      </a:lnTo>
                      <a:lnTo>
                        <a:pt x="14" y="91"/>
                      </a:lnTo>
                      <a:lnTo>
                        <a:pt x="16" y="75"/>
                      </a:lnTo>
                      <a:lnTo>
                        <a:pt x="20" y="58"/>
                      </a:lnTo>
                      <a:lnTo>
                        <a:pt x="27" y="35"/>
                      </a:lnTo>
                      <a:lnTo>
                        <a:pt x="34" y="16"/>
                      </a:lnTo>
                      <a:lnTo>
                        <a:pt x="38" y="7"/>
                      </a:lnTo>
                      <a:lnTo>
                        <a:pt x="36" y="0"/>
                      </a:lnTo>
                      <a:lnTo>
                        <a:pt x="33" y="0"/>
                      </a:lnTo>
                      <a:lnTo>
                        <a:pt x="28" y="5"/>
                      </a:lnTo>
                      <a:lnTo>
                        <a:pt x="23" y="15"/>
                      </a:lnTo>
                      <a:lnTo>
                        <a:pt x="17" y="26"/>
                      </a:lnTo>
                      <a:lnTo>
                        <a:pt x="11" y="39"/>
                      </a:lnTo>
                      <a:lnTo>
                        <a:pt x="6" y="53"/>
                      </a:lnTo>
                      <a:lnTo>
                        <a:pt x="3" y="64"/>
                      </a:lnTo>
                      <a:lnTo>
                        <a:pt x="0" y="87"/>
                      </a:lnTo>
                      <a:lnTo>
                        <a:pt x="0" y="109"/>
                      </a:lnTo>
                      <a:lnTo>
                        <a:pt x="1" y="128"/>
                      </a:lnTo>
                      <a:lnTo>
                        <a:pt x="6" y="136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7" name="Group 316"/>
              <p:cNvGrpSpPr/>
              <p:nvPr/>
            </p:nvGrpSpPr>
            <p:grpSpPr>
              <a:xfrm>
                <a:off x="3804828" y="4711845"/>
                <a:ext cx="1217233" cy="1156897"/>
                <a:chOff x="6065837" y="1652588"/>
                <a:chExt cx="439738" cy="357188"/>
              </a:xfrm>
            </p:grpSpPr>
            <p:sp>
              <p:nvSpPr>
                <p:cNvPr id="318" name="Freeform 42"/>
                <p:cNvSpPr>
                  <a:spLocks/>
                </p:cNvSpPr>
                <p:nvPr/>
              </p:nvSpPr>
              <p:spPr bwMode="auto">
                <a:xfrm>
                  <a:off x="6095999" y="1666875"/>
                  <a:ext cx="87313" cy="23813"/>
                </a:xfrm>
                <a:custGeom>
                  <a:avLst/>
                  <a:gdLst>
                    <a:gd name="T0" fmla="*/ 0 w 111"/>
                    <a:gd name="T1" fmla="*/ 30 h 30"/>
                    <a:gd name="T2" fmla="*/ 42 w 111"/>
                    <a:gd name="T3" fmla="*/ 0 h 30"/>
                    <a:gd name="T4" fmla="*/ 83 w 111"/>
                    <a:gd name="T5" fmla="*/ 0 h 30"/>
                    <a:gd name="T6" fmla="*/ 111 w 111"/>
                    <a:gd name="T7" fmla="*/ 30 h 30"/>
                    <a:gd name="T8" fmla="*/ 0 w 111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30">
                      <a:moveTo>
                        <a:pt x="0" y="30"/>
                      </a:moveTo>
                      <a:lnTo>
                        <a:pt x="42" y="0"/>
                      </a:lnTo>
                      <a:lnTo>
                        <a:pt x="83" y="0"/>
                      </a:lnTo>
                      <a:lnTo>
                        <a:pt x="111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43"/>
                <p:cNvSpPr>
                  <a:spLocks/>
                </p:cNvSpPr>
                <p:nvPr/>
              </p:nvSpPr>
              <p:spPr bwMode="auto">
                <a:xfrm>
                  <a:off x="6208712" y="1666875"/>
                  <a:ext cx="87313" cy="23813"/>
                </a:xfrm>
                <a:custGeom>
                  <a:avLst/>
                  <a:gdLst>
                    <a:gd name="T0" fmla="*/ 0 w 110"/>
                    <a:gd name="T1" fmla="*/ 30 h 30"/>
                    <a:gd name="T2" fmla="*/ 41 w 110"/>
                    <a:gd name="T3" fmla="*/ 0 h 30"/>
                    <a:gd name="T4" fmla="*/ 82 w 110"/>
                    <a:gd name="T5" fmla="*/ 0 h 30"/>
                    <a:gd name="T6" fmla="*/ 110 w 110"/>
                    <a:gd name="T7" fmla="*/ 30 h 30"/>
                    <a:gd name="T8" fmla="*/ 0 w 110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30">
                      <a:moveTo>
                        <a:pt x="0" y="30"/>
                      </a:moveTo>
                      <a:lnTo>
                        <a:pt x="41" y="0"/>
                      </a:lnTo>
                      <a:lnTo>
                        <a:pt x="82" y="0"/>
                      </a:lnTo>
                      <a:lnTo>
                        <a:pt x="110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48"/>
                <p:cNvSpPr>
                  <a:spLocks/>
                </p:cNvSpPr>
                <p:nvPr/>
              </p:nvSpPr>
              <p:spPr bwMode="auto">
                <a:xfrm>
                  <a:off x="6122987" y="1714500"/>
                  <a:ext cx="101600" cy="23813"/>
                </a:xfrm>
                <a:custGeom>
                  <a:avLst/>
                  <a:gdLst>
                    <a:gd name="T0" fmla="*/ 0 w 128"/>
                    <a:gd name="T1" fmla="*/ 31 h 31"/>
                    <a:gd name="T2" fmla="*/ 47 w 128"/>
                    <a:gd name="T3" fmla="*/ 0 h 31"/>
                    <a:gd name="T4" fmla="*/ 96 w 128"/>
                    <a:gd name="T5" fmla="*/ 0 h 31"/>
                    <a:gd name="T6" fmla="*/ 128 w 128"/>
                    <a:gd name="T7" fmla="*/ 31 h 31"/>
                    <a:gd name="T8" fmla="*/ 0 w 128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31">
                      <a:moveTo>
                        <a:pt x="0" y="31"/>
                      </a:moveTo>
                      <a:lnTo>
                        <a:pt x="47" y="0"/>
                      </a:lnTo>
                      <a:lnTo>
                        <a:pt x="96" y="0"/>
                      </a:lnTo>
                      <a:lnTo>
                        <a:pt x="128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49"/>
                <p:cNvSpPr>
                  <a:spLocks/>
                </p:cNvSpPr>
                <p:nvPr/>
              </p:nvSpPr>
              <p:spPr bwMode="auto">
                <a:xfrm>
                  <a:off x="6254749" y="1714500"/>
                  <a:ext cx="101600" cy="23813"/>
                </a:xfrm>
                <a:custGeom>
                  <a:avLst/>
                  <a:gdLst>
                    <a:gd name="T0" fmla="*/ 0 w 129"/>
                    <a:gd name="T1" fmla="*/ 31 h 31"/>
                    <a:gd name="T2" fmla="*/ 48 w 129"/>
                    <a:gd name="T3" fmla="*/ 0 h 31"/>
                    <a:gd name="T4" fmla="*/ 97 w 129"/>
                    <a:gd name="T5" fmla="*/ 0 h 31"/>
                    <a:gd name="T6" fmla="*/ 129 w 129"/>
                    <a:gd name="T7" fmla="*/ 31 h 31"/>
                    <a:gd name="T8" fmla="*/ 0 w 129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" h="31">
                      <a:moveTo>
                        <a:pt x="0" y="31"/>
                      </a:moveTo>
                      <a:lnTo>
                        <a:pt x="48" y="0"/>
                      </a:lnTo>
                      <a:lnTo>
                        <a:pt x="97" y="0"/>
                      </a:lnTo>
                      <a:lnTo>
                        <a:pt x="129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64"/>
                <p:cNvSpPr>
                  <a:spLocks/>
                </p:cNvSpPr>
                <p:nvPr/>
              </p:nvSpPr>
              <p:spPr bwMode="auto">
                <a:xfrm>
                  <a:off x="6065837" y="1652588"/>
                  <a:ext cx="439738" cy="357188"/>
                </a:xfrm>
                <a:custGeom>
                  <a:avLst/>
                  <a:gdLst>
                    <a:gd name="T0" fmla="*/ 42 w 552"/>
                    <a:gd name="T1" fmla="*/ 136 h 449"/>
                    <a:gd name="T2" fmla="*/ 103 w 552"/>
                    <a:gd name="T3" fmla="*/ 157 h 449"/>
                    <a:gd name="T4" fmla="*/ 153 w 552"/>
                    <a:gd name="T5" fmla="*/ 198 h 449"/>
                    <a:gd name="T6" fmla="*/ 168 w 552"/>
                    <a:gd name="T7" fmla="*/ 211 h 449"/>
                    <a:gd name="T8" fmla="*/ 167 w 552"/>
                    <a:gd name="T9" fmla="*/ 207 h 449"/>
                    <a:gd name="T10" fmla="*/ 163 w 552"/>
                    <a:gd name="T11" fmla="*/ 203 h 449"/>
                    <a:gd name="T12" fmla="*/ 140 w 552"/>
                    <a:gd name="T13" fmla="*/ 176 h 449"/>
                    <a:gd name="T14" fmla="*/ 112 w 552"/>
                    <a:gd name="T15" fmla="*/ 147 h 449"/>
                    <a:gd name="T16" fmla="*/ 80 w 552"/>
                    <a:gd name="T17" fmla="*/ 117 h 449"/>
                    <a:gd name="T18" fmla="*/ 57 w 552"/>
                    <a:gd name="T19" fmla="*/ 78 h 449"/>
                    <a:gd name="T20" fmla="*/ 71 w 552"/>
                    <a:gd name="T21" fmla="*/ 43 h 449"/>
                    <a:gd name="T22" fmla="*/ 110 w 552"/>
                    <a:gd name="T23" fmla="*/ 38 h 449"/>
                    <a:gd name="T24" fmla="*/ 138 w 552"/>
                    <a:gd name="T25" fmla="*/ 46 h 449"/>
                    <a:gd name="T26" fmla="*/ 146 w 552"/>
                    <a:gd name="T27" fmla="*/ 39 h 449"/>
                    <a:gd name="T28" fmla="*/ 161 w 552"/>
                    <a:gd name="T29" fmla="*/ 8 h 449"/>
                    <a:gd name="T30" fmla="*/ 186 w 552"/>
                    <a:gd name="T31" fmla="*/ 0 h 449"/>
                    <a:gd name="T32" fmla="*/ 206 w 552"/>
                    <a:gd name="T33" fmla="*/ 3 h 449"/>
                    <a:gd name="T34" fmla="*/ 232 w 552"/>
                    <a:gd name="T35" fmla="*/ 14 h 449"/>
                    <a:gd name="T36" fmla="*/ 256 w 552"/>
                    <a:gd name="T37" fmla="*/ 24 h 449"/>
                    <a:gd name="T38" fmla="*/ 261 w 552"/>
                    <a:gd name="T39" fmla="*/ 18 h 449"/>
                    <a:gd name="T40" fmla="*/ 283 w 552"/>
                    <a:gd name="T41" fmla="*/ 15 h 449"/>
                    <a:gd name="T42" fmla="*/ 304 w 552"/>
                    <a:gd name="T43" fmla="*/ 21 h 449"/>
                    <a:gd name="T44" fmla="*/ 323 w 552"/>
                    <a:gd name="T45" fmla="*/ 28 h 449"/>
                    <a:gd name="T46" fmla="*/ 377 w 552"/>
                    <a:gd name="T47" fmla="*/ 49 h 449"/>
                    <a:gd name="T48" fmla="*/ 415 w 552"/>
                    <a:gd name="T49" fmla="*/ 76 h 449"/>
                    <a:gd name="T50" fmla="*/ 419 w 552"/>
                    <a:gd name="T51" fmla="*/ 74 h 449"/>
                    <a:gd name="T52" fmla="*/ 445 w 552"/>
                    <a:gd name="T53" fmla="*/ 67 h 449"/>
                    <a:gd name="T54" fmla="*/ 467 w 552"/>
                    <a:gd name="T55" fmla="*/ 75 h 449"/>
                    <a:gd name="T56" fmla="*/ 490 w 552"/>
                    <a:gd name="T57" fmla="*/ 94 h 449"/>
                    <a:gd name="T58" fmla="*/ 525 w 552"/>
                    <a:gd name="T59" fmla="*/ 147 h 449"/>
                    <a:gd name="T60" fmla="*/ 527 w 552"/>
                    <a:gd name="T61" fmla="*/ 223 h 449"/>
                    <a:gd name="T62" fmla="*/ 541 w 552"/>
                    <a:gd name="T63" fmla="*/ 298 h 449"/>
                    <a:gd name="T64" fmla="*/ 552 w 552"/>
                    <a:gd name="T65" fmla="*/ 365 h 449"/>
                    <a:gd name="T66" fmla="*/ 549 w 552"/>
                    <a:gd name="T67" fmla="*/ 389 h 449"/>
                    <a:gd name="T68" fmla="*/ 524 w 552"/>
                    <a:gd name="T69" fmla="*/ 416 h 449"/>
                    <a:gd name="T70" fmla="*/ 475 w 552"/>
                    <a:gd name="T71" fmla="*/ 432 h 449"/>
                    <a:gd name="T72" fmla="*/ 408 w 552"/>
                    <a:gd name="T73" fmla="*/ 441 h 449"/>
                    <a:gd name="T74" fmla="*/ 323 w 552"/>
                    <a:gd name="T75" fmla="*/ 449 h 449"/>
                    <a:gd name="T76" fmla="*/ 238 w 552"/>
                    <a:gd name="T77" fmla="*/ 418 h 449"/>
                    <a:gd name="T78" fmla="*/ 191 w 552"/>
                    <a:gd name="T79" fmla="*/ 379 h 449"/>
                    <a:gd name="T80" fmla="*/ 177 w 552"/>
                    <a:gd name="T81" fmla="*/ 369 h 449"/>
                    <a:gd name="T82" fmla="*/ 171 w 552"/>
                    <a:gd name="T83" fmla="*/ 366 h 449"/>
                    <a:gd name="T84" fmla="*/ 148 w 552"/>
                    <a:gd name="T85" fmla="*/ 349 h 449"/>
                    <a:gd name="T86" fmla="*/ 126 w 552"/>
                    <a:gd name="T87" fmla="*/ 320 h 449"/>
                    <a:gd name="T88" fmla="*/ 85 w 552"/>
                    <a:gd name="T89" fmla="*/ 294 h 449"/>
                    <a:gd name="T90" fmla="*/ 32 w 552"/>
                    <a:gd name="T91" fmla="*/ 253 h 449"/>
                    <a:gd name="T92" fmla="*/ 6 w 552"/>
                    <a:gd name="T93" fmla="*/ 225 h 449"/>
                    <a:gd name="T94" fmla="*/ 0 w 552"/>
                    <a:gd name="T95" fmla="*/ 193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552" h="449">
                      <a:moveTo>
                        <a:pt x="16" y="151"/>
                      </a:moveTo>
                      <a:lnTo>
                        <a:pt x="19" y="144"/>
                      </a:lnTo>
                      <a:lnTo>
                        <a:pt x="26" y="140"/>
                      </a:lnTo>
                      <a:lnTo>
                        <a:pt x="42" y="136"/>
                      </a:lnTo>
                      <a:lnTo>
                        <a:pt x="57" y="137"/>
                      </a:lnTo>
                      <a:lnTo>
                        <a:pt x="73" y="140"/>
                      </a:lnTo>
                      <a:lnTo>
                        <a:pt x="88" y="147"/>
                      </a:lnTo>
                      <a:lnTo>
                        <a:pt x="103" y="157"/>
                      </a:lnTo>
                      <a:lnTo>
                        <a:pt x="118" y="168"/>
                      </a:lnTo>
                      <a:lnTo>
                        <a:pt x="133" y="181"/>
                      </a:lnTo>
                      <a:lnTo>
                        <a:pt x="148" y="193"/>
                      </a:lnTo>
                      <a:lnTo>
                        <a:pt x="153" y="198"/>
                      </a:lnTo>
                      <a:lnTo>
                        <a:pt x="157" y="203"/>
                      </a:lnTo>
                      <a:lnTo>
                        <a:pt x="163" y="207"/>
                      </a:lnTo>
                      <a:lnTo>
                        <a:pt x="168" y="212"/>
                      </a:lnTo>
                      <a:lnTo>
                        <a:pt x="168" y="211"/>
                      </a:lnTo>
                      <a:lnTo>
                        <a:pt x="168" y="210"/>
                      </a:lnTo>
                      <a:lnTo>
                        <a:pt x="168" y="208"/>
                      </a:lnTo>
                      <a:lnTo>
                        <a:pt x="167" y="207"/>
                      </a:lnTo>
                      <a:lnTo>
                        <a:pt x="167" y="207"/>
                      </a:lnTo>
                      <a:lnTo>
                        <a:pt x="167" y="206"/>
                      </a:lnTo>
                      <a:lnTo>
                        <a:pt x="167" y="206"/>
                      </a:lnTo>
                      <a:lnTo>
                        <a:pt x="167" y="206"/>
                      </a:lnTo>
                      <a:lnTo>
                        <a:pt x="163" y="203"/>
                      </a:lnTo>
                      <a:lnTo>
                        <a:pt x="160" y="197"/>
                      </a:lnTo>
                      <a:lnTo>
                        <a:pt x="154" y="191"/>
                      </a:lnTo>
                      <a:lnTo>
                        <a:pt x="148" y="184"/>
                      </a:lnTo>
                      <a:lnTo>
                        <a:pt x="140" y="176"/>
                      </a:lnTo>
                      <a:lnTo>
                        <a:pt x="133" y="168"/>
                      </a:lnTo>
                      <a:lnTo>
                        <a:pt x="125" y="160"/>
                      </a:lnTo>
                      <a:lnTo>
                        <a:pt x="118" y="152"/>
                      </a:lnTo>
                      <a:lnTo>
                        <a:pt x="112" y="147"/>
                      </a:lnTo>
                      <a:lnTo>
                        <a:pt x="105" y="142"/>
                      </a:lnTo>
                      <a:lnTo>
                        <a:pt x="97" y="135"/>
                      </a:lnTo>
                      <a:lnTo>
                        <a:pt x="88" y="127"/>
                      </a:lnTo>
                      <a:lnTo>
                        <a:pt x="80" y="117"/>
                      </a:lnTo>
                      <a:lnTo>
                        <a:pt x="72" y="108"/>
                      </a:lnTo>
                      <a:lnTo>
                        <a:pt x="65" y="99"/>
                      </a:lnTo>
                      <a:lnTo>
                        <a:pt x="61" y="89"/>
                      </a:lnTo>
                      <a:lnTo>
                        <a:pt x="57" y="78"/>
                      </a:lnTo>
                      <a:lnTo>
                        <a:pt x="57" y="68"/>
                      </a:lnTo>
                      <a:lnTo>
                        <a:pt x="59" y="58"/>
                      </a:lnTo>
                      <a:lnTo>
                        <a:pt x="64" y="49"/>
                      </a:lnTo>
                      <a:lnTo>
                        <a:pt x="71" y="43"/>
                      </a:lnTo>
                      <a:lnTo>
                        <a:pt x="80" y="39"/>
                      </a:lnTo>
                      <a:lnTo>
                        <a:pt x="89" y="37"/>
                      </a:lnTo>
                      <a:lnTo>
                        <a:pt x="100" y="37"/>
                      </a:lnTo>
                      <a:lnTo>
                        <a:pt x="110" y="38"/>
                      </a:lnTo>
                      <a:lnTo>
                        <a:pt x="119" y="40"/>
                      </a:lnTo>
                      <a:lnTo>
                        <a:pt x="129" y="43"/>
                      </a:lnTo>
                      <a:lnTo>
                        <a:pt x="137" y="46"/>
                      </a:lnTo>
                      <a:lnTo>
                        <a:pt x="138" y="46"/>
                      </a:lnTo>
                      <a:lnTo>
                        <a:pt x="139" y="47"/>
                      </a:lnTo>
                      <a:lnTo>
                        <a:pt x="142" y="48"/>
                      </a:lnTo>
                      <a:lnTo>
                        <a:pt x="146" y="49"/>
                      </a:lnTo>
                      <a:lnTo>
                        <a:pt x="146" y="39"/>
                      </a:lnTo>
                      <a:lnTo>
                        <a:pt x="147" y="30"/>
                      </a:lnTo>
                      <a:lnTo>
                        <a:pt x="150" y="21"/>
                      </a:lnTo>
                      <a:lnTo>
                        <a:pt x="155" y="14"/>
                      </a:lnTo>
                      <a:lnTo>
                        <a:pt x="161" y="8"/>
                      </a:lnTo>
                      <a:lnTo>
                        <a:pt x="167" y="3"/>
                      </a:lnTo>
                      <a:lnTo>
                        <a:pt x="173" y="1"/>
                      </a:lnTo>
                      <a:lnTo>
                        <a:pt x="179" y="0"/>
                      </a:lnTo>
                      <a:lnTo>
                        <a:pt x="186" y="0"/>
                      </a:lnTo>
                      <a:lnTo>
                        <a:pt x="192" y="0"/>
                      </a:lnTo>
                      <a:lnTo>
                        <a:pt x="196" y="1"/>
                      </a:lnTo>
                      <a:lnTo>
                        <a:pt x="201" y="2"/>
                      </a:lnTo>
                      <a:lnTo>
                        <a:pt x="206" y="3"/>
                      </a:lnTo>
                      <a:lnTo>
                        <a:pt x="211" y="5"/>
                      </a:lnTo>
                      <a:lnTo>
                        <a:pt x="217" y="7"/>
                      </a:lnTo>
                      <a:lnTo>
                        <a:pt x="224" y="10"/>
                      </a:lnTo>
                      <a:lnTo>
                        <a:pt x="232" y="14"/>
                      </a:lnTo>
                      <a:lnTo>
                        <a:pt x="240" y="17"/>
                      </a:lnTo>
                      <a:lnTo>
                        <a:pt x="248" y="21"/>
                      </a:lnTo>
                      <a:lnTo>
                        <a:pt x="256" y="25"/>
                      </a:lnTo>
                      <a:lnTo>
                        <a:pt x="256" y="24"/>
                      </a:lnTo>
                      <a:lnTo>
                        <a:pt x="256" y="24"/>
                      </a:lnTo>
                      <a:lnTo>
                        <a:pt x="256" y="24"/>
                      </a:lnTo>
                      <a:lnTo>
                        <a:pt x="256" y="23"/>
                      </a:lnTo>
                      <a:lnTo>
                        <a:pt x="261" y="18"/>
                      </a:lnTo>
                      <a:lnTo>
                        <a:pt x="267" y="16"/>
                      </a:lnTo>
                      <a:lnTo>
                        <a:pt x="271" y="15"/>
                      </a:lnTo>
                      <a:lnTo>
                        <a:pt x="277" y="14"/>
                      </a:lnTo>
                      <a:lnTo>
                        <a:pt x="283" y="15"/>
                      </a:lnTo>
                      <a:lnTo>
                        <a:pt x="289" y="16"/>
                      </a:lnTo>
                      <a:lnTo>
                        <a:pt x="293" y="17"/>
                      </a:lnTo>
                      <a:lnTo>
                        <a:pt x="299" y="20"/>
                      </a:lnTo>
                      <a:lnTo>
                        <a:pt x="304" y="21"/>
                      </a:lnTo>
                      <a:lnTo>
                        <a:pt x="307" y="23"/>
                      </a:lnTo>
                      <a:lnTo>
                        <a:pt x="312" y="24"/>
                      </a:lnTo>
                      <a:lnTo>
                        <a:pt x="315" y="25"/>
                      </a:lnTo>
                      <a:lnTo>
                        <a:pt x="323" y="28"/>
                      </a:lnTo>
                      <a:lnTo>
                        <a:pt x="335" y="31"/>
                      </a:lnTo>
                      <a:lnTo>
                        <a:pt x="348" y="36"/>
                      </a:lnTo>
                      <a:lnTo>
                        <a:pt x="363" y="41"/>
                      </a:lnTo>
                      <a:lnTo>
                        <a:pt x="377" y="49"/>
                      </a:lnTo>
                      <a:lnTo>
                        <a:pt x="391" y="56"/>
                      </a:lnTo>
                      <a:lnTo>
                        <a:pt x="404" y="66"/>
                      </a:lnTo>
                      <a:lnTo>
                        <a:pt x="414" y="75"/>
                      </a:lnTo>
                      <a:lnTo>
                        <a:pt x="415" y="76"/>
                      </a:lnTo>
                      <a:lnTo>
                        <a:pt x="415" y="76"/>
                      </a:lnTo>
                      <a:lnTo>
                        <a:pt x="416" y="77"/>
                      </a:lnTo>
                      <a:lnTo>
                        <a:pt x="416" y="78"/>
                      </a:lnTo>
                      <a:lnTo>
                        <a:pt x="419" y="74"/>
                      </a:lnTo>
                      <a:lnTo>
                        <a:pt x="422" y="70"/>
                      </a:lnTo>
                      <a:lnTo>
                        <a:pt x="426" y="68"/>
                      </a:lnTo>
                      <a:lnTo>
                        <a:pt x="429" y="66"/>
                      </a:lnTo>
                      <a:lnTo>
                        <a:pt x="445" y="67"/>
                      </a:lnTo>
                      <a:lnTo>
                        <a:pt x="457" y="66"/>
                      </a:lnTo>
                      <a:lnTo>
                        <a:pt x="458" y="67"/>
                      </a:lnTo>
                      <a:lnTo>
                        <a:pt x="463" y="70"/>
                      </a:lnTo>
                      <a:lnTo>
                        <a:pt x="467" y="75"/>
                      </a:lnTo>
                      <a:lnTo>
                        <a:pt x="474" y="81"/>
                      </a:lnTo>
                      <a:lnTo>
                        <a:pt x="480" y="86"/>
                      </a:lnTo>
                      <a:lnTo>
                        <a:pt x="486" y="91"/>
                      </a:lnTo>
                      <a:lnTo>
                        <a:pt x="490" y="94"/>
                      </a:lnTo>
                      <a:lnTo>
                        <a:pt x="492" y="97"/>
                      </a:lnTo>
                      <a:lnTo>
                        <a:pt x="509" y="116"/>
                      </a:lnTo>
                      <a:lnTo>
                        <a:pt x="519" y="134"/>
                      </a:lnTo>
                      <a:lnTo>
                        <a:pt x="525" y="147"/>
                      </a:lnTo>
                      <a:lnTo>
                        <a:pt x="526" y="154"/>
                      </a:lnTo>
                      <a:lnTo>
                        <a:pt x="527" y="158"/>
                      </a:lnTo>
                      <a:lnTo>
                        <a:pt x="527" y="161"/>
                      </a:lnTo>
                      <a:lnTo>
                        <a:pt x="527" y="223"/>
                      </a:lnTo>
                      <a:lnTo>
                        <a:pt x="530" y="242"/>
                      </a:lnTo>
                      <a:lnTo>
                        <a:pt x="534" y="264"/>
                      </a:lnTo>
                      <a:lnTo>
                        <a:pt x="539" y="284"/>
                      </a:lnTo>
                      <a:lnTo>
                        <a:pt x="541" y="298"/>
                      </a:lnTo>
                      <a:lnTo>
                        <a:pt x="543" y="313"/>
                      </a:lnTo>
                      <a:lnTo>
                        <a:pt x="547" y="335"/>
                      </a:lnTo>
                      <a:lnTo>
                        <a:pt x="550" y="355"/>
                      </a:lnTo>
                      <a:lnTo>
                        <a:pt x="552" y="365"/>
                      </a:lnTo>
                      <a:lnTo>
                        <a:pt x="552" y="367"/>
                      </a:lnTo>
                      <a:lnTo>
                        <a:pt x="552" y="371"/>
                      </a:lnTo>
                      <a:lnTo>
                        <a:pt x="551" y="381"/>
                      </a:lnTo>
                      <a:lnTo>
                        <a:pt x="549" y="389"/>
                      </a:lnTo>
                      <a:lnTo>
                        <a:pt x="545" y="397"/>
                      </a:lnTo>
                      <a:lnTo>
                        <a:pt x="540" y="404"/>
                      </a:lnTo>
                      <a:lnTo>
                        <a:pt x="532" y="411"/>
                      </a:lnTo>
                      <a:lnTo>
                        <a:pt x="524" y="416"/>
                      </a:lnTo>
                      <a:lnTo>
                        <a:pt x="513" y="422"/>
                      </a:lnTo>
                      <a:lnTo>
                        <a:pt x="502" y="425"/>
                      </a:lnTo>
                      <a:lnTo>
                        <a:pt x="489" y="428"/>
                      </a:lnTo>
                      <a:lnTo>
                        <a:pt x="475" y="432"/>
                      </a:lnTo>
                      <a:lnTo>
                        <a:pt x="460" y="434"/>
                      </a:lnTo>
                      <a:lnTo>
                        <a:pt x="444" y="438"/>
                      </a:lnTo>
                      <a:lnTo>
                        <a:pt x="427" y="439"/>
                      </a:lnTo>
                      <a:lnTo>
                        <a:pt x="408" y="441"/>
                      </a:lnTo>
                      <a:lnTo>
                        <a:pt x="389" y="443"/>
                      </a:lnTo>
                      <a:lnTo>
                        <a:pt x="368" y="446"/>
                      </a:lnTo>
                      <a:lnTo>
                        <a:pt x="351" y="448"/>
                      </a:lnTo>
                      <a:lnTo>
                        <a:pt x="323" y="449"/>
                      </a:lnTo>
                      <a:lnTo>
                        <a:pt x="299" y="446"/>
                      </a:lnTo>
                      <a:lnTo>
                        <a:pt x="276" y="439"/>
                      </a:lnTo>
                      <a:lnTo>
                        <a:pt x="256" y="430"/>
                      </a:lnTo>
                      <a:lnTo>
                        <a:pt x="238" y="418"/>
                      </a:lnTo>
                      <a:lnTo>
                        <a:pt x="222" y="407"/>
                      </a:lnTo>
                      <a:lnTo>
                        <a:pt x="208" y="395"/>
                      </a:lnTo>
                      <a:lnTo>
                        <a:pt x="196" y="385"/>
                      </a:lnTo>
                      <a:lnTo>
                        <a:pt x="191" y="379"/>
                      </a:lnTo>
                      <a:lnTo>
                        <a:pt x="185" y="374"/>
                      </a:lnTo>
                      <a:lnTo>
                        <a:pt x="180" y="371"/>
                      </a:lnTo>
                      <a:lnTo>
                        <a:pt x="177" y="369"/>
                      </a:lnTo>
                      <a:lnTo>
                        <a:pt x="177" y="369"/>
                      </a:lnTo>
                      <a:lnTo>
                        <a:pt x="177" y="369"/>
                      </a:lnTo>
                      <a:lnTo>
                        <a:pt x="177" y="369"/>
                      </a:lnTo>
                      <a:lnTo>
                        <a:pt x="178" y="369"/>
                      </a:lnTo>
                      <a:lnTo>
                        <a:pt x="171" y="366"/>
                      </a:lnTo>
                      <a:lnTo>
                        <a:pt x="164" y="363"/>
                      </a:lnTo>
                      <a:lnTo>
                        <a:pt x="158" y="358"/>
                      </a:lnTo>
                      <a:lnTo>
                        <a:pt x="153" y="354"/>
                      </a:lnTo>
                      <a:lnTo>
                        <a:pt x="148" y="349"/>
                      </a:lnTo>
                      <a:lnTo>
                        <a:pt x="143" y="342"/>
                      </a:lnTo>
                      <a:lnTo>
                        <a:pt x="139" y="336"/>
                      </a:lnTo>
                      <a:lnTo>
                        <a:pt x="134" y="331"/>
                      </a:lnTo>
                      <a:lnTo>
                        <a:pt x="126" y="320"/>
                      </a:lnTo>
                      <a:lnTo>
                        <a:pt x="119" y="311"/>
                      </a:lnTo>
                      <a:lnTo>
                        <a:pt x="110" y="304"/>
                      </a:lnTo>
                      <a:lnTo>
                        <a:pt x="101" y="299"/>
                      </a:lnTo>
                      <a:lnTo>
                        <a:pt x="85" y="294"/>
                      </a:lnTo>
                      <a:lnTo>
                        <a:pt x="70" y="286"/>
                      </a:lnTo>
                      <a:lnTo>
                        <a:pt x="56" y="275"/>
                      </a:lnTo>
                      <a:lnTo>
                        <a:pt x="43" y="265"/>
                      </a:lnTo>
                      <a:lnTo>
                        <a:pt x="32" y="253"/>
                      </a:lnTo>
                      <a:lnTo>
                        <a:pt x="23" y="243"/>
                      </a:lnTo>
                      <a:lnTo>
                        <a:pt x="14" y="234"/>
                      </a:lnTo>
                      <a:lnTo>
                        <a:pt x="10" y="228"/>
                      </a:lnTo>
                      <a:lnTo>
                        <a:pt x="6" y="225"/>
                      </a:lnTo>
                      <a:lnTo>
                        <a:pt x="4" y="220"/>
                      </a:lnTo>
                      <a:lnTo>
                        <a:pt x="2" y="214"/>
                      </a:lnTo>
                      <a:lnTo>
                        <a:pt x="1" y="208"/>
                      </a:lnTo>
                      <a:lnTo>
                        <a:pt x="0" y="193"/>
                      </a:lnTo>
                      <a:lnTo>
                        <a:pt x="3" y="179"/>
                      </a:lnTo>
                      <a:lnTo>
                        <a:pt x="9" y="164"/>
                      </a:lnTo>
                      <a:lnTo>
                        <a:pt x="16" y="1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65"/>
                <p:cNvSpPr>
                  <a:spLocks/>
                </p:cNvSpPr>
                <p:nvPr/>
              </p:nvSpPr>
              <p:spPr bwMode="auto">
                <a:xfrm>
                  <a:off x="6410324" y="1744663"/>
                  <a:ext cx="1588" cy="3175"/>
                </a:xfrm>
                <a:custGeom>
                  <a:avLst/>
                  <a:gdLst>
                    <a:gd name="T0" fmla="*/ 0 w 1"/>
                    <a:gd name="T1" fmla="*/ 0 h 5"/>
                    <a:gd name="T2" fmla="*/ 0 w 1"/>
                    <a:gd name="T3" fmla="*/ 1 h 5"/>
                    <a:gd name="T4" fmla="*/ 1 w 1"/>
                    <a:gd name="T5" fmla="*/ 2 h 5"/>
                    <a:gd name="T6" fmla="*/ 1 w 1"/>
                    <a:gd name="T7" fmla="*/ 4 h 5"/>
                    <a:gd name="T8" fmla="*/ 1 w 1"/>
                    <a:gd name="T9" fmla="*/ 5 h 5"/>
                    <a:gd name="T10" fmla="*/ 1 w 1"/>
                    <a:gd name="T11" fmla="*/ 4 h 5"/>
                    <a:gd name="T12" fmla="*/ 1 w 1"/>
                    <a:gd name="T13" fmla="*/ 2 h 5"/>
                    <a:gd name="T14" fmla="*/ 0 w 1"/>
                    <a:gd name="T15" fmla="*/ 1 h 5"/>
                    <a:gd name="T16" fmla="*/ 0 w 1"/>
                    <a:gd name="T1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" h="5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1" y="5"/>
                      </a:lnTo>
                      <a:lnTo>
                        <a:pt x="1" y="4"/>
                      </a:lnTo>
                      <a:lnTo>
                        <a:pt x="1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66"/>
                <p:cNvSpPr>
                  <a:spLocks/>
                </p:cNvSpPr>
                <p:nvPr/>
              </p:nvSpPr>
              <p:spPr bwMode="auto">
                <a:xfrm>
                  <a:off x="6084887" y="1674813"/>
                  <a:ext cx="401638" cy="311150"/>
                </a:xfrm>
                <a:custGeom>
                  <a:avLst/>
                  <a:gdLst>
                    <a:gd name="T0" fmla="*/ 440 w 505"/>
                    <a:gd name="T1" fmla="*/ 98 h 392"/>
                    <a:gd name="T2" fmla="*/ 449 w 505"/>
                    <a:gd name="T3" fmla="*/ 147 h 392"/>
                    <a:gd name="T4" fmla="*/ 441 w 505"/>
                    <a:gd name="T5" fmla="*/ 200 h 392"/>
                    <a:gd name="T6" fmla="*/ 406 w 505"/>
                    <a:gd name="T7" fmla="*/ 119 h 392"/>
                    <a:gd name="T8" fmla="*/ 374 w 505"/>
                    <a:gd name="T9" fmla="*/ 68 h 392"/>
                    <a:gd name="T10" fmla="*/ 340 w 505"/>
                    <a:gd name="T11" fmla="*/ 45 h 392"/>
                    <a:gd name="T12" fmla="*/ 323 w 505"/>
                    <a:gd name="T13" fmla="*/ 42 h 392"/>
                    <a:gd name="T14" fmla="*/ 359 w 505"/>
                    <a:gd name="T15" fmla="*/ 92 h 392"/>
                    <a:gd name="T16" fmla="*/ 381 w 505"/>
                    <a:gd name="T17" fmla="*/ 165 h 392"/>
                    <a:gd name="T18" fmla="*/ 368 w 505"/>
                    <a:gd name="T19" fmla="*/ 180 h 392"/>
                    <a:gd name="T20" fmla="*/ 329 w 505"/>
                    <a:gd name="T21" fmla="*/ 133 h 392"/>
                    <a:gd name="T22" fmla="*/ 304 w 505"/>
                    <a:gd name="T23" fmla="*/ 93 h 392"/>
                    <a:gd name="T24" fmla="*/ 290 w 505"/>
                    <a:gd name="T25" fmla="*/ 69 h 392"/>
                    <a:gd name="T26" fmla="*/ 262 w 505"/>
                    <a:gd name="T27" fmla="*/ 43 h 392"/>
                    <a:gd name="T28" fmla="*/ 195 w 505"/>
                    <a:gd name="T29" fmla="*/ 10 h 392"/>
                    <a:gd name="T30" fmla="*/ 149 w 505"/>
                    <a:gd name="T31" fmla="*/ 5 h 392"/>
                    <a:gd name="T32" fmla="*/ 165 w 505"/>
                    <a:gd name="T33" fmla="*/ 38 h 392"/>
                    <a:gd name="T34" fmla="*/ 190 w 505"/>
                    <a:gd name="T35" fmla="*/ 40 h 392"/>
                    <a:gd name="T36" fmla="*/ 220 w 505"/>
                    <a:gd name="T37" fmla="*/ 73 h 392"/>
                    <a:gd name="T38" fmla="*/ 259 w 505"/>
                    <a:gd name="T39" fmla="*/ 121 h 392"/>
                    <a:gd name="T40" fmla="*/ 271 w 505"/>
                    <a:gd name="T41" fmla="*/ 151 h 392"/>
                    <a:gd name="T42" fmla="*/ 271 w 505"/>
                    <a:gd name="T43" fmla="*/ 151 h 392"/>
                    <a:gd name="T44" fmla="*/ 252 w 505"/>
                    <a:gd name="T45" fmla="*/ 146 h 392"/>
                    <a:gd name="T46" fmla="*/ 206 w 505"/>
                    <a:gd name="T47" fmla="*/ 110 h 392"/>
                    <a:gd name="T48" fmla="*/ 175 w 505"/>
                    <a:gd name="T49" fmla="*/ 87 h 392"/>
                    <a:gd name="T50" fmla="*/ 137 w 505"/>
                    <a:gd name="T51" fmla="*/ 60 h 392"/>
                    <a:gd name="T52" fmla="*/ 101 w 505"/>
                    <a:gd name="T53" fmla="*/ 43 h 392"/>
                    <a:gd name="T54" fmla="*/ 62 w 505"/>
                    <a:gd name="T55" fmla="*/ 39 h 392"/>
                    <a:gd name="T56" fmla="*/ 72 w 505"/>
                    <a:gd name="T57" fmla="*/ 60 h 392"/>
                    <a:gd name="T58" fmla="*/ 108 w 505"/>
                    <a:gd name="T59" fmla="*/ 77 h 392"/>
                    <a:gd name="T60" fmla="*/ 144 w 505"/>
                    <a:gd name="T61" fmla="*/ 115 h 392"/>
                    <a:gd name="T62" fmla="*/ 211 w 505"/>
                    <a:gd name="T63" fmla="*/ 183 h 392"/>
                    <a:gd name="T64" fmla="*/ 244 w 505"/>
                    <a:gd name="T65" fmla="*/ 290 h 392"/>
                    <a:gd name="T66" fmla="*/ 144 w 505"/>
                    <a:gd name="T67" fmla="*/ 235 h 392"/>
                    <a:gd name="T68" fmla="*/ 63 w 505"/>
                    <a:gd name="T69" fmla="*/ 165 h 392"/>
                    <a:gd name="T70" fmla="*/ 21 w 505"/>
                    <a:gd name="T71" fmla="*/ 142 h 392"/>
                    <a:gd name="T72" fmla="*/ 0 w 505"/>
                    <a:gd name="T73" fmla="*/ 171 h 392"/>
                    <a:gd name="T74" fmla="*/ 16 w 505"/>
                    <a:gd name="T75" fmla="*/ 195 h 392"/>
                    <a:gd name="T76" fmla="*/ 32 w 505"/>
                    <a:gd name="T77" fmla="*/ 172 h 392"/>
                    <a:gd name="T78" fmla="*/ 57 w 505"/>
                    <a:gd name="T79" fmla="*/ 217 h 392"/>
                    <a:gd name="T80" fmla="*/ 103 w 505"/>
                    <a:gd name="T81" fmla="*/ 242 h 392"/>
                    <a:gd name="T82" fmla="*/ 129 w 505"/>
                    <a:gd name="T83" fmla="*/ 275 h 392"/>
                    <a:gd name="T84" fmla="*/ 173 w 505"/>
                    <a:gd name="T85" fmla="*/ 318 h 392"/>
                    <a:gd name="T86" fmla="*/ 254 w 505"/>
                    <a:gd name="T87" fmla="*/ 352 h 392"/>
                    <a:gd name="T88" fmla="*/ 284 w 505"/>
                    <a:gd name="T89" fmla="*/ 385 h 392"/>
                    <a:gd name="T90" fmla="*/ 305 w 505"/>
                    <a:gd name="T91" fmla="*/ 392 h 392"/>
                    <a:gd name="T92" fmla="*/ 360 w 505"/>
                    <a:gd name="T93" fmla="*/ 388 h 392"/>
                    <a:gd name="T94" fmla="*/ 490 w 505"/>
                    <a:gd name="T95" fmla="*/ 362 h 392"/>
                    <a:gd name="T96" fmla="*/ 496 w 505"/>
                    <a:gd name="T97" fmla="*/ 293 h 392"/>
                    <a:gd name="T98" fmla="*/ 480 w 505"/>
                    <a:gd name="T99" fmla="*/ 199 h 392"/>
                    <a:gd name="T100" fmla="*/ 452 w 505"/>
                    <a:gd name="T101" fmla="*/ 89 h 392"/>
                    <a:gd name="T102" fmla="*/ 415 w 505"/>
                    <a:gd name="T103" fmla="*/ 65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05" h="392">
                      <a:moveTo>
                        <a:pt x="415" y="65"/>
                      </a:moveTo>
                      <a:lnTo>
                        <a:pt x="421" y="73"/>
                      </a:lnTo>
                      <a:lnTo>
                        <a:pt x="427" y="83"/>
                      </a:lnTo>
                      <a:lnTo>
                        <a:pt x="434" y="92"/>
                      </a:lnTo>
                      <a:lnTo>
                        <a:pt x="440" y="98"/>
                      </a:lnTo>
                      <a:lnTo>
                        <a:pt x="446" y="103"/>
                      </a:lnTo>
                      <a:lnTo>
                        <a:pt x="451" y="110"/>
                      </a:lnTo>
                      <a:lnTo>
                        <a:pt x="454" y="118"/>
                      </a:lnTo>
                      <a:lnTo>
                        <a:pt x="452" y="130"/>
                      </a:lnTo>
                      <a:lnTo>
                        <a:pt x="449" y="147"/>
                      </a:lnTo>
                      <a:lnTo>
                        <a:pt x="448" y="169"/>
                      </a:lnTo>
                      <a:lnTo>
                        <a:pt x="446" y="186"/>
                      </a:lnTo>
                      <a:lnTo>
                        <a:pt x="446" y="194"/>
                      </a:lnTo>
                      <a:lnTo>
                        <a:pt x="445" y="198"/>
                      </a:lnTo>
                      <a:lnTo>
                        <a:pt x="441" y="200"/>
                      </a:lnTo>
                      <a:lnTo>
                        <a:pt x="434" y="190"/>
                      </a:lnTo>
                      <a:lnTo>
                        <a:pt x="425" y="155"/>
                      </a:lnTo>
                      <a:lnTo>
                        <a:pt x="419" y="145"/>
                      </a:lnTo>
                      <a:lnTo>
                        <a:pt x="413" y="132"/>
                      </a:lnTo>
                      <a:lnTo>
                        <a:pt x="406" y="119"/>
                      </a:lnTo>
                      <a:lnTo>
                        <a:pt x="399" y="107"/>
                      </a:lnTo>
                      <a:lnTo>
                        <a:pt x="392" y="94"/>
                      </a:lnTo>
                      <a:lnTo>
                        <a:pt x="385" y="84"/>
                      </a:lnTo>
                      <a:lnTo>
                        <a:pt x="380" y="74"/>
                      </a:lnTo>
                      <a:lnTo>
                        <a:pt x="374" y="68"/>
                      </a:lnTo>
                      <a:lnTo>
                        <a:pt x="369" y="63"/>
                      </a:lnTo>
                      <a:lnTo>
                        <a:pt x="362" y="58"/>
                      </a:lnTo>
                      <a:lnTo>
                        <a:pt x="355" y="54"/>
                      </a:lnTo>
                      <a:lnTo>
                        <a:pt x="349" y="48"/>
                      </a:lnTo>
                      <a:lnTo>
                        <a:pt x="340" y="45"/>
                      </a:lnTo>
                      <a:lnTo>
                        <a:pt x="332" y="40"/>
                      </a:lnTo>
                      <a:lnTo>
                        <a:pt x="323" y="36"/>
                      </a:lnTo>
                      <a:lnTo>
                        <a:pt x="315" y="33"/>
                      </a:lnTo>
                      <a:lnTo>
                        <a:pt x="319" y="38"/>
                      </a:lnTo>
                      <a:lnTo>
                        <a:pt x="323" y="42"/>
                      </a:lnTo>
                      <a:lnTo>
                        <a:pt x="327" y="47"/>
                      </a:lnTo>
                      <a:lnTo>
                        <a:pt x="331" y="51"/>
                      </a:lnTo>
                      <a:lnTo>
                        <a:pt x="342" y="64"/>
                      </a:lnTo>
                      <a:lnTo>
                        <a:pt x="352" y="79"/>
                      </a:lnTo>
                      <a:lnTo>
                        <a:pt x="359" y="92"/>
                      </a:lnTo>
                      <a:lnTo>
                        <a:pt x="362" y="98"/>
                      </a:lnTo>
                      <a:lnTo>
                        <a:pt x="364" y="107"/>
                      </a:lnTo>
                      <a:lnTo>
                        <a:pt x="368" y="126"/>
                      </a:lnTo>
                      <a:lnTo>
                        <a:pt x="374" y="149"/>
                      </a:lnTo>
                      <a:lnTo>
                        <a:pt x="381" y="165"/>
                      </a:lnTo>
                      <a:lnTo>
                        <a:pt x="383" y="170"/>
                      </a:lnTo>
                      <a:lnTo>
                        <a:pt x="382" y="176"/>
                      </a:lnTo>
                      <a:lnTo>
                        <a:pt x="380" y="179"/>
                      </a:lnTo>
                      <a:lnTo>
                        <a:pt x="374" y="182"/>
                      </a:lnTo>
                      <a:lnTo>
                        <a:pt x="368" y="180"/>
                      </a:lnTo>
                      <a:lnTo>
                        <a:pt x="360" y="175"/>
                      </a:lnTo>
                      <a:lnTo>
                        <a:pt x="350" y="163"/>
                      </a:lnTo>
                      <a:lnTo>
                        <a:pt x="339" y="146"/>
                      </a:lnTo>
                      <a:lnTo>
                        <a:pt x="335" y="140"/>
                      </a:lnTo>
                      <a:lnTo>
                        <a:pt x="329" y="133"/>
                      </a:lnTo>
                      <a:lnTo>
                        <a:pt x="324" y="125"/>
                      </a:lnTo>
                      <a:lnTo>
                        <a:pt x="319" y="118"/>
                      </a:lnTo>
                      <a:lnTo>
                        <a:pt x="313" y="109"/>
                      </a:lnTo>
                      <a:lnTo>
                        <a:pt x="308" y="101"/>
                      </a:lnTo>
                      <a:lnTo>
                        <a:pt x="304" y="93"/>
                      </a:lnTo>
                      <a:lnTo>
                        <a:pt x="300" y="84"/>
                      </a:lnTo>
                      <a:lnTo>
                        <a:pt x="299" y="83"/>
                      </a:lnTo>
                      <a:lnTo>
                        <a:pt x="297" y="79"/>
                      </a:lnTo>
                      <a:lnTo>
                        <a:pt x="293" y="74"/>
                      </a:lnTo>
                      <a:lnTo>
                        <a:pt x="290" y="69"/>
                      </a:lnTo>
                      <a:lnTo>
                        <a:pt x="284" y="63"/>
                      </a:lnTo>
                      <a:lnTo>
                        <a:pt x="278" y="56"/>
                      </a:lnTo>
                      <a:lnTo>
                        <a:pt x="273" y="50"/>
                      </a:lnTo>
                      <a:lnTo>
                        <a:pt x="266" y="45"/>
                      </a:lnTo>
                      <a:lnTo>
                        <a:pt x="262" y="43"/>
                      </a:lnTo>
                      <a:lnTo>
                        <a:pt x="254" y="39"/>
                      </a:lnTo>
                      <a:lnTo>
                        <a:pt x="241" y="32"/>
                      </a:lnTo>
                      <a:lnTo>
                        <a:pt x="226" y="25"/>
                      </a:lnTo>
                      <a:lnTo>
                        <a:pt x="210" y="17"/>
                      </a:lnTo>
                      <a:lnTo>
                        <a:pt x="195" y="10"/>
                      </a:lnTo>
                      <a:lnTo>
                        <a:pt x="183" y="4"/>
                      </a:lnTo>
                      <a:lnTo>
                        <a:pt x="175" y="2"/>
                      </a:lnTo>
                      <a:lnTo>
                        <a:pt x="164" y="0"/>
                      </a:lnTo>
                      <a:lnTo>
                        <a:pt x="155" y="1"/>
                      </a:lnTo>
                      <a:lnTo>
                        <a:pt x="149" y="5"/>
                      </a:lnTo>
                      <a:lnTo>
                        <a:pt x="147" y="16"/>
                      </a:lnTo>
                      <a:lnTo>
                        <a:pt x="150" y="21"/>
                      </a:lnTo>
                      <a:lnTo>
                        <a:pt x="155" y="27"/>
                      </a:lnTo>
                      <a:lnTo>
                        <a:pt x="160" y="33"/>
                      </a:lnTo>
                      <a:lnTo>
                        <a:pt x="165" y="38"/>
                      </a:lnTo>
                      <a:lnTo>
                        <a:pt x="171" y="41"/>
                      </a:lnTo>
                      <a:lnTo>
                        <a:pt x="177" y="42"/>
                      </a:lnTo>
                      <a:lnTo>
                        <a:pt x="183" y="41"/>
                      </a:lnTo>
                      <a:lnTo>
                        <a:pt x="188" y="38"/>
                      </a:lnTo>
                      <a:lnTo>
                        <a:pt x="190" y="40"/>
                      </a:lnTo>
                      <a:lnTo>
                        <a:pt x="192" y="45"/>
                      </a:lnTo>
                      <a:lnTo>
                        <a:pt x="195" y="50"/>
                      </a:lnTo>
                      <a:lnTo>
                        <a:pt x="202" y="58"/>
                      </a:lnTo>
                      <a:lnTo>
                        <a:pt x="209" y="66"/>
                      </a:lnTo>
                      <a:lnTo>
                        <a:pt x="220" y="73"/>
                      </a:lnTo>
                      <a:lnTo>
                        <a:pt x="230" y="79"/>
                      </a:lnTo>
                      <a:lnTo>
                        <a:pt x="244" y="81"/>
                      </a:lnTo>
                      <a:lnTo>
                        <a:pt x="246" y="88"/>
                      </a:lnTo>
                      <a:lnTo>
                        <a:pt x="252" y="103"/>
                      </a:lnTo>
                      <a:lnTo>
                        <a:pt x="259" y="121"/>
                      </a:lnTo>
                      <a:lnTo>
                        <a:pt x="266" y="133"/>
                      </a:lnTo>
                      <a:lnTo>
                        <a:pt x="268" y="137"/>
                      </a:lnTo>
                      <a:lnTo>
                        <a:pt x="270" y="141"/>
                      </a:lnTo>
                      <a:lnTo>
                        <a:pt x="271" y="147"/>
                      </a:lnTo>
                      <a:lnTo>
                        <a:pt x="271" y="151"/>
                      </a:lnTo>
                      <a:lnTo>
                        <a:pt x="274" y="153"/>
                      </a:lnTo>
                      <a:lnTo>
                        <a:pt x="274" y="153"/>
                      </a:lnTo>
                      <a:lnTo>
                        <a:pt x="273" y="152"/>
                      </a:lnTo>
                      <a:lnTo>
                        <a:pt x="273" y="152"/>
                      </a:lnTo>
                      <a:lnTo>
                        <a:pt x="271" y="151"/>
                      </a:lnTo>
                      <a:lnTo>
                        <a:pt x="270" y="153"/>
                      </a:lnTo>
                      <a:lnTo>
                        <a:pt x="268" y="153"/>
                      </a:lnTo>
                      <a:lnTo>
                        <a:pt x="263" y="153"/>
                      </a:lnTo>
                      <a:lnTo>
                        <a:pt x="259" y="151"/>
                      </a:lnTo>
                      <a:lnTo>
                        <a:pt x="252" y="146"/>
                      </a:lnTo>
                      <a:lnTo>
                        <a:pt x="244" y="140"/>
                      </a:lnTo>
                      <a:lnTo>
                        <a:pt x="233" y="132"/>
                      </a:lnTo>
                      <a:lnTo>
                        <a:pt x="222" y="121"/>
                      </a:lnTo>
                      <a:lnTo>
                        <a:pt x="214" y="115"/>
                      </a:lnTo>
                      <a:lnTo>
                        <a:pt x="206" y="110"/>
                      </a:lnTo>
                      <a:lnTo>
                        <a:pt x="198" y="104"/>
                      </a:lnTo>
                      <a:lnTo>
                        <a:pt x="191" y="100"/>
                      </a:lnTo>
                      <a:lnTo>
                        <a:pt x="185" y="95"/>
                      </a:lnTo>
                      <a:lnTo>
                        <a:pt x="179" y="91"/>
                      </a:lnTo>
                      <a:lnTo>
                        <a:pt x="175" y="87"/>
                      </a:lnTo>
                      <a:lnTo>
                        <a:pt x="171" y="84"/>
                      </a:lnTo>
                      <a:lnTo>
                        <a:pt x="164" y="78"/>
                      </a:lnTo>
                      <a:lnTo>
                        <a:pt x="156" y="71"/>
                      </a:lnTo>
                      <a:lnTo>
                        <a:pt x="147" y="65"/>
                      </a:lnTo>
                      <a:lnTo>
                        <a:pt x="137" y="60"/>
                      </a:lnTo>
                      <a:lnTo>
                        <a:pt x="126" y="54"/>
                      </a:lnTo>
                      <a:lnTo>
                        <a:pt x="118" y="50"/>
                      </a:lnTo>
                      <a:lnTo>
                        <a:pt x="110" y="47"/>
                      </a:lnTo>
                      <a:lnTo>
                        <a:pt x="106" y="45"/>
                      </a:lnTo>
                      <a:lnTo>
                        <a:pt x="101" y="43"/>
                      </a:lnTo>
                      <a:lnTo>
                        <a:pt x="94" y="41"/>
                      </a:lnTo>
                      <a:lnTo>
                        <a:pt x="85" y="39"/>
                      </a:lnTo>
                      <a:lnTo>
                        <a:pt x="77" y="38"/>
                      </a:lnTo>
                      <a:lnTo>
                        <a:pt x="69" y="38"/>
                      </a:lnTo>
                      <a:lnTo>
                        <a:pt x="62" y="39"/>
                      </a:lnTo>
                      <a:lnTo>
                        <a:pt x="58" y="42"/>
                      </a:lnTo>
                      <a:lnTo>
                        <a:pt x="59" y="49"/>
                      </a:lnTo>
                      <a:lnTo>
                        <a:pt x="61" y="50"/>
                      </a:lnTo>
                      <a:lnTo>
                        <a:pt x="65" y="55"/>
                      </a:lnTo>
                      <a:lnTo>
                        <a:pt x="72" y="60"/>
                      </a:lnTo>
                      <a:lnTo>
                        <a:pt x="80" y="65"/>
                      </a:lnTo>
                      <a:lnTo>
                        <a:pt x="88" y="71"/>
                      </a:lnTo>
                      <a:lnTo>
                        <a:pt x="96" y="76"/>
                      </a:lnTo>
                      <a:lnTo>
                        <a:pt x="103" y="78"/>
                      </a:lnTo>
                      <a:lnTo>
                        <a:pt x="108" y="77"/>
                      </a:lnTo>
                      <a:lnTo>
                        <a:pt x="110" y="79"/>
                      </a:lnTo>
                      <a:lnTo>
                        <a:pt x="115" y="85"/>
                      </a:lnTo>
                      <a:lnTo>
                        <a:pt x="123" y="93"/>
                      </a:lnTo>
                      <a:lnTo>
                        <a:pt x="132" y="103"/>
                      </a:lnTo>
                      <a:lnTo>
                        <a:pt x="144" y="115"/>
                      </a:lnTo>
                      <a:lnTo>
                        <a:pt x="156" y="126"/>
                      </a:lnTo>
                      <a:lnTo>
                        <a:pt x="169" y="138"/>
                      </a:lnTo>
                      <a:lnTo>
                        <a:pt x="182" y="148"/>
                      </a:lnTo>
                      <a:lnTo>
                        <a:pt x="195" y="162"/>
                      </a:lnTo>
                      <a:lnTo>
                        <a:pt x="211" y="183"/>
                      </a:lnTo>
                      <a:lnTo>
                        <a:pt x="226" y="208"/>
                      </a:lnTo>
                      <a:lnTo>
                        <a:pt x="239" y="235"/>
                      </a:lnTo>
                      <a:lnTo>
                        <a:pt x="247" y="260"/>
                      </a:lnTo>
                      <a:lnTo>
                        <a:pt x="249" y="278"/>
                      </a:lnTo>
                      <a:lnTo>
                        <a:pt x="244" y="290"/>
                      </a:lnTo>
                      <a:lnTo>
                        <a:pt x="229" y="290"/>
                      </a:lnTo>
                      <a:lnTo>
                        <a:pt x="207" y="281"/>
                      </a:lnTo>
                      <a:lnTo>
                        <a:pt x="186" y="268"/>
                      </a:lnTo>
                      <a:lnTo>
                        <a:pt x="164" y="252"/>
                      </a:lnTo>
                      <a:lnTo>
                        <a:pt x="144" y="235"/>
                      </a:lnTo>
                      <a:lnTo>
                        <a:pt x="124" y="216"/>
                      </a:lnTo>
                      <a:lnTo>
                        <a:pt x="106" y="199"/>
                      </a:lnTo>
                      <a:lnTo>
                        <a:pt x="88" y="184"/>
                      </a:lnTo>
                      <a:lnTo>
                        <a:pt x="73" y="172"/>
                      </a:lnTo>
                      <a:lnTo>
                        <a:pt x="63" y="165"/>
                      </a:lnTo>
                      <a:lnTo>
                        <a:pt x="54" y="159"/>
                      </a:lnTo>
                      <a:lnTo>
                        <a:pt x="44" y="153"/>
                      </a:lnTo>
                      <a:lnTo>
                        <a:pt x="36" y="148"/>
                      </a:lnTo>
                      <a:lnTo>
                        <a:pt x="28" y="145"/>
                      </a:lnTo>
                      <a:lnTo>
                        <a:pt x="21" y="142"/>
                      </a:lnTo>
                      <a:lnTo>
                        <a:pt x="16" y="141"/>
                      </a:lnTo>
                      <a:lnTo>
                        <a:pt x="10" y="142"/>
                      </a:lnTo>
                      <a:lnTo>
                        <a:pt x="5" y="151"/>
                      </a:lnTo>
                      <a:lnTo>
                        <a:pt x="2" y="162"/>
                      </a:lnTo>
                      <a:lnTo>
                        <a:pt x="0" y="171"/>
                      </a:lnTo>
                      <a:lnTo>
                        <a:pt x="3" y="178"/>
                      </a:lnTo>
                      <a:lnTo>
                        <a:pt x="4" y="179"/>
                      </a:lnTo>
                      <a:lnTo>
                        <a:pt x="6" y="183"/>
                      </a:lnTo>
                      <a:lnTo>
                        <a:pt x="10" y="189"/>
                      </a:lnTo>
                      <a:lnTo>
                        <a:pt x="16" y="195"/>
                      </a:lnTo>
                      <a:lnTo>
                        <a:pt x="20" y="194"/>
                      </a:lnTo>
                      <a:lnTo>
                        <a:pt x="26" y="191"/>
                      </a:lnTo>
                      <a:lnTo>
                        <a:pt x="29" y="180"/>
                      </a:lnTo>
                      <a:lnTo>
                        <a:pt x="33" y="165"/>
                      </a:lnTo>
                      <a:lnTo>
                        <a:pt x="32" y="172"/>
                      </a:lnTo>
                      <a:lnTo>
                        <a:pt x="32" y="187"/>
                      </a:lnTo>
                      <a:lnTo>
                        <a:pt x="34" y="202"/>
                      </a:lnTo>
                      <a:lnTo>
                        <a:pt x="42" y="212"/>
                      </a:lnTo>
                      <a:lnTo>
                        <a:pt x="49" y="214"/>
                      </a:lnTo>
                      <a:lnTo>
                        <a:pt x="57" y="217"/>
                      </a:lnTo>
                      <a:lnTo>
                        <a:pt x="66" y="222"/>
                      </a:lnTo>
                      <a:lnTo>
                        <a:pt x="77" y="228"/>
                      </a:lnTo>
                      <a:lnTo>
                        <a:pt x="86" y="233"/>
                      </a:lnTo>
                      <a:lnTo>
                        <a:pt x="95" y="238"/>
                      </a:lnTo>
                      <a:lnTo>
                        <a:pt x="103" y="242"/>
                      </a:lnTo>
                      <a:lnTo>
                        <a:pt x="110" y="244"/>
                      </a:lnTo>
                      <a:lnTo>
                        <a:pt x="116" y="247"/>
                      </a:lnTo>
                      <a:lnTo>
                        <a:pt x="119" y="254"/>
                      </a:lnTo>
                      <a:lnTo>
                        <a:pt x="124" y="263"/>
                      </a:lnTo>
                      <a:lnTo>
                        <a:pt x="129" y="275"/>
                      </a:lnTo>
                      <a:lnTo>
                        <a:pt x="133" y="286"/>
                      </a:lnTo>
                      <a:lnTo>
                        <a:pt x="140" y="297"/>
                      </a:lnTo>
                      <a:lnTo>
                        <a:pt x="148" y="306"/>
                      </a:lnTo>
                      <a:lnTo>
                        <a:pt x="160" y="313"/>
                      </a:lnTo>
                      <a:lnTo>
                        <a:pt x="173" y="318"/>
                      </a:lnTo>
                      <a:lnTo>
                        <a:pt x="190" y="323"/>
                      </a:lnTo>
                      <a:lnTo>
                        <a:pt x="206" y="329"/>
                      </a:lnTo>
                      <a:lnTo>
                        <a:pt x="223" y="336"/>
                      </a:lnTo>
                      <a:lnTo>
                        <a:pt x="239" y="343"/>
                      </a:lnTo>
                      <a:lnTo>
                        <a:pt x="254" y="352"/>
                      </a:lnTo>
                      <a:lnTo>
                        <a:pt x="267" y="361"/>
                      </a:lnTo>
                      <a:lnTo>
                        <a:pt x="278" y="373"/>
                      </a:lnTo>
                      <a:lnTo>
                        <a:pt x="281" y="376"/>
                      </a:lnTo>
                      <a:lnTo>
                        <a:pt x="283" y="381"/>
                      </a:lnTo>
                      <a:lnTo>
                        <a:pt x="284" y="385"/>
                      </a:lnTo>
                      <a:lnTo>
                        <a:pt x="286" y="390"/>
                      </a:lnTo>
                      <a:lnTo>
                        <a:pt x="291" y="391"/>
                      </a:lnTo>
                      <a:lnTo>
                        <a:pt x="296" y="391"/>
                      </a:lnTo>
                      <a:lnTo>
                        <a:pt x="300" y="392"/>
                      </a:lnTo>
                      <a:lnTo>
                        <a:pt x="305" y="392"/>
                      </a:lnTo>
                      <a:lnTo>
                        <a:pt x="309" y="392"/>
                      </a:lnTo>
                      <a:lnTo>
                        <a:pt x="315" y="392"/>
                      </a:lnTo>
                      <a:lnTo>
                        <a:pt x="320" y="392"/>
                      </a:lnTo>
                      <a:lnTo>
                        <a:pt x="325" y="391"/>
                      </a:lnTo>
                      <a:lnTo>
                        <a:pt x="360" y="388"/>
                      </a:lnTo>
                      <a:lnTo>
                        <a:pt x="393" y="384"/>
                      </a:lnTo>
                      <a:lnTo>
                        <a:pt x="423" y="381"/>
                      </a:lnTo>
                      <a:lnTo>
                        <a:pt x="451" y="375"/>
                      </a:lnTo>
                      <a:lnTo>
                        <a:pt x="473" y="369"/>
                      </a:lnTo>
                      <a:lnTo>
                        <a:pt x="490" y="362"/>
                      </a:lnTo>
                      <a:lnTo>
                        <a:pt x="502" y="354"/>
                      </a:lnTo>
                      <a:lnTo>
                        <a:pt x="505" y="343"/>
                      </a:lnTo>
                      <a:lnTo>
                        <a:pt x="504" y="335"/>
                      </a:lnTo>
                      <a:lnTo>
                        <a:pt x="501" y="315"/>
                      </a:lnTo>
                      <a:lnTo>
                        <a:pt x="496" y="293"/>
                      </a:lnTo>
                      <a:lnTo>
                        <a:pt x="494" y="277"/>
                      </a:lnTo>
                      <a:lnTo>
                        <a:pt x="490" y="259"/>
                      </a:lnTo>
                      <a:lnTo>
                        <a:pt x="486" y="232"/>
                      </a:lnTo>
                      <a:lnTo>
                        <a:pt x="481" y="209"/>
                      </a:lnTo>
                      <a:lnTo>
                        <a:pt x="480" y="199"/>
                      </a:lnTo>
                      <a:lnTo>
                        <a:pt x="480" y="133"/>
                      </a:lnTo>
                      <a:lnTo>
                        <a:pt x="479" y="130"/>
                      </a:lnTo>
                      <a:lnTo>
                        <a:pt x="474" y="119"/>
                      </a:lnTo>
                      <a:lnTo>
                        <a:pt x="466" y="106"/>
                      </a:lnTo>
                      <a:lnTo>
                        <a:pt x="452" y="89"/>
                      </a:lnTo>
                      <a:lnTo>
                        <a:pt x="420" y="61"/>
                      </a:lnTo>
                      <a:lnTo>
                        <a:pt x="420" y="61"/>
                      </a:lnTo>
                      <a:lnTo>
                        <a:pt x="419" y="62"/>
                      </a:lnTo>
                      <a:lnTo>
                        <a:pt x="416" y="63"/>
                      </a:lnTo>
                      <a:lnTo>
                        <a:pt x="415" y="65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67"/>
                <p:cNvSpPr>
                  <a:spLocks/>
                </p:cNvSpPr>
                <p:nvPr/>
              </p:nvSpPr>
              <p:spPr bwMode="auto">
                <a:xfrm>
                  <a:off x="6335712" y="1824038"/>
                  <a:ext cx="50800" cy="155575"/>
                </a:xfrm>
                <a:custGeom>
                  <a:avLst/>
                  <a:gdLst>
                    <a:gd name="T0" fmla="*/ 66 w 66"/>
                    <a:gd name="T1" fmla="*/ 196 h 196"/>
                    <a:gd name="T2" fmla="*/ 66 w 66"/>
                    <a:gd name="T3" fmla="*/ 196 h 196"/>
                    <a:gd name="T4" fmla="*/ 63 w 66"/>
                    <a:gd name="T5" fmla="*/ 196 h 196"/>
                    <a:gd name="T6" fmla="*/ 61 w 66"/>
                    <a:gd name="T7" fmla="*/ 194 h 196"/>
                    <a:gd name="T8" fmla="*/ 58 w 66"/>
                    <a:gd name="T9" fmla="*/ 187 h 196"/>
                    <a:gd name="T10" fmla="*/ 53 w 66"/>
                    <a:gd name="T11" fmla="*/ 175 h 196"/>
                    <a:gd name="T12" fmla="*/ 46 w 66"/>
                    <a:gd name="T13" fmla="*/ 156 h 196"/>
                    <a:gd name="T14" fmla="*/ 38 w 66"/>
                    <a:gd name="T15" fmla="*/ 126 h 196"/>
                    <a:gd name="T16" fmla="*/ 29 w 66"/>
                    <a:gd name="T17" fmla="*/ 86 h 196"/>
                    <a:gd name="T18" fmla="*/ 0 w 66"/>
                    <a:gd name="T19" fmla="*/ 11 h 196"/>
                    <a:gd name="T20" fmla="*/ 0 w 66"/>
                    <a:gd name="T21" fmla="*/ 6 h 196"/>
                    <a:gd name="T22" fmla="*/ 4 w 66"/>
                    <a:gd name="T23" fmla="*/ 0 h 196"/>
                    <a:gd name="T24" fmla="*/ 10 w 66"/>
                    <a:gd name="T25" fmla="*/ 3 h 196"/>
                    <a:gd name="T26" fmla="*/ 25 w 66"/>
                    <a:gd name="T27" fmla="*/ 25 h 196"/>
                    <a:gd name="T28" fmla="*/ 34 w 66"/>
                    <a:gd name="T29" fmla="*/ 42 h 196"/>
                    <a:gd name="T30" fmla="*/ 40 w 66"/>
                    <a:gd name="T31" fmla="*/ 58 h 196"/>
                    <a:gd name="T32" fmla="*/ 46 w 66"/>
                    <a:gd name="T33" fmla="*/ 73 h 196"/>
                    <a:gd name="T34" fmla="*/ 51 w 66"/>
                    <a:gd name="T35" fmla="*/ 87 h 196"/>
                    <a:gd name="T36" fmla="*/ 54 w 66"/>
                    <a:gd name="T37" fmla="*/ 99 h 196"/>
                    <a:gd name="T38" fmla="*/ 57 w 66"/>
                    <a:gd name="T39" fmla="*/ 111 h 196"/>
                    <a:gd name="T40" fmla="*/ 59 w 66"/>
                    <a:gd name="T41" fmla="*/ 122 h 196"/>
                    <a:gd name="T42" fmla="*/ 60 w 66"/>
                    <a:gd name="T43" fmla="*/ 132 h 196"/>
                    <a:gd name="T44" fmla="*/ 62 w 66"/>
                    <a:gd name="T45" fmla="*/ 152 h 196"/>
                    <a:gd name="T46" fmla="*/ 63 w 66"/>
                    <a:gd name="T47" fmla="*/ 173 h 196"/>
                    <a:gd name="T48" fmla="*/ 66 w 66"/>
                    <a:gd name="T49" fmla="*/ 189 h 196"/>
                    <a:gd name="T50" fmla="*/ 66 w 66"/>
                    <a:gd name="T51" fmla="*/ 19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6" h="196">
                      <a:moveTo>
                        <a:pt x="66" y="196"/>
                      </a:moveTo>
                      <a:lnTo>
                        <a:pt x="66" y="196"/>
                      </a:lnTo>
                      <a:lnTo>
                        <a:pt x="63" y="196"/>
                      </a:lnTo>
                      <a:lnTo>
                        <a:pt x="61" y="194"/>
                      </a:lnTo>
                      <a:lnTo>
                        <a:pt x="58" y="187"/>
                      </a:lnTo>
                      <a:lnTo>
                        <a:pt x="53" y="175"/>
                      </a:lnTo>
                      <a:lnTo>
                        <a:pt x="46" y="156"/>
                      </a:lnTo>
                      <a:lnTo>
                        <a:pt x="38" y="126"/>
                      </a:lnTo>
                      <a:lnTo>
                        <a:pt x="29" y="86"/>
                      </a:lnTo>
                      <a:lnTo>
                        <a:pt x="0" y="11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10" y="3"/>
                      </a:lnTo>
                      <a:lnTo>
                        <a:pt x="25" y="25"/>
                      </a:lnTo>
                      <a:lnTo>
                        <a:pt x="34" y="42"/>
                      </a:lnTo>
                      <a:lnTo>
                        <a:pt x="40" y="58"/>
                      </a:lnTo>
                      <a:lnTo>
                        <a:pt x="46" y="73"/>
                      </a:lnTo>
                      <a:lnTo>
                        <a:pt x="51" y="87"/>
                      </a:lnTo>
                      <a:lnTo>
                        <a:pt x="54" y="99"/>
                      </a:lnTo>
                      <a:lnTo>
                        <a:pt x="57" y="111"/>
                      </a:lnTo>
                      <a:lnTo>
                        <a:pt x="59" y="122"/>
                      </a:lnTo>
                      <a:lnTo>
                        <a:pt x="60" y="132"/>
                      </a:lnTo>
                      <a:lnTo>
                        <a:pt x="62" y="152"/>
                      </a:lnTo>
                      <a:lnTo>
                        <a:pt x="63" y="173"/>
                      </a:lnTo>
                      <a:lnTo>
                        <a:pt x="66" y="189"/>
                      </a:lnTo>
                      <a:lnTo>
                        <a:pt x="66" y="196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68"/>
                <p:cNvSpPr>
                  <a:spLocks/>
                </p:cNvSpPr>
                <p:nvPr/>
              </p:nvSpPr>
              <p:spPr bwMode="auto">
                <a:xfrm>
                  <a:off x="6407149" y="1849438"/>
                  <a:ext cx="30163" cy="106363"/>
                </a:xfrm>
                <a:custGeom>
                  <a:avLst/>
                  <a:gdLst>
                    <a:gd name="T0" fmla="*/ 30 w 38"/>
                    <a:gd name="T1" fmla="*/ 134 h 134"/>
                    <a:gd name="T2" fmla="*/ 25 w 38"/>
                    <a:gd name="T3" fmla="*/ 129 h 134"/>
                    <a:gd name="T4" fmla="*/ 23 w 38"/>
                    <a:gd name="T5" fmla="*/ 111 h 134"/>
                    <a:gd name="T6" fmla="*/ 22 w 38"/>
                    <a:gd name="T7" fmla="*/ 91 h 134"/>
                    <a:gd name="T8" fmla="*/ 21 w 38"/>
                    <a:gd name="T9" fmla="*/ 74 h 134"/>
                    <a:gd name="T10" fmla="*/ 16 w 38"/>
                    <a:gd name="T11" fmla="*/ 57 h 134"/>
                    <a:gd name="T12" fmla="*/ 9 w 38"/>
                    <a:gd name="T13" fmla="*/ 35 h 134"/>
                    <a:gd name="T14" fmla="*/ 4 w 38"/>
                    <a:gd name="T15" fmla="*/ 15 h 134"/>
                    <a:gd name="T16" fmla="*/ 0 w 38"/>
                    <a:gd name="T17" fmla="*/ 7 h 134"/>
                    <a:gd name="T18" fmla="*/ 5 w 38"/>
                    <a:gd name="T19" fmla="*/ 0 h 134"/>
                    <a:gd name="T20" fmla="*/ 15 w 38"/>
                    <a:gd name="T21" fmla="*/ 13 h 134"/>
                    <a:gd name="T22" fmla="*/ 25 w 38"/>
                    <a:gd name="T23" fmla="*/ 38 h 134"/>
                    <a:gd name="T24" fmla="*/ 34 w 38"/>
                    <a:gd name="T25" fmla="*/ 63 h 134"/>
                    <a:gd name="T26" fmla="*/ 37 w 38"/>
                    <a:gd name="T27" fmla="*/ 86 h 134"/>
                    <a:gd name="T28" fmla="*/ 38 w 38"/>
                    <a:gd name="T29" fmla="*/ 108 h 134"/>
                    <a:gd name="T30" fmla="*/ 36 w 38"/>
                    <a:gd name="T31" fmla="*/ 126 h 134"/>
                    <a:gd name="T32" fmla="*/ 30 w 38"/>
                    <a:gd name="T33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8" h="134">
                      <a:moveTo>
                        <a:pt x="30" y="134"/>
                      </a:moveTo>
                      <a:lnTo>
                        <a:pt x="25" y="129"/>
                      </a:lnTo>
                      <a:lnTo>
                        <a:pt x="23" y="111"/>
                      </a:lnTo>
                      <a:lnTo>
                        <a:pt x="22" y="91"/>
                      </a:lnTo>
                      <a:lnTo>
                        <a:pt x="21" y="74"/>
                      </a:lnTo>
                      <a:lnTo>
                        <a:pt x="16" y="57"/>
                      </a:lnTo>
                      <a:lnTo>
                        <a:pt x="9" y="35"/>
                      </a:lnTo>
                      <a:lnTo>
                        <a:pt x="4" y="15"/>
                      </a:lnTo>
                      <a:lnTo>
                        <a:pt x="0" y="7"/>
                      </a:lnTo>
                      <a:lnTo>
                        <a:pt x="5" y="0"/>
                      </a:lnTo>
                      <a:lnTo>
                        <a:pt x="15" y="13"/>
                      </a:lnTo>
                      <a:lnTo>
                        <a:pt x="25" y="38"/>
                      </a:lnTo>
                      <a:lnTo>
                        <a:pt x="34" y="63"/>
                      </a:lnTo>
                      <a:lnTo>
                        <a:pt x="37" y="86"/>
                      </a:lnTo>
                      <a:lnTo>
                        <a:pt x="38" y="108"/>
                      </a:lnTo>
                      <a:lnTo>
                        <a:pt x="36" y="126"/>
                      </a:lnTo>
                      <a:lnTo>
                        <a:pt x="30" y="134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329"/>
                <p:cNvSpPr>
                  <a:spLocks/>
                </p:cNvSpPr>
                <p:nvPr/>
              </p:nvSpPr>
              <p:spPr bwMode="auto">
                <a:xfrm>
                  <a:off x="6097587" y="1806575"/>
                  <a:ext cx="114300" cy="115888"/>
                </a:xfrm>
                <a:custGeom>
                  <a:avLst/>
                  <a:gdLst>
                    <a:gd name="T0" fmla="*/ 17 w 144"/>
                    <a:gd name="T1" fmla="*/ 0 h 148"/>
                    <a:gd name="T2" fmla="*/ 16 w 144"/>
                    <a:gd name="T3" fmla="*/ 7 h 148"/>
                    <a:gd name="T4" fmla="*/ 16 w 144"/>
                    <a:gd name="T5" fmla="*/ 22 h 148"/>
                    <a:gd name="T6" fmla="*/ 18 w 144"/>
                    <a:gd name="T7" fmla="*/ 37 h 148"/>
                    <a:gd name="T8" fmla="*/ 26 w 144"/>
                    <a:gd name="T9" fmla="*/ 47 h 148"/>
                    <a:gd name="T10" fmla="*/ 33 w 144"/>
                    <a:gd name="T11" fmla="*/ 49 h 148"/>
                    <a:gd name="T12" fmla="*/ 41 w 144"/>
                    <a:gd name="T13" fmla="*/ 52 h 148"/>
                    <a:gd name="T14" fmla="*/ 50 w 144"/>
                    <a:gd name="T15" fmla="*/ 57 h 148"/>
                    <a:gd name="T16" fmla="*/ 61 w 144"/>
                    <a:gd name="T17" fmla="*/ 63 h 148"/>
                    <a:gd name="T18" fmla="*/ 70 w 144"/>
                    <a:gd name="T19" fmla="*/ 68 h 148"/>
                    <a:gd name="T20" fmla="*/ 79 w 144"/>
                    <a:gd name="T21" fmla="*/ 73 h 148"/>
                    <a:gd name="T22" fmla="*/ 87 w 144"/>
                    <a:gd name="T23" fmla="*/ 77 h 148"/>
                    <a:gd name="T24" fmla="*/ 94 w 144"/>
                    <a:gd name="T25" fmla="*/ 79 h 148"/>
                    <a:gd name="T26" fmla="*/ 100 w 144"/>
                    <a:gd name="T27" fmla="*/ 82 h 148"/>
                    <a:gd name="T28" fmla="*/ 103 w 144"/>
                    <a:gd name="T29" fmla="*/ 89 h 148"/>
                    <a:gd name="T30" fmla="*/ 108 w 144"/>
                    <a:gd name="T31" fmla="*/ 98 h 148"/>
                    <a:gd name="T32" fmla="*/ 113 w 144"/>
                    <a:gd name="T33" fmla="*/ 110 h 148"/>
                    <a:gd name="T34" fmla="*/ 117 w 144"/>
                    <a:gd name="T35" fmla="*/ 121 h 148"/>
                    <a:gd name="T36" fmla="*/ 124 w 144"/>
                    <a:gd name="T37" fmla="*/ 132 h 148"/>
                    <a:gd name="T38" fmla="*/ 132 w 144"/>
                    <a:gd name="T39" fmla="*/ 141 h 148"/>
                    <a:gd name="T40" fmla="*/ 144 w 144"/>
                    <a:gd name="T41" fmla="*/ 148 h 148"/>
                    <a:gd name="T42" fmla="*/ 134 w 144"/>
                    <a:gd name="T43" fmla="*/ 143 h 148"/>
                    <a:gd name="T44" fmla="*/ 126 w 144"/>
                    <a:gd name="T45" fmla="*/ 135 h 148"/>
                    <a:gd name="T46" fmla="*/ 118 w 144"/>
                    <a:gd name="T47" fmla="*/ 126 h 148"/>
                    <a:gd name="T48" fmla="*/ 110 w 144"/>
                    <a:gd name="T49" fmla="*/ 115 h 148"/>
                    <a:gd name="T50" fmla="*/ 102 w 144"/>
                    <a:gd name="T51" fmla="*/ 103 h 148"/>
                    <a:gd name="T52" fmla="*/ 92 w 144"/>
                    <a:gd name="T53" fmla="*/ 93 h 148"/>
                    <a:gd name="T54" fmla="*/ 80 w 144"/>
                    <a:gd name="T55" fmla="*/ 85 h 148"/>
                    <a:gd name="T56" fmla="*/ 66 w 144"/>
                    <a:gd name="T57" fmla="*/ 79 h 148"/>
                    <a:gd name="T58" fmla="*/ 57 w 144"/>
                    <a:gd name="T59" fmla="*/ 75 h 148"/>
                    <a:gd name="T60" fmla="*/ 47 w 144"/>
                    <a:gd name="T61" fmla="*/ 71 h 148"/>
                    <a:gd name="T62" fmla="*/ 38 w 144"/>
                    <a:gd name="T63" fmla="*/ 65 h 148"/>
                    <a:gd name="T64" fmla="*/ 30 w 144"/>
                    <a:gd name="T65" fmla="*/ 58 h 148"/>
                    <a:gd name="T66" fmla="*/ 20 w 144"/>
                    <a:gd name="T67" fmla="*/ 51 h 148"/>
                    <a:gd name="T68" fmla="*/ 12 w 144"/>
                    <a:gd name="T69" fmla="*/ 44 h 148"/>
                    <a:gd name="T70" fmla="*/ 5 w 144"/>
                    <a:gd name="T71" fmla="*/ 37 h 148"/>
                    <a:gd name="T72" fmla="*/ 0 w 144"/>
                    <a:gd name="T73" fmla="*/ 30 h 148"/>
                    <a:gd name="T74" fmla="*/ 4 w 144"/>
                    <a:gd name="T75" fmla="*/ 29 h 148"/>
                    <a:gd name="T76" fmla="*/ 10 w 144"/>
                    <a:gd name="T77" fmla="*/ 26 h 148"/>
                    <a:gd name="T78" fmla="*/ 13 w 144"/>
                    <a:gd name="T79" fmla="*/ 15 h 148"/>
                    <a:gd name="T80" fmla="*/ 17 w 144"/>
                    <a:gd name="T81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44" h="148">
                      <a:moveTo>
                        <a:pt x="17" y="0"/>
                      </a:moveTo>
                      <a:lnTo>
                        <a:pt x="16" y="7"/>
                      </a:lnTo>
                      <a:lnTo>
                        <a:pt x="16" y="22"/>
                      </a:lnTo>
                      <a:lnTo>
                        <a:pt x="18" y="37"/>
                      </a:lnTo>
                      <a:lnTo>
                        <a:pt x="26" y="47"/>
                      </a:lnTo>
                      <a:lnTo>
                        <a:pt x="33" y="49"/>
                      </a:lnTo>
                      <a:lnTo>
                        <a:pt x="41" y="52"/>
                      </a:lnTo>
                      <a:lnTo>
                        <a:pt x="50" y="57"/>
                      </a:lnTo>
                      <a:lnTo>
                        <a:pt x="61" y="63"/>
                      </a:lnTo>
                      <a:lnTo>
                        <a:pt x="70" y="68"/>
                      </a:lnTo>
                      <a:lnTo>
                        <a:pt x="79" y="73"/>
                      </a:lnTo>
                      <a:lnTo>
                        <a:pt x="87" y="77"/>
                      </a:lnTo>
                      <a:lnTo>
                        <a:pt x="94" y="79"/>
                      </a:lnTo>
                      <a:lnTo>
                        <a:pt x="100" y="82"/>
                      </a:lnTo>
                      <a:lnTo>
                        <a:pt x="103" y="89"/>
                      </a:lnTo>
                      <a:lnTo>
                        <a:pt x="108" y="98"/>
                      </a:lnTo>
                      <a:lnTo>
                        <a:pt x="113" y="110"/>
                      </a:lnTo>
                      <a:lnTo>
                        <a:pt x="117" y="121"/>
                      </a:lnTo>
                      <a:lnTo>
                        <a:pt x="124" y="132"/>
                      </a:lnTo>
                      <a:lnTo>
                        <a:pt x="132" y="141"/>
                      </a:lnTo>
                      <a:lnTo>
                        <a:pt x="144" y="148"/>
                      </a:lnTo>
                      <a:lnTo>
                        <a:pt x="134" y="143"/>
                      </a:lnTo>
                      <a:lnTo>
                        <a:pt x="126" y="135"/>
                      </a:lnTo>
                      <a:lnTo>
                        <a:pt x="118" y="126"/>
                      </a:lnTo>
                      <a:lnTo>
                        <a:pt x="110" y="115"/>
                      </a:lnTo>
                      <a:lnTo>
                        <a:pt x="102" y="103"/>
                      </a:lnTo>
                      <a:lnTo>
                        <a:pt x="92" y="93"/>
                      </a:lnTo>
                      <a:lnTo>
                        <a:pt x="80" y="85"/>
                      </a:lnTo>
                      <a:lnTo>
                        <a:pt x="66" y="79"/>
                      </a:lnTo>
                      <a:lnTo>
                        <a:pt x="57" y="75"/>
                      </a:lnTo>
                      <a:lnTo>
                        <a:pt x="47" y="71"/>
                      </a:lnTo>
                      <a:lnTo>
                        <a:pt x="38" y="65"/>
                      </a:lnTo>
                      <a:lnTo>
                        <a:pt x="30" y="58"/>
                      </a:lnTo>
                      <a:lnTo>
                        <a:pt x="20" y="51"/>
                      </a:lnTo>
                      <a:lnTo>
                        <a:pt x="12" y="44"/>
                      </a:lnTo>
                      <a:lnTo>
                        <a:pt x="5" y="37"/>
                      </a:lnTo>
                      <a:lnTo>
                        <a:pt x="0" y="30"/>
                      </a:lnTo>
                      <a:lnTo>
                        <a:pt x="4" y="29"/>
                      </a:lnTo>
                      <a:lnTo>
                        <a:pt x="10" y="26"/>
                      </a:lnTo>
                      <a:lnTo>
                        <a:pt x="13" y="15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330"/>
                <p:cNvSpPr>
                  <a:spLocks/>
                </p:cNvSpPr>
                <p:nvPr/>
              </p:nvSpPr>
              <p:spPr bwMode="auto">
                <a:xfrm>
                  <a:off x="6211887" y="1922463"/>
                  <a:ext cx="100013" cy="61913"/>
                </a:xfrm>
                <a:custGeom>
                  <a:avLst/>
                  <a:gdLst>
                    <a:gd name="T0" fmla="*/ 118 w 126"/>
                    <a:gd name="T1" fmla="*/ 60 h 77"/>
                    <a:gd name="T2" fmla="*/ 121 w 126"/>
                    <a:gd name="T3" fmla="*/ 63 h 77"/>
                    <a:gd name="T4" fmla="*/ 123 w 126"/>
                    <a:gd name="T5" fmla="*/ 68 h 77"/>
                    <a:gd name="T6" fmla="*/ 124 w 126"/>
                    <a:gd name="T7" fmla="*/ 72 h 77"/>
                    <a:gd name="T8" fmla="*/ 126 w 126"/>
                    <a:gd name="T9" fmla="*/ 77 h 77"/>
                    <a:gd name="T10" fmla="*/ 102 w 126"/>
                    <a:gd name="T11" fmla="*/ 70 h 77"/>
                    <a:gd name="T12" fmla="*/ 81 w 126"/>
                    <a:gd name="T13" fmla="*/ 61 h 77"/>
                    <a:gd name="T14" fmla="*/ 62 w 126"/>
                    <a:gd name="T15" fmla="*/ 49 h 77"/>
                    <a:gd name="T16" fmla="*/ 46 w 126"/>
                    <a:gd name="T17" fmla="*/ 37 h 77"/>
                    <a:gd name="T18" fmla="*/ 32 w 126"/>
                    <a:gd name="T19" fmla="*/ 24 h 77"/>
                    <a:gd name="T20" fmla="*/ 19 w 126"/>
                    <a:gd name="T21" fmla="*/ 13 h 77"/>
                    <a:gd name="T22" fmla="*/ 9 w 126"/>
                    <a:gd name="T23" fmla="*/ 5 h 77"/>
                    <a:gd name="T24" fmla="*/ 0 w 126"/>
                    <a:gd name="T25" fmla="*/ 0 h 77"/>
                    <a:gd name="T26" fmla="*/ 13 w 126"/>
                    <a:gd name="T27" fmla="*/ 5 h 77"/>
                    <a:gd name="T28" fmla="*/ 30 w 126"/>
                    <a:gd name="T29" fmla="*/ 10 h 77"/>
                    <a:gd name="T30" fmla="*/ 46 w 126"/>
                    <a:gd name="T31" fmla="*/ 16 h 77"/>
                    <a:gd name="T32" fmla="*/ 63 w 126"/>
                    <a:gd name="T33" fmla="*/ 23 h 77"/>
                    <a:gd name="T34" fmla="*/ 79 w 126"/>
                    <a:gd name="T35" fmla="*/ 30 h 77"/>
                    <a:gd name="T36" fmla="*/ 94 w 126"/>
                    <a:gd name="T37" fmla="*/ 39 h 77"/>
                    <a:gd name="T38" fmla="*/ 107 w 126"/>
                    <a:gd name="T39" fmla="*/ 48 h 77"/>
                    <a:gd name="T40" fmla="*/ 118 w 126"/>
                    <a:gd name="T41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26" h="77">
                      <a:moveTo>
                        <a:pt x="118" y="60"/>
                      </a:moveTo>
                      <a:lnTo>
                        <a:pt x="121" y="63"/>
                      </a:lnTo>
                      <a:lnTo>
                        <a:pt x="123" y="68"/>
                      </a:lnTo>
                      <a:lnTo>
                        <a:pt x="124" y="72"/>
                      </a:lnTo>
                      <a:lnTo>
                        <a:pt x="126" y="77"/>
                      </a:lnTo>
                      <a:lnTo>
                        <a:pt x="102" y="70"/>
                      </a:lnTo>
                      <a:lnTo>
                        <a:pt x="81" y="61"/>
                      </a:lnTo>
                      <a:lnTo>
                        <a:pt x="62" y="49"/>
                      </a:lnTo>
                      <a:lnTo>
                        <a:pt x="46" y="37"/>
                      </a:lnTo>
                      <a:lnTo>
                        <a:pt x="32" y="24"/>
                      </a:lnTo>
                      <a:lnTo>
                        <a:pt x="19" y="13"/>
                      </a:lnTo>
                      <a:lnTo>
                        <a:pt x="9" y="5"/>
                      </a:lnTo>
                      <a:lnTo>
                        <a:pt x="0" y="0"/>
                      </a:lnTo>
                      <a:lnTo>
                        <a:pt x="13" y="5"/>
                      </a:lnTo>
                      <a:lnTo>
                        <a:pt x="30" y="10"/>
                      </a:lnTo>
                      <a:lnTo>
                        <a:pt x="46" y="16"/>
                      </a:lnTo>
                      <a:lnTo>
                        <a:pt x="63" y="23"/>
                      </a:lnTo>
                      <a:lnTo>
                        <a:pt x="79" y="30"/>
                      </a:lnTo>
                      <a:lnTo>
                        <a:pt x="94" y="39"/>
                      </a:lnTo>
                      <a:lnTo>
                        <a:pt x="107" y="48"/>
                      </a:lnTo>
                      <a:lnTo>
                        <a:pt x="118" y="60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331"/>
                <p:cNvSpPr>
                  <a:spLocks/>
                </p:cNvSpPr>
                <p:nvPr/>
              </p:nvSpPr>
              <p:spPr bwMode="auto">
                <a:xfrm>
                  <a:off x="6261099" y="1770063"/>
                  <a:ext cx="39688" cy="25400"/>
                </a:xfrm>
                <a:custGeom>
                  <a:avLst/>
                  <a:gdLst>
                    <a:gd name="T0" fmla="*/ 0 w 49"/>
                    <a:gd name="T1" fmla="*/ 0 h 32"/>
                    <a:gd name="T2" fmla="*/ 8 w 49"/>
                    <a:gd name="T3" fmla="*/ 4 h 32"/>
                    <a:gd name="T4" fmla="*/ 16 w 49"/>
                    <a:gd name="T5" fmla="*/ 10 h 32"/>
                    <a:gd name="T6" fmla="*/ 23 w 49"/>
                    <a:gd name="T7" fmla="*/ 15 h 32"/>
                    <a:gd name="T8" fmla="*/ 30 w 49"/>
                    <a:gd name="T9" fmla="*/ 18 h 32"/>
                    <a:gd name="T10" fmla="*/ 37 w 49"/>
                    <a:gd name="T11" fmla="*/ 23 h 32"/>
                    <a:gd name="T12" fmla="*/ 41 w 49"/>
                    <a:gd name="T13" fmla="*/ 25 h 32"/>
                    <a:gd name="T14" fmla="*/ 46 w 49"/>
                    <a:gd name="T15" fmla="*/ 28 h 32"/>
                    <a:gd name="T16" fmla="*/ 49 w 49"/>
                    <a:gd name="T17" fmla="*/ 30 h 32"/>
                    <a:gd name="T18" fmla="*/ 48 w 49"/>
                    <a:gd name="T19" fmla="*/ 32 h 32"/>
                    <a:gd name="T20" fmla="*/ 46 w 49"/>
                    <a:gd name="T21" fmla="*/ 32 h 32"/>
                    <a:gd name="T22" fmla="*/ 41 w 49"/>
                    <a:gd name="T23" fmla="*/ 32 h 32"/>
                    <a:gd name="T24" fmla="*/ 37 w 49"/>
                    <a:gd name="T25" fmla="*/ 30 h 32"/>
                    <a:gd name="T26" fmla="*/ 30 w 49"/>
                    <a:gd name="T27" fmla="*/ 25 h 32"/>
                    <a:gd name="T28" fmla="*/ 22 w 49"/>
                    <a:gd name="T29" fmla="*/ 19 h 32"/>
                    <a:gd name="T30" fmla="*/ 11 w 49"/>
                    <a:gd name="T31" fmla="*/ 11 h 32"/>
                    <a:gd name="T32" fmla="*/ 0 w 49"/>
                    <a:gd name="T3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9" h="32">
                      <a:moveTo>
                        <a:pt x="0" y="0"/>
                      </a:moveTo>
                      <a:lnTo>
                        <a:pt x="8" y="4"/>
                      </a:lnTo>
                      <a:lnTo>
                        <a:pt x="16" y="10"/>
                      </a:lnTo>
                      <a:lnTo>
                        <a:pt x="23" y="15"/>
                      </a:lnTo>
                      <a:lnTo>
                        <a:pt x="30" y="18"/>
                      </a:lnTo>
                      <a:lnTo>
                        <a:pt x="37" y="23"/>
                      </a:lnTo>
                      <a:lnTo>
                        <a:pt x="41" y="25"/>
                      </a:lnTo>
                      <a:lnTo>
                        <a:pt x="46" y="28"/>
                      </a:lnTo>
                      <a:lnTo>
                        <a:pt x="49" y="30"/>
                      </a:lnTo>
                      <a:lnTo>
                        <a:pt x="48" y="32"/>
                      </a:lnTo>
                      <a:lnTo>
                        <a:pt x="46" y="32"/>
                      </a:lnTo>
                      <a:lnTo>
                        <a:pt x="41" y="32"/>
                      </a:lnTo>
                      <a:lnTo>
                        <a:pt x="37" y="30"/>
                      </a:lnTo>
                      <a:lnTo>
                        <a:pt x="30" y="25"/>
                      </a:lnTo>
                      <a:lnTo>
                        <a:pt x="22" y="19"/>
                      </a:lnTo>
                      <a:lnTo>
                        <a:pt x="11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332"/>
                <p:cNvSpPr>
                  <a:spLocks/>
                </p:cNvSpPr>
                <p:nvPr/>
              </p:nvSpPr>
              <p:spPr bwMode="auto">
                <a:xfrm>
                  <a:off x="6200774" y="1687513"/>
                  <a:ext cx="100013" cy="106363"/>
                </a:xfrm>
                <a:custGeom>
                  <a:avLst/>
                  <a:gdLst>
                    <a:gd name="T0" fmla="*/ 41 w 124"/>
                    <a:gd name="T1" fmla="*/ 22 h 135"/>
                    <a:gd name="T2" fmla="*/ 43 w 124"/>
                    <a:gd name="T3" fmla="*/ 24 h 135"/>
                    <a:gd name="T4" fmla="*/ 45 w 124"/>
                    <a:gd name="T5" fmla="*/ 29 h 135"/>
                    <a:gd name="T6" fmla="*/ 48 w 124"/>
                    <a:gd name="T7" fmla="*/ 34 h 135"/>
                    <a:gd name="T8" fmla="*/ 55 w 124"/>
                    <a:gd name="T9" fmla="*/ 42 h 135"/>
                    <a:gd name="T10" fmla="*/ 62 w 124"/>
                    <a:gd name="T11" fmla="*/ 50 h 135"/>
                    <a:gd name="T12" fmla="*/ 73 w 124"/>
                    <a:gd name="T13" fmla="*/ 57 h 135"/>
                    <a:gd name="T14" fmla="*/ 83 w 124"/>
                    <a:gd name="T15" fmla="*/ 63 h 135"/>
                    <a:gd name="T16" fmla="*/ 97 w 124"/>
                    <a:gd name="T17" fmla="*/ 65 h 135"/>
                    <a:gd name="T18" fmla="*/ 99 w 124"/>
                    <a:gd name="T19" fmla="*/ 72 h 135"/>
                    <a:gd name="T20" fmla="*/ 105 w 124"/>
                    <a:gd name="T21" fmla="*/ 87 h 135"/>
                    <a:gd name="T22" fmla="*/ 112 w 124"/>
                    <a:gd name="T23" fmla="*/ 105 h 135"/>
                    <a:gd name="T24" fmla="*/ 119 w 124"/>
                    <a:gd name="T25" fmla="*/ 117 h 135"/>
                    <a:gd name="T26" fmla="*/ 121 w 124"/>
                    <a:gd name="T27" fmla="*/ 121 h 135"/>
                    <a:gd name="T28" fmla="*/ 123 w 124"/>
                    <a:gd name="T29" fmla="*/ 125 h 135"/>
                    <a:gd name="T30" fmla="*/ 124 w 124"/>
                    <a:gd name="T31" fmla="*/ 131 h 135"/>
                    <a:gd name="T32" fmla="*/ 124 w 124"/>
                    <a:gd name="T33" fmla="*/ 135 h 135"/>
                    <a:gd name="T34" fmla="*/ 93 w 124"/>
                    <a:gd name="T35" fmla="*/ 103 h 135"/>
                    <a:gd name="T36" fmla="*/ 73 w 124"/>
                    <a:gd name="T37" fmla="*/ 72 h 135"/>
                    <a:gd name="T38" fmla="*/ 61 w 124"/>
                    <a:gd name="T39" fmla="*/ 65 h 135"/>
                    <a:gd name="T40" fmla="*/ 52 w 124"/>
                    <a:gd name="T41" fmla="*/ 56 h 135"/>
                    <a:gd name="T42" fmla="*/ 46 w 124"/>
                    <a:gd name="T43" fmla="*/ 48 h 135"/>
                    <a:gd name="T44" fmla="*/ 44 w 124"/>
                    <a:gd name="T45" fmla="*/ 45 h 135"/>
                    <a:gd name="T46" fmla="*/ 43 w 124"/>
                    <a:gd name="T47" fmla="*/ 45 h 135"/>
                    <a:gd name="T48" fmla="*/ 38 w 124"/>
                    <a:gd name="T49" fmla="*/ 42 h 135"/>
                    <a:gd name="T50" fmla="*/ 32 w 124"/>
                    <a:gd name="T51" fmla="*/ 40 h 135"/>
                    <a:gd name="T52" fmla="*/ 24 w 124"/>
                    <a:gd name="T53" fmla="*/ 37 h 135"/>
                    <a:gd name="T54" fmla="*/ 17 w 124"/>
                    <a:gd name="T55" fmla="*/ 32 h 135"/>
                    <a:gd name="T56" fmla="*/ 10 w 124"/>
                    <a:gd name="T57" fmla="*/ 26 h 135"/>
                    <a:gd name="T58" fmla="*/ 5 w 124"/>
                    <a:gd name="T59" fmla="*/ 18 h 135"/>
                    <a:gd name="T60" fmla="*/ 1 w 124"/>
                    <a:gd name="T61" fmla="*/ 9 h 135"/>
                    <a:gd name="T62" fmla="*/ 1 w 124"/>
                    <a:gd name="T63" fmla="*/ 7 h 135"/>
                    <a:gd name="T64" fmla="*/ 1 w 124"/>
                    <a:gd name="T65" fmla="*/ 4 h 135"/>
                    <a:gd name="T66" fmla="*/ 0 w 124"/>
                    <a:gd name="T67" fmla="*/ 2 h 135"/>
                    <a:gd name="T68" fmla="*/ 0 w 124"/>
                    <a:gd name="T69" fmla="*/ 0 h 135"/>
                    <a:gd name="T70" fmla="*/ 3 w 124"/>
                    <a:gd name="T71" fmla="*/ 5 h 135"/>
                    <a:gd name="T72" fmla="*/ 8 w 124"/>
                    <a:gd name="T73" fmla="*/ 11 h 135"/>
                    <a:gd name="T74" fmla="*/ 13 w 124"/>
                    <a:gd name="T75" fmla="*/ 17 h 135"/>
                    <a:gd name="T76" fmla="*/ 18 w 124"/>
                    <a:gd name="T77" fmla="*/ 22 h 135"/>
                    <a:gd name="T78" fmla="*/ 24 w 124"/>
                    <a:gd name="T79" fmla="*/ 25 h 135"/>
                    <a:gd name="T80" fmla="*/ 30 w 124"/>
                    <a:gd name="T81" fmla="*/ 26 h 135"/>
                    <a:gd name="T82" fmla="*/ 36 w 124"/>
                    <a:gd name="T83" fmla="*/ 25 h 135"/>
                    <a:gd name="T84" fmla="*/ 41 w 124"/>
                    <a:gd name="T85" fmla="*/ 22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24" h="135">
                      <a:moveTo>
                        <a:pt x="41" y="22"/>
                      </a:moveTo>
                      <a:lnTo>
                        <a:pt x="43" y="24"/>
                      </a:lnTo>
                      <a:lnTo>
                        <a:pt x="45" y="29"/>
                      </a:lnTo>
                      <a:lnTo>
                        <a:pt x="48" y="34"/>
                      </a:lnTo>
                      <a:lnTo>
                        <a:pt x="55" y="42"/>
                      </a:lnTo>
                      <a:lnTo>
                        <a:pt x="62" y="50"/>
                      </a:lnTo>
                      <a:lnTo>
                        <a:pt x="73" y="57"/>
                      </a:lnTo>
                      <a:lnTo>
                        <a:pt x="83" y="63"/>
                      </a:lnTo>
                      <a:lnTo>
                        <a:pt x="97" y="65"/>
                      </a:lnTo>
                      <a:lnTo>
                        <a:pt x="99" y="72"/>
                      </a:lnTo>
                      <a:lnTo>
                        <a:pt x="105" y="87"/>
                      </a:lnTo>
                      <a:lnTo>
                        <a:pt x="112" y="105"/>
                      </a:lnTo>
                      <a:lnTo>
                        <a:pt x="119" y="117"/>
                      </a:lnTo>
                      <a:lnTo>
                        <a:pt x="121" y="121"/>
                      </a:lnTo>
                      <a:lnTo>
                        <a:pt x="123" y="125"/>
                      </a:lnTo>
                      <a:lnTo>
                        <a:pt x="124" y="131"/>
                      </a:lnTo>
                      <a:lnTo>
                        <a:pt x="124" y="135"/>
                      </a:lnTo>
                      <a:lnTo>
                        <a:pt x="93" y="103"/>
                      </a:lnTo>
                      <a:lnTo>
                        <a:pt x="73" y="72"/>
                      </a:lnTo>
                      <a:lnTo>
                        <a:pt x="61" y="65"/>
                      </a:lnTo>
                      <a:lnTo>
                        <a:pt x="52" y="56"/>
                      </a:lnTo>
                      <a:lnTo>
                        <a:pt x="46" y="48"/>
                      </a:lnTo>
                      <a:lnTo>
                        <a:pt x="44" y="45"/>
                      </a:lnTo>
                      <a:lnTo>
                        <a:pt x="43" y="45"/>
                      </a:lnTo>
                      <a:lnTo>
                        <a:pt x="38" y="42"/>
                      </a:lnTo>
                      <a:lnTo>
                        <a:pt x="32" y="40"/>
                      </a:lnTo>
                      <a:lnTo>
                        <a:pt x="24" y="37"/>
                      </a:lnTo>
                      <a:lnTo>
                        <a:pt x="17" y="32"/>
                      </a:lnTo>
                      <a:lnTo>
                        <a:pt x="10" y="26"/>
                      </a:lnTo>
                      <a:lnTo>
                        <a:pt x="5" y="18"/>
                      </a:lnTo>
                      <a:lnTo>
                        <a:pt x="1" y="9"/>
                      </a:lnTo>
                      <a:lnTo>
                        <a:pt x="1" y="7"/>
                      </a:lnTo>
                      <a:lnTo>
                        <a:pt x="1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3" y="5"/>
                      </a:lnTo>
                      <a:lnTo>
                        <a:pt x="8" y="11"/>
                      </a:lnTo>
                      <a:lnTo>
                        <a:pt x="13" y="17"/>
                      </a:lnTo>
                      <a:lnTo>
                        <a:pt x="18" y="22"/>
                      </a:lnTo>
                      <a:lnTo>
                        <a:pt x="24" y="25"/>
                      </a:lnTo>
                      <a:lnTo>
                        <a:pt x="30" y="26"/>
                      </a:lnTo>
                      <a:lnTo>
                        <a:pt x="36" y="25"/>
                      </a:lnTo>
                      <a:lnTo>
                        <a:pt x="41" y="22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333"/>
                <p:cNvSpPr>
                  <a:spLocks/>
                </p:cNvSpPr>
                <p:nvPr/>
              </p:nvSpPr>
              <p:spPr bwMode="auto">
                <a:xfrm>
                  <a:off x="6283324" y="1685925"/>
                  <a:ext cx="106363" cy="133350"/>
                </a:xfrm>
                <a:custGeom>
                  <a:avLst/>
                  <a:gdLst>
                    <a:gd name="T0" fmla="*/ 111 w 132"/>
                    <a:gd name="T1" fmla="*/ 83 h 167"/>
                    <a:gd name="T2" fmla="*/ 113 w 132"/>
                    <a:gd name="T3" fmla="*/ 92 h 167"/>
                    <a:gd name="T4" fmla="*/ 117 w 132"/>
                    <a:gd name="T5" fmla="*/ 111 h 167"/>
                    <a:gd name="T6" fmla="*/ 123 w 132"/>
                    <a:gd name="T7" fmla="*/ 134 h 167"/>
                    <a:gd name="T8" fmla="*/ 130 w 132"/>
                    <a:gd name="T9" fmla="*/ 150 h 167"/>
                    <a:gd name="T10" fmla="*/ 132 w 132"/>
                    <a:gd name="T11" fmla="*/ 155 h 167"/>
                    <a:gd name="T12" fmla="*/ 131 w 132"/>
                    <a:gd name="T13" fmla="*/ 161 h 167"/>
                    <a:gd name="T14" fmla="*/ 129 w 132"/>
                    <a:gd name="T15" fmla="*/ 164 h 167"/>
                    <a:gd name="T16" fmla="*/ 123 w 132"/>
                    <a:gd name="T17" fmla="*/ 167 h 167"/>
                    <a:gd name="T18" fmla="*/ 117 w 132"/>
                    <a:gd name="T19" fmla="*/ 165 h 167"/>
                    <a:gd name="T20" fmla="*/ 109 w 132"/>
                    <a:gd name="T21" fmla="*/ 160 h 167"/>
                    <a:gd name="T22" fmla="*/ 99 w 132"/>
                    <a:gd name="T23" fmla="*/ 148 h 167"/>
                    <a:gd name="T24" fmla="*/ 88 w 132"/>
                    <a:gd name="T25" fmla="*/ 131 h 167"/>
                    <a:gd name="T26" fmla="*/ 94 w 132"/>
                    <a:gd name="T27" fmla="*/ 138 h 167"/>
                    <a:gd name="T28" fmla="*/ 99 w 132"/>
                    <a:gd name="T29" fmla="*/ 142 h 167"/>
                    <a:gd name="T30" fmla="*/ 102 w 132"/>
                    <a:gd name="T31" fmla="*/ 146 h 167"/>
                    <a:gd name="T32" fmla="*/ 103 w 132"/>
                    <a:gd name="T33" fmla="*/ 147 h 167"/>
                    <a:gd name="T34" fmla="*/ 96 w 132"/>
                    <a:gd name="T35" fmla="*/ 139 h 167"/>
                    <a:gd name="T36" fmla="*/ 89 w 132"/>
                    <a:gd name="T37" fmla="*/ 126 h 167"/>
                    <a:gd name="T38" fmla="*/ 83 w 132"/>
                    <a:gd name="T39" fmla="*/ 111 h 167"/>
                    <a:gd name="T40" fmla="*/ 77 w 132"/>
                    <a:gd name="T41" fmla="*/ 95 h 167"/>
                    <a:gd name="T42" fmla="*/ 71 w 132"/>
                    <a:gd name="T43" fmla="*/ 80 h 167"/>
                    <a:gd name="T44" fmla="*/ 66 w 132"/>
                    <a:gd name="T45" fmla="*/ 68 h 167"/>
                    <a:gd name="T46" fmla="*/ 64 w 132"/>
                    <a:gd name="T47" fmla="*/ 59 h 167"/>
                    <a:gd name="T48" fmla="*/ 63 w 132"/>
                    <a:gd name="T49" fmla="*/ 56 h 167"/>
                    <a:gd name="T50" fmla="*/ 56 w 132"/>
                    <a:gd name="T51" fmla="*/ 47 h 167"/>
                    <a:gd name="T52" fmla="*/ 47 w 132"/>
                    <a:gd name="T53" fmla="*/ 38 h 167"/>
                    <a:gd name="T54" fmla="*/ 36 w 132"/>
                    <a:gd name="T55" fmla="*/ 30 h 167"/>
                    <a:gd name="T56" fmla="*/ 26 w 132"/>
                    <a:gd name="T57" fmla="*/ 20 h 167"/>
                    <a:gd name="T58" fmla="*/ 16 w 132"/>
                    <a:gd name="T59" fmla="*/ 13 h 167"/>
                    <a:gd name="T60" fmla="*/ 8 w 132"/>
                    <a:gd name="T61" fmla="*/ 8 h 167"/>
                    <a:gd name="T62" fmla="*/ 2 w 132"/>
                    <a:gd name="T63" fmla="*/ 4 h 167"/>
                    <a:gd name="T64" fmla="*/ 0 w 132"/>
                    <a:gd name="T65" fmla="*/ 3 h 167"/>
                    <a:gd name="T66" fmla="*/ 0 w 132"/>
                    <a:gd name="T67" fmla="*/ 1 h 167"/>
                    <a:gd name="T68" fmla="*/ 2 w 132"/>
                    <a:gd name="T69" fmla="*/ 0 h 167"/>
                    <a:gd name="T70" fmla="*/ 7 w 132"/>
                    <a:gd name="T71" fmla="*/ 1 h 167"/>
                    <a:gd name="T72" fmla="*/ 11 w 132"/>
                    <a:gd name="T73" fmla="*/ 2 h 167"/>
                    <a:gd name="T74" fmla="*/ 17 w 132"/>
                    <a:gd name="T75" fmla="*/ 4 h 167"/>
                    <a:gd name="T76" fmla="*/ 24 w 132"/>
                    <a:gd name="T77" fmla="*/ 6 h 167"/>
                    <a:gd name="T78" fmla="*/ 31 w 132"/>
                    <a:gd name="T79" fmla="*/ 9 h 167"/>
                    <a:gd name="T80" fmla="*/ 38 w 132"/>
                    <a:gd name="T81" fmla="*/ 10 h 167"/>
                    <a:gd name="T82" fmla="*/ 42 w 132"/>
                    <a:gd name="T83" fmla="*/ 11 h 167"/>
                    <a:gd name="T84" fmla="*/ 49 w 132"/>
                    <a:gd name="T85" fmla="*/ 12 h 167"/>
                    <a:gd name="T86" fmla="*/ 56 w 132"/>
                    <a:gd name="T87" fmla="*/ 15 h 167"/>
                    <a:gd name="T88" fmla="*/ 64 w 132"/>
                    <a:gd name="T89" fmla="*/ 18 h 167"/>
                    <a:gd name="T90" fmla="*/ 68 w 132"/>
                    <a:gd name="T91" fmla="*/ 23 h 167"/>
                    <a:gd name="T92" fmla="*/ 72 w 132"/>
                    <a:gd name="T93" fmla="*/ 27 h 167"/>
                    <a:gd name="T94" fmla="*/ 76 w 132"/>
                    <a:gd name="T95" fmla="*/ 32 h 167"/>
                    <a:gd name="T96" fmla="*/ 80 w 132"/>
                    <a:gd name="T97" fmla="*/ 36 h 167"/>
                    <a:gd name="T98" fmla="*/ 91 w 132"/>
                    <a:gd name="T99" fmla="*/ 49 h 167"/>
                    <a:gd name="T100" fmla="*/ 101 w 132"/>
                    <a:gd name="T101" fmla="*/ 64 h 167"/>
                    <a:gd name="T102" fmla="*/ 108 w 132"/>
                    <a:gd name="T103" fmla="*/ 77 h 167"/>
                    <a:gd name="T104" fmla="*/ 111 w 132"/>
                    <a:gd name="T105" fmla="*/ 83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" h="167">
                      <a:moveTo>
                        <a:pt x="111" y="83"/>
                      </a:moveTo>
                      <a:lnTo>
                        <a:pt x="113" y="92"/>
                      </a:lnTo>
                      <a:lnTo>
                        <a:pt x="117" y="111"/>
                      </a:lnTo>
                      <a:lnTo>
                        <a:pt x="123" y="134"/>
                      </a:lnTo>
                      <a:lnTo>
                        <a:pt x="130" y="150"/>
                      </a:lnTo>
                      <a:lnTo>
                        <a:pt x="132" y="155"/>
                      </a:lnTo>
                      <a:lnTo>
                        <a:pt x="131" y="161"/>
                      </a:lnTo>
                      <a:lnTo>
                        <a:pt x="129" y="164"/>
                      </a:lnTo>
                      <a:lnTo>
                        <a:pt x="123" y="167"/>
                      </a:lnTo>
                      <a:lnTo>
                        <a:pt x="117" y="165"/>
                      </a:lnTo>
                      <a:lnTo>
                        <a:pt x="109" y="160"/>
                      </a:lnTo>
                      <a:lnTo>
                        <a:pt x="99" y="148"/>
                      </a:lnTo>
                      <a:lnTo>
                        <a:pt x="88" y="131"/>
                      </a:lnTo>
                      <a:lnTo>
                        <a:pt x="94" y="138"/>
                      </a:lnTo>
                      <a:lnTo>
                        <a:pt x="99" y="142"/>
                      </a:lnTo>
                      <a:lnTo>
                        <a:pt x="102" y="146"/>
                      </a:lnTo>
                      <a:lnTo>
                        <a:pt x="103" y="147"/>
                      </a:lnTo>
                      <a:lnTo>
                        <a:pt x="96" y="139"/>
                      </a:lnTo>
                      <a:lnTo>
                        <a:pt x="89" y="126"/>
                      </a:lnTo>
                      <a:lnTo>
                        <a:pt x="83" y="111"/>
                      </a:lnTo>
                      <a:lnTo>
                        <a:pt x="77" y="95"/>
                      </a:lnTo>
                      <a:lnTo>
                        <a:pt x="71" y="80"/>
                      </a:lnTo>
                      <a:lnTo>
                        <a:pt x="66" y="68"/>
                      </a:lnTo>
                      <a:lnTo>
                        <a:pt x="64" y="59"/>
                      </a:lnTo>
                      <a:lnTo>
                        <a:pt x="63" y="56"/>
                      </a:lnTo>
                      <a:lnTo>
                        <a:pt x="56" y="47"/>
                      </a:lnTo>
                      <a:lnTo>
                        <a:pt x="47" y="38"/>
                      </a:lnTo>
                      <a:lnTo>
                        <a:pt x="36" y="30"/>
                      </a:lnTo>
                      <a:lnTo>
                        <a:pt x="26" y="20"/>
                      </a:lnTo>
                      <a:lnTo>
                        <a:pt x="16" y="13"/>
                      </a:lnTo>
                      <a:lnTo>
                        <a:pt x="8" y="8"/>
                      </a:lnTo>
                      <a:lnTo>
                        <a:pt x="2" y="4"/>
                      </a:lnTo>
                      <a:lnTo>
                        <a:pt x="0" y="3"/>
                      </a:lnTo>
                      <a:lnTo>
                        <a:pt x="0" y="1"/>
                      </a:lnTo>
                      <a:lnTo>
                        <a:pt x="2" y="0"/>
                      </a:lnTo>
                      <a:lnTo>
                        <a:pt x="7" y="1"/>
                      </a:lnTo>
                      <a:lnTo>
                        <a:pt x="11" y="2"/>
                      </a:lnTo>
                      <a:lnTo>
                        <a:pt x="17" y="4"/>
                      </a:lnTo>
                      <a:lnTo>
                        <a:pt x="24" y="6"/>
                      </a:lnTo>
                      <a:lnTo>
                        <a:pt x="31" y="9"/>
                      </a:lnTo>
                      <a:lnTo>
                        <a:pt x="38" y="10"/>
                      </a:lnTo>
                      <a:lnTo>
                        <a:pt x="42" y="11"/>
                      </a:lnTo>
                      <a:lnTo>
                        <a:pt x="49" y="12"/>
                      </a:lnTo>
                      <a:lnTo>
                        <a:pt x="56" y="15"/>
                      </a:lnTo>
                      <a:lnTo>
                        <a:pt x="64" y="18"/>
                      </a:lnTo>
                      <a:lnTo>
                        <a:pt x="68" y="23"/>
                      </a:lnTo>
                      <a:lnTo>
                        <a:pt x="72" y="27"/>
                      </a:lnTo>
                      <a:lnTo>
                        <a:pt x="76" y="32"/>
                      </a:lnTo>
                      <a:lnTo>
                        <a:pt x="80" y="36"/>
                      </a:lnTo>
                      <a:lnTo>
                        <a:pt x="91" y="49"/>
                      </a:lnTo>
                      <a:lnTo>
                        <a:pt x="101" y="64"/>
                      </a:lnTo>
                      <a:lnTo>
                        <a:pt x="108" y="77"/>
                      </a:lnTo>
                      <a:lnTo>
                        <a:pt x="111" y="83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5" name="Freeform 334"/>
                <p:cNvSpPr>
                  <a:spLocks/>
                </p:cNvSpPr>
                <p:nvPr/>
              </p:nvSpPr>
              <p:spPr bwMode="auto">
                <a:xfrm>
                  <a:off x="6410324" y="1727200"/>
                  <a:ext cx="34925" cy="106363"/>
                </a:xfrm>
                <a:custGeom>
                  <a:avLst/>
                  <a:gdLst>
                    <a:gd name="T0" fmla="*/ 30 w 44"/>
                    <a:gd name="T1" fmla="*/ 33 h 135"/>
                    <a:gd name="T2" fmla="*/ 36 w 44"/>
                    <a:gd name="T3" fmla="*/ 38 h 135"/>
                    <a:gd name="T4" fmla="*/ 41 w 44"/>
                    <a:gd name="T5" fmla="*/ 45 h 135"/>
                    <a:gd name="T6" fmla="*/ 44 w 44"/>
                    <a:gd name="T7" fmla="*/ 53 h 135"/>
                    <a:gd name="T8" fmla="*/ 42 w 44"/>
                    <a:gd name="T9" fmla="*/ 65 h 135"/>
                    <a:gd name="T10" fmla="*/ 39 w 44"/>
                    <a:gd name="T11" fmla="*/ 82 h 135"/>
                    <a:gd name="T12" fmla="*/ 38 w 44"/>
                    <a:gd name="T13" fmla="*/ 104 h 135"/>
                    <a:gd name="T14" fmla="*/ 36 w 44"/>
                    <a:gd name="T15" fmla="*/ 121 h 135"/>
                    <a:gd name="T16" fmla="*/ 36 w 44"/>
                    <a:gd name="T17" fmla="*/ 129 h 135"/>
                    <a:gd name="T18" fmla="*/ 35 w 44"/>
                    <a:gd name="T19" fmla="*/ 133 h 135"/>
                    <a:gd name="T20" fmla="*/ 31 w 44"/>
                    <a:gd name="T21" fmla="*/ 135 h 135"/>
                    <a:gd name="T22" fmla="*/ 24 w 44"/>
                    <a:gd name="T23" fmla="*/ 125 h 135"/>
                    <a:gd name="T24" fmla="*/ 15 w 44"/>
                    <a:gd name="T25" fmla="*/ 90 h 135"/>
                    <a:gd name="T26" fmla="*/ 18 w 44"/>
                    <a:gd name="T27" fmla="*/ 97 h 135"/>
                    <a:gd name="T28" fmla="*/ 21 w 44"/>
                    <a:gd name="T29" fmla="*/ 103 h 135"/>
                    <a:gd name="T30" fmla="*/ 23 w 44"/>
                    <a:gd name="T31" fmla="*/ 106 h 135"/>
                    <a:gd name="T32" fmla="*/ 24 w 44"/>
                    <a:gd name="T33" fmla="*/ 107 h 135"/>
                    <a:gd name="T34" fmla="*/ 16 w 44"/>
                    <a:gd name="T35" fmla="*/ 81 h 135"/>
                    <a:gd name="T36" fmla="*/ 17 w 44"/>
                    <a:gd name="T37" fmla="*/ 57 h 135"/>
                    <a:gd name="T38" fmla="*/ 13 w 44"/>
                    <a:gd name="T39" fmla="*/ 42 h 135"/>
                    <a:gd name="T40" fmla="*/ 8 w 44"/>
                    <a:gd name="T41" fmla="*/ 34 h 135"/>
                    <a:gd name="T42" fmla="*/ 4 w 44"/>
                    <a:gd name="T43" fmla="*/ 31 h 135"/>
                    <a:gd name="T44" fmla="*/ 3 w 44"/>
                    <a:gd name="T45" fmla="*/ 30 h 135"/>
                    <a:gd name="T46" fmla="*/ 3 w 44"/>
                    <a:gd name="T47" fmla="*/ 29 h 135"/>
                    <a:gd name="T48" fmla="*/ 2 w 44"/>
                    <a:gd name="T49" fmla="*/ 28 h 135"/>
                    <a:gd name="T50" fmla="*/ 2 w 44"/>
                    <a:gd name="T51" fmla="*/ 27 h 135"/>
                    <a:gd name="T52" fmla="*/ 2 w 44"/>
                    <a:gd name="T53" fmla="*/ 26 h 135"/>
                    <a:gd name="T54" fmla="*/ 2 w 44"/>
                    <a:gd name="T55" fmla="*/ 24 h 135"/>
                    <a:gd name="T56" fmla="*/ 1 w 44"/>
                    <a:gd name="T57" fmla="*/ 23 h 135"/>
                    <a:gd name="T58" fmla="*/ 1 w 44"/>
                    <a:gd name="T59" fmla="*/ 22 h 135"/>
                    <a:gd name="T60" fmla="*/ 0 w 44"/>
                    <a:gd name="T61" fmla="*/ 15 h 135"/>
                    <a:gd name="T62" fmla="*/ 1 w 44"/>
                    <a:gd name="T63" fmla="*/ 8 h 135"/>
                    <a:gd name="T64" fmla="*/ 3 w 44"/>
                    <a:gd name="T65" fmla="*/ 4 h 135"/>
                    <a:gd name="T66" fmla="*/ 5 w 44"/>
                    <a:gd name="T67" fmla="*/ 0 h 135"/>
                    <a:gd name="T68" fmla="*/ 11 w 44"/>
                    <a:gd name="T69" fmla="*/ 8 h 135"/>
                    <a:gd name="T70" fmla="*/ 17 w 44"/>
                    <a:gd name="T71" fmla="*/ 18 h 135"/>
                    <a:gd name="T72" fmla="*/ 24 w 44"/>
                    <a:gd name="T73" fmla="*/ 27 h 135"/>
                    <a:gd name="T74" fmla="*/ 30 w 44"/>
                    <a:gd name="T75" fmla="*/ 33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4" h="135">
                      <a:moveTo>
                        <a:pt x="30" y="33"/>
                      </a:moveTo>
                      <a:lnTo>
                        <a:pt x="36" y="38"/>
                      </a:lnTo>
                      <a:lnTo>
                        <a:pt x="41" y="45"/>
                      </a:lnTo>
                      <a:lnTo>
                        <a:pt x="44" y="53"/>
                      </a:lnTo>
                      <a:lnTo>
                        <a:pt x="42" y="65"/>
                      </a:lnTo>
                      <a:lnTo>
                        <a:pt x="39" y="82"/>
                      </a:lnTo>
                      <a:lnTo>
                        <a:pt x="38" y="104"/>
                      </a:lnTo>
                      <a:lnTo>
                        <a:pt x="36" y="121"/>
                      </a:lnTo>
                      <a:lnTo>
                        <a:pt x="36" y="129"/>
                      </a:lnTo>
                      <a:lnTo>
                        <a:pt x="35" y="133"/>
                      </a:lnTo>
                      <a:lnTo>
                        <a:pt x="31" y="135"/>
                      </a:lnTo>
                      <a:lnTo>
                        <a:pt x="24" y="125"/>
                      </a:lnTo>
                      <a:lnTo>
                        <a:pt x="15" y="90"/>
                      </a:lnTo>
                      <a:lnTo>
                        <a:pt x="18" y="97"/>
                      </a:lnTo>
                      <a:lnTo>
                        <a:pt x="21" y="103"/>
                      </a:lnTo>
                      <a:lnTo>
                        <a:pt x="23" y="106"/>
                      </a:lnTo>
                      <a:lnTo>
                        <a:pt x="24" y="107"/>
                      </a:lnTo>
                      <a:lnTo>
                        <a:pt x="16" y="81"/>
                      </a:lnTo>
                      <a:lnTo>
                        <a:pt x="17" y="57"/>
                      </a:lnTo>
                      <a:lnTo>
                        <a:pt x="13" y="42"/>
                      </a:lnTo>
                      <a:lnTo>
                        <a:pt x="8" y="34"/>
                      </a:lnTo>
                      <a:lnTo>
                        <a:pt x="4" y="31"/>
                      </a:lnTo>
                      <a:lnTo>
                        <a:pt x="3" y="30"/>
                      </a:lnTo>
                      <a:lnTo>
                        <a:pt x="3" y="29"/>
                      </a:lnTo>
                      <a:lnTo>
                        <a:pt x="2" y="28"/>
                      </a:lnTo>
                      <a:lnTo>
                        <a:pt x="2" y="27"/>
                      </a:lnTo>
                      <a:lnTo>
                        <a:pt x="2" y="26"/>
                      </a:lnTo>
                      <a:lnTo>
                        <a:pt x="2" y="24"/>
                      </a:lnTo>
                      <a:lnTo>
                        <a:pt x="1" y="23"/>
                      </a:lnTo>
                      <a:lnTo>
                        <a:pt x="1" y="22"/>
                      </a:lnTo>
                      <a:lnTo>
                        <a:pt x="0" y="15"/>
                      </a:lnTo>
                      <a:lnTo>
                        <a:pt x="1" y="8"/>
                      </a:lnTo>
                      <a:lnTo>
                        <a:pt x="3" y="4"/>
                      </a:lnTo>
                      <a:lnTo>
                        <a:pt x="5" y="0"/>
                      </a:lnTo>
                      <a:lnTo>
                        <a:pt x="11" y="8"/>
                      </a:lnTo>
                      <a:lnTo>
                        <a:pt x="17" y="18"/>
                      </a:lnTo>
                      <a:lnTo>
                        <a:pt x="24" y="27"/>
                      </a:lnTo>
                      <a:lnTo>
                        <a:pt x="30" y="33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6" name="Freeform 335"/>
                <p:cNvSpPr>
                  <a:spLocks/>
                </p:cNvSpPr>
                <p:nvPr/>
              </p:nvSpPr>
              <p:spPr bwMode="auto">
                <a:xfrm>
                  <a:off x="6335712" y="1824038"/>
                  <a:ext cx="50800" cy="155575"/>
                </a:xfrm>
                <a:custGeom>
                  <a:avLst/>
                  <a:gdLst>
                    <a:gd name="T0" fmla="*/ 29 w 66"/>
                    <a:gd name="T1" fmla="*/ 86 h 196"/>
                    <a:gd name="T2" fmla="*/ 0 w 66"/>
                    <a:gd name="T3" fmla="*/ 11 h 196"/>
                    <a:gd name="T4" fmla="*/ 0 w 66"/>
                    <a:gd name="T5" fmla="*/ 6 h 196"/>
                    <a:gd name="T6" fmla="*/ 4 w 66"/>
                    <a:gd name="T7" fmla="*/ 0 h 196"/>
                    <a:gd name="T8" fmla="*/ 10 w 66"/>
                    <a:gd name="T9" fmla="*/ 3 h 196"/>
                    <a:gd name="T10" fmla="*/ 25 w 66"/>
                    <a:gd name="T11" fmla="*/ 25 h 196"/>
                    <a:gd name="T12" fmla="*/ 34 w 66"/>
                    <a:gd name="T13" fmla="*/ 42 h 196"/>
                    <a:gd name="T14" fmla="*/ 40 w 66"/>
                    <a:gd name="T15" fmla="*/ 58 h 196"/>
                    <a:gd name="T16" fmla="*/ 46 w 66"/>
                    <a:gd name="T17" fmla="*/ 73 h 196"/>
                    <a:gd name="T18" fmla="*/ 51 w 66"/>
                    <a:gd name="T19" fmla="*/ 87 h 196"/>
                    <a:gd name="T20" fmla="*/ 54 w 66"/>
                    <a:gd name="T21" fmla="*/ 99 h 196"/>
                    <a:gd name="T22" fmla="*/ 57 w 66"/>
                    <a:gd name="T23" fmla="*/ 111 h 196"/>
                    <a:gd name="T24" fmla="*/ 59 w 66"/>
                    <a:gd name="T25" fmla="*/ 122 h 196"/>
                    <a:gd name="T26" fmla="*/ 60 w 66"/>
                    <a:gd name="T27" fmla="*/ 132 h 196"/>
                    <a:gd name="T28" fmla="*/ 62 w 66"/>
                    <a:gd name="T29" fmla="*/ 152 h 196"/>
                    <a:gd name="T30" fmla="*/ 63 w 66"/>
                    <a:gd name="T31" fmla="*/ 173 h 196"/>
                    <a:gd name="T32" fmla="*/ 66 w 66"/>
                    <a:gd name="T33" fmla="*/ 189 h 196"/>
                    <a:gd name="T34" fmla="*/ 66 w 66"/>
                    <a:gd name="T35" fmla="*/ 196 h 196"/>
                    <a:gd name="T36" fmla="*/ 66 w 66"/>
                    <a:gd name="T37" fmla="*/ 196 h 196"/>
                    <a:gd name="T38" fmla="*/ 63 w 66"/>
                    <a:gd name="T39" fmla="*/ 196 h 196"/>
                    <a:gd name="T40" fmla="*/ 61 w 66"/>
                    <a:gd name="T41" fmla="*/ 194 h 196"/>
                    <a:gd name="T42" fmla="*/ 58 w 66"/>
                    <a:gd name="T43" fmla="*/ 187 h 196"/>
                    <a:gd name="T44" fmla="*/ 53 w 66"/>
                    <a:gd name="T45" fmla="*/ 175 h 196"/>
                    <a:gd name="T46" fmla="*/ 46 w 66"/>
                    <a:gd name="T47" fmla="*/ 156 h 196"/>
                    <a:gd name="T48" fmla="*/ 38 w 66"/>
                    <a:gd name="T49" fmla="*/ 126 h 196"/>
                    <a:gd name="T50" fmla="*/ 29 w 66"/>
                    <a:gd name="T51" fmla="*/ 8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6" h="196">
                      <a:moveTo>
                        <a:pt x="29" y="86"/>
                      </a:moveTo>
                      <a:lnTo>
                        <a:pt x="0" y="11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10" y="3"/>
                      </a:lnTo>
                      <a:lnTo>
                        <a:pt x="25" y="25"/>
                      </a:lnTo>
                      <a:lnTo>
                        <a:pt x="34" y="42"/>
                      </a:lnTo>
                      <a:lnTo>
                        <a:pt x="40" y="58"/>
                      </a:lnTo>
                      <a:lnTo>
                        <a:pt x="46" y="73"/>
                      </a:lnTo>
                      <a:lnTo>
                        <a:pt x="51" y="87"/>
                      </a:lnTo>
                      <a:lnTo>
                        <a:pt x="54" y="99"/>
                      </a:lnTo>
                      <a:lnTo>
                        <a:pt x="57" y="111"/>
                      </a:lnTo>
                      <a:lnTo>
                        <a:pt x="59" y="122"/>
                      </a:lnTo>
                      <a:lnTo>
                        <a:pt x="60" y="132"/>
                      </a:lnTo>
                      <a:lnTo>
                        <a:pt x="62" y="152"/>
                      </a:lnTo>
                      <a:lnTo>
                        <a:pt x="63" y="173"/>
                      </a:lnTo>
                      <a:lnTo>
                        <a:pt x="66" y="189"/>
                      </a:lnTo>
                      <a:lnTo>
                        <a:pt x="66" y="196"/>
                      </a:lnTo>
                      <a:lnTo>
                        <a:pt x="66" y="196"/>
                      </a:lnTo>
                      <a:lnTo>
                        <a:pt x="63" y="196"/>
                      </a:lnTo>
                      <a:lnTo>
                        <a:pt x="61" y="194"/>
                      </a:lnTo>
                      <a:lnTo>
                        <a:pt x="58" y="187"/>
                      </a:lnTo>
                      <a:lnTo>
                        <a:pt x="53" y="175"/>
                      </a:lnTo>
                      <a:lnTo>
                        <a:pt x="46" y="156"/>
                      </a:lnTo>
                      <a:lnTo>
                        <a:pt x="38" y="126"/>
                      </a:lnTo>
                      <a:lnTo>
                        <a:pt x="29" y="86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7" name="Freeform 336"/>
                <p:cNvSpPr>
                  <a:spLocks/>
                </p:cNvSpPr>
                <p:nvPr/>
              </p:nvSpPr>
              <p:spPr bwMode="auto">
                <a:xfrm>
                  <a:off x="6407149" y="1849438"/>
                  <a:ext cx="30163" cy="106363"/>
                </a:xfrm>
                <a:custGeom>
                  <a:avLst/>
                  <a:gdLst>
                    <a:gd name="T0" fmla="*/ 30 w 38"/>
                    <a:gd name="T1" fmla="*/ 134 h 134"/>
                    <a:gd name="T2" fmla="*/ 25 w 38"/>
                    <a:gd name="T3" fmla="*/ 129 h 134"/>
                    <a:gd name="T4" fmla="*/ 23 w 38"/>
                    <a:gd name="T5" fmla="*/ 111 h 134"/>
                    <a:gd name="T6" fmla="*/ 22 w 38"/>
                    <a:gd name="T7" fmla="*/ 91 h 134"/>
                    <a:gd name="T8" fmla="*/ 21 w 38"/>
                    <a:gd name="T9" fmla="*/ 74 h 134"/>
                    <a:gd name="T10" fmla="*/ 16 w 38"/>
                    <a:gd name="T11" fmla="*/ 57 h 134"/>
                    <a:gd name="T12" fmla="*/ 9 w 38"/>
                    <a:gd name="T13" fmla="*/ 35 h 134"/>
                    <a:gd name="T14" fmla="*/ 4 w 38"/>
                    <a:gd name="T15" fmla="*/ 15 h 134"/>
                    <a:gd name="T16" fmla="*/ 0 w 38"/>
                    <a:gd name="T17" fmla="*/ 7 h 134"/>
                    <a:gd name="T18" fmla="*/ 5 w 38"/>
                    <a:gd name="T19" fmla="*/ 0 h 134"/>
                    <a:gd name="T20" fmla="*/ 15 w 38"/>
                    <a:gd name="T21" fmla="*/ 13 h 134"/>
                    <a:gd name="T22" fmla="*/ 25 w 38"/>
                    <a:gd name="T23" fmla="*/ 38 h 134"/>
                    <a:gd name="T24" fmla="*/ 34 w 38"/>
                    <a:gd name="T25" fmla="*/ 63 h 134"/>
                    <a:gd name="T26" fmla="*/ 37 w 38"/>
                    <a:gd name="T27" fmla="*/ 86 h 134"/>
                    <a:gd name="T28" fmla="*/ 38 w 38"/>
                    <a:gd name="T29" fmla="*/ 108 h 134"/>
                    <a:gd name="T30" fmla="*/ 36 w 38"/>
                    <a:gd name="T31" fmla="*/ 126 h 134"/>
                    <a:gd name="T32" fmla="*/ 30 w 38"/>
                    <a:gd name="T33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8" h="134">
                      <a:moveTo>
                        <a:pt x="30" y="134"/>
                      </a:moveTo>
                      <a:lnTo>
                        <a:pt x="25" y="129"/>
                      </a:lnTo>
                      <a:lnTo>
                        <a:pt x="23" y="111"/>
                      </a:lnTo>
                      <a:lnTo>
                        <a:pt x="22" y="91"/>
                      </a:lnTo>
                      <a:lnTo>
                        <a:pt x="21" y="74"/>
                      </a:lnTo>
                      <a:lnTo>
                        <a:pt x="16" y="57"/>
                      </a:lnTo>
                      <a:lnTo>
                        <a:pt x="9" y="35"/>
                      </a:lnTo>
                      <a:lnTo>
                        <a:pt x="4" y="15"/>
                      </a:lnTo>
                      <a:lnTo>
                        <a:pt x="0" y="7"/>
                      </a:lnTo>
                      <a:lnTo>
                        <a:pt x="5" y="0"/>
                      </a:lnTo>
                      <a:lnTo>
                        <a:pt x="15" y="13"/>
                      </a:lnTo>
                      <a:lnTo>
                        <a:pt x="25" y="38"/>
                      </a:lnTo>
                      <a:lnTo>
                        <a:pt x="34" y="63"/>
                      </a:lnTo>
                      <a:lnTo>
                        <a:pt x="37" y="86"/>
                      </a:lnTo>
                      <a:lnTo>
                        <a:pt x="38" y="108"/>
                      </a:lnTo>
                      <a:lnTo>
                        <a:pt x="36" y="126"/>
                      </a:lnTo>
                      <a:lnTo>
                        <a:pt x="30" y="134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14" name="Rectangle 313"/>
            <p:cNvSpPr/>
            <p:nvPr/>
          </p:nvSpPr>
          <p:spPr>
            <a:xfrm>
              <a:off x="7788079" y="2126139"/>
              <a:ext cx="2235606" cy="30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>
                  <a:solidFill>
                    <a:srgbClr val="0000FF"/>
                  </a:solidFill>
                </a:rPr>
                <a:t>2 X 96 - 212 = -20</a:t>
              </a:r>
              <a:endParaRPr lang="en-US" sz="7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363" name="Rounded Rectangular Callout 362"/>
          <p:cNvSpPr/>
          <p:nvPr/>
        </p:nvSpPr>
        <p:spPr>
          <a:xfrm>
            <a:off x="1831680" y="1612029"/>
            <a:ext cx="661040" cy="260616"/>
          </a:xfrm>
          <a:prstGeom prst="wedgeRoundRectCallout">
            <a:avLst>
              <a:gd name="adj1" fmla="val 20365"/>
              <a:gd name="adj2" fmla="val 132299"/>
              <a:gd name="adj3" fmla="val 16667"/>
            </a:avLst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quantity </a:t>
            </a:r>
            <a:r>
              <a:rPr lang="en-US" altLang="ja-JP" sz="700" dirty="0" err="1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ornigin</a:t>
            </a:r>
            <a:r>
              <a:rPr lang="en-US" altLang="ja-JP" sz="700" dirty="0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 tray  </a:t>
            </a:r>
          </a:p>
        </p:txBody>
      </p:sp>
      <p:sp>
        <p:nvSpPr>
          <p:cNvPr id="364" name="Rounded Rectangular Callout 363"/>
          <p:cNvSpPr/>
          <p:nvPr/>
        </p:nvSpPr>
        <p:spPr>
          <a:xfrm>
            <a:off x="115105" y="1603780"/>
            <a:ext cx="1383313" cy="269253"/>
          </a:xfrm>
          <a:prstGeom prst="wedgeRoundRectCallout">
            <a:avLst>
              <a:gd name="adj1" fmla="val 27647"/>
              <a:gd name="adj2" fmla="val 44640"/>
              <a:gd name="adj3" fmla="val 16667"/>
            </a:avLst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700" dirty="0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Only indicate production plan.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55502" y="1862980"/>
            <a:ext cx="166987" cy="84199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Rectangle 365"/>
          <p:cNvSpPr/>
          <p:nvPr/>
        </p:nvSpPr>
        <p:spPr>
          <a:xfrm>
            <a:off x="1614270" y="3228229"/>
            <a:ext cx="1031092" cy="20575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b="1" dirty="0">
                <a:solidFill>
                  <a:srgbClr val="FF0000"/>
                </a:solidFill>
                <a:latin typeface="Calibri (BODY)"/>
                <a:ea typeface="Yu Gothic UI Semibold" panose="020B0700000000000000" pitchFamily="34" charset="-128"/>
              </a:rPr>
              <a:t>20 Sec/part</a:t>
            </a:r>
          </a:p>
        </p:txBody>
      </p:sp>
      <p:sp>
        <p:nvSpPr>
          <p:cNvPr id="368" name="Rectangle 367"/>
          <p:cNvSpPr/>
          <p:nvPr/>
        </p:nvSpPr>
        <p:spPr>
          <a:xfrm>
            <a:off x="3850464" y="3228229"/>
            <a:ext cx="1031092" cy="20575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b="1" dirty="0">
                <a:solidFill>
                  <a:srgbClr val="FF0000"/>
                </a:solidFill>
                <a:latin typeface="Calibri (BODY)"/>
                <a:ea typeface="Yu Gothic UI Semibold" panose="020B0700000000000000" pitchFamily="34" charset="-128"/>
              </a:rPr>
              <a:t>20 Sec/part</a:t>
            </a:r>
          </a:p>
        </p:txBody>
      </p:sp>
      <p:sp>
        <p:nvSpPr>
          <p:cNvPr id="370" name="Rectangle 369"/>
          <p:cNvSpPr/>
          <p:nvPr/>
        </p:nvSpPr>
        <p:spPr>
          <a:xfrm>
            <a:off x="2753203" y="3228229"/>
            <a:ext cx="1031092" cy="20575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150 Sec/part</a:t>
            </a:r>
          </a:p>
        </p:txBody>
      </p:sp>
      <p:sp>
        <p:nvSpPr>
          <p:cNvPr id="371" name="Rectangle 370"/>
          <p:cNvSpPr/>
          <p:nvPr/>
        </p:nvSpPr>
        <p:spPr>
          <a:xfrm>
            <a:off x="4955463" y="3228229"/>
            <a:ext cx="1031092" cy="20575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120 Sec/part</a:t>
            </a:r>
          </a:p>
        </p:txBody>
      </p:sp>
      <p:sp>
        <p:nvSpPr>
          <p:cNvPr id="373" name="Rectangle 372"/>
          <p:cNvSpPr/>
          <p:nvPr/>
        </p:nvSpPr>
        <p:spPr>
          <a:xfrm>
            <a:off x="117960" y="3228229"/>
            <a:ext cx="1380459" cy="20575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Standard time:</a:t>
            </a:r>
          </a:p>
        </p:txBody>
      </p:sp>
      <p:sp>
        <p:nvSpPr>
          <p:cNvPr id="375" name="Rectangle 374"/>
          <p:cNvSpPr/>
          <p:nvPr/>
        </p:nvSpPr>
        <p:spPr>
          <a:xfrm>
            <a:off x="6190250" y="2846464"/>
            <a:ext cx="1383315" cy="3384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Check production plan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 on part card</a:t>
            </a:r>
          </a:p>
        </p:txBody>
      </p:sp>
      <p:sp>
        <p:nvSpPr>
          <p:cNvPr id="376" name="Rectangle 375"/>
          <p:cNvSpPr/>
          <p:nvPr/>
        </p:nvSpPr>
        <p:spPr>
          <a:xfrm>
            <a:off x="7687242" y="2846464"/>
            <a:ext cx="1033265" cy="3384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Calculate quantity </a:t>
            </a:r>
          </a:p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ornigin</a:t>
            </a:r>
            <a:r>
              <a:rPr lang="en-US" altLang="ja-JP" sz="800" dirty="0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 tray  </a:t>
            </a:r>
          </a:p>
        </p:txBody>
      </p:sp>
      <p:grpSp>
        <p:nvGrpSpPr>
          <p:cNvPr id="378" name="Group 377"/>
          <p:cNvGrpSpPr/>
          <p:nvPr/>
        </p:nvGrpSpPr>
        <p:grpSpPr>
          <a:xfrm>
            <a:off x="7731329" y="2626743"/>
            <a:ext cx="1000440" cy="496645"/>
            <a:chOff x="7788079" y="2126139"/>
            <a:chExt cx="2235606" cy="1774579"/>
          </a:xfrm>
        </p:grpSpPr>
        <p:grpSp>
          <p:nvGrpSpPr>
            <p:cNvPr id="379" name="Group 378"/>
            <p:cNvGrpSpPr/>
            <p:nvPr/>
          </p:nvGrpSpPr>
          <p:grpSpPr>
            <a:xfrm>
              <a:off x="7997063" y="3851409"/>
              <a:ext cx="1931847" cy="49309"/>
              <a:chOff x="2832069" y="4971307"/>
              <a:chExt cx="1931847" cy="49309"/>
            </a:xfrm>
          </p:grpSpPr>
          <p:sp>
            <p:nvSpPr>
              <p:cNvPr id="381" name="Freeform 51"/>
              <p:cNvSpPr>
                <a:spLocks/>
              </p:cNvSpPr>
              <p:nvPr/>
            </p:nvSpPr>
            <p:spPr bwMode="auto">
              <a:xfrm>
                <a:off x="2832069" y="4971307"/>
                <a:ext cx="4818" cy="10451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2 h 5"/>
                  <a:gd name="T4" fmla="*/ 1 w 1"/>
                  <a:gd name="T5" fmla="*/ 3 h 5"/>
                  <a:gd name="T6" fmla="*/ 1 w 1"/>
                  <a:gd name="T7" fmla="*/ 4 h 5"/>
                  <a:gd name="T8" fmla="*/ 0 w 1"/>
                  <a:gd name="T9" fmla="*/ 5 h 5"/>
                  <a:gd name="T10" fmla="*/ 1 w 1"/>
                  <a:gd name="T11" fmla="*/ 4 h 5"/>
                  <a:gd name="T12" fmla="*/ 1 w 1"/>
                  <a:gd name="T13" fmla="*/ 3 h 5"/>
                  <a:gd name="T14" fmla="*/ 1 w 1"/>
                  <a:gd name="T15" fmla="*/ 2 h 5"/>
                  <a:gd name="T16" fmla="*/ 1 w 1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5">
                    <a:moveTo>
                      <a:pt x="1" y="0"/>
                    </a:move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A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65"/>
              <p:cNvSpPr>
                <a:spLocks/>
              </p:cNvSpPr>
              <p:nvPr/>
            </p:nvSpPr>
            <p:spPr bwMode="auto">
              <a:xfrm>
                <a:off x="4759520" y="5010333"/>
                <a:ext cx="4396" cy="10283"/>
              </a:xfrm>
              <a:custGeom>
                <a:avLst/>
                <a:gdLst>
                  <a:gd name="T0" fmla="*/ 0 w 1"/>
                  <a:gd name="T1" fmla="*/ 0 h 5"/>
                  <a:gd name="T2" fmla="*/ 0 w 1"/>
                  <a:gd name="T3" fmla="*/ 1 h 5"/>
                  <a:gd name="T4" fmla="*/ 1 w 1"/>
                  <a:gd name="T5" fmla="*/ 2 h 5"/>
                  <a:gd name="T6" fmla="*/ 1 w 1"/>
                  <a:gd name="T7" fmla="*/ 4 h 5"/>
                  <a:gd name="T8" fmla="*/ 1 w 1"/>
                  <a:gd name="T9" fmla="*/ 5 h 5"/>
                  <a:gd name="T10" fmla="*/ 1 w 1"/>
                  <a:gd name="T11" fmla="*/ 4 h 5"/>
                  <a:gd name="T12" fmla="*/ 1 w 1"/>
                  <a:gd name="T13" fmla="*/ 2 h 5"/>
                  <a:gd name="T14" fmla="*/ 0 w 1"/>
                  <a:gd name="T15" fmla="*/ 1 h 5"/>
                  <a:gd name="T16" fmla="*/ 0 w 1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5">
                    <a:moveTo>
                      <a:pt x="0" y="0"/>
                    </a:moveTo>
                    <a:lnTo>
                      <a:pt x="0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1" y="5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A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0" name="Rectangle 379"/>
            <p:cNvSpPr/>
            <p:nvPr/>
          </p:nvSpPr>
          <p:spPr>
            <a:xfrm>
              <a:off x="7788079" y="2126139"/>
              <a:ext cx="2235606" cy="30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>
                  <a:solidFill>
                    <a:srgbClr val="0000FF"/>
                  </a:solidFill>
                </a:rPr>
                <a:t>212 : 96 = 2.21</a:t>
              </a:r>
              <a:endParaRPr lang="en-US" sz="7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83" name="Group 382"/>
          <p:cNvGrpSpPr/>
          <p:nvPr/>
        </p:nvGrpSpPr>
        <p:grpSpPr>
          <a:xfrm>
            <a:off x="6127366" y="1902375"/>
            <a:ext cx="1446198" cy="931020"/>
            <a:chOff x="1244123" y="2699021"/>
            <a:chExt cx="1681382" cy="1094163"/>
          </a:xfrm>
        </p:grpSpPr>
        <p:pic>
          <p:nvPicPr>
            <p:cNvPr id="384" name="Picture 3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234" y="2699021"/>
              <a:ext cx="1608271" cy="1094163"/>
            </a:xfrm>
            <a:prstGeom prst="rect">
              <a:avLst/>
            </a:prstGeom>
          </p:spPr>
        </p:pic>
        <p:sp>
          <p:nvSpPr>
            <p:cNvPr id="385" name="Rectangle 384"/>
            <p:cNvSpPr/>
            <p:nvPr/>
          </p:nvSpPr>
          <p:spPr>
            <a:xfrm>
              <a:off x="1352256" y="3657932"/>
              <a:ext cx="1092553" cy="108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1244123" y="3642431"/>
              <a:ext cx="1432173" cy="136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700" dirty="0" err="1">
                  <a:solidFill>
                    <a:srgbClr val="0000FF"/>
                  </a:solidFill>
                </a:rPr>
                <a:t>Qty</a:t>
              </a:r>
              <a:r>
                <a:rPr lang="en-GB" sz="700" dirty="0">
                  <a:solidFill>
                    <a:srgbClr val="0000FF"/>
                  </a:solidFill>
                </a:rPr>
                <a:t>:    212 = 2 tray + 20 pcs</a:t>
              </a:r>
              <a:endParaRPr lang="en-US" sz="700" dirty="0">
                <a:solidFill>
                  <a:srgbClr val="0000FF"/>
                </a:solidFill>
              </a:endParaRPr>
            </a:p>
          </p:txBody>
        </p:sp>
      </p:grpSp>
      <p:sp>
        <p:nvSpPr>
          <p:cNvPr id="386" name="Rectangle 385"/>
          <p:cNvSpPr/>
          <p:nvPr/>
        </p:nvSpPr>
        <p:spPr>
          <a:xfrm>
            <a:off x="8818981" y="2846464"/>
            <a:ext cx="1033265" cy="3384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Pick up tray </a:t>
            </a:r>
          </a:p>
        </p:txBody>
      </p:sp>
      <p:sp>
        <p:nvSpPr>
          <p:cNvPr id="387" name="Rectangle 386"/>
          <p:cNvSpPr/>
          <p:nvPr/>
        </p:nvSpPr>
        <p:spPr>
          <a:xfrm>
            <a:off x="9925988" y="2846464"/>
            <a:ext cx="1033265" cy="3384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Calculate quantity 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odd pcs  </a:t>
            </a:r>
          </a:p>
        </p:txBody>
      </p:sp>
      <p:sp>
        <p:nvSpPr>
          <p:cNvPr id="388" name="Rectangle 387"/>
          <p:cNvSpPr/>
          <p:nvPr/>
        </p:nvSpPr>
        <p:spPr>
          <a:xfrm>
            <a:off x="11030608" y="2846464"/>
            <a:ext cx="1033265" cy="3384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Pick up IC  </a:t>
            </a:r>
          </a:p>
        </p:txBody>
      </p:sp>
      <p:sp>
        <p:nvSpPr>
          <p:cNvPr id="389" name="Rectangle 388"/>
          <p:cNvSpPr/>
          <p:nvPr/>
        </p:nvSpPr>
        <p:spPr>
          <a:xfrm>
            <a:off x="6196030" y="2706448"/>
            <a:ext cx="1032440" cy="114550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0" name="Picture 429"/>
          <p:cNvPicPr>
            <a:picLocks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030640" y="1902368"/>
            <a:ext cx="1033200" cy="932400"/>
          </a:xfrm>
          <a:prstGeom prst="rect">
            <a:avLst/>
          </a:prstGeom>
          <a:ln w="9525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1" name="Group 430"/>
          <p:cNvGrpSpPr/>
          <p:nvPr/>
        </p:nvGrpSpPr>
        <p:grpSpPr>
          <a:xfrm>
            <a:off x="7771200" y="1902368"/>
            <a:ext cx="942043" cy="932400"/>
            <a:chOff x="7716704" y="1477553"/>
            <a:chExt cx="2470351" cy="3287927"/>
          </a:xfrm>
        </p:grpSpPr>
        <p:grpSp>
          <p:nvGrpSpPr>
            <p:cNvPr id="432" name="Group 431"/>
            <p:cNvGrpSpPr/>
            <p:nvPr/>
          </p:nvGrpSpPr>
          <p:grpSpPr>
            <a:xfrm>
              <a:off x="7716704" y="1477553"/>
              <a:ext cx="2470351" cy="3287927"/>
              <a:chOff x="2551710" y="2597451"/>
              <a:chExt cx="2470351" cy="3287927"/>
            </a:xfrm>
          </p:grpSpPr>
          <p:pic>
            <p:nvPicPr>
              <p:cNvPr id="434" name="Picture 4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559788" y="2597451"/>
                <a:ext cx="2362200" cy="3287927"/>
              </a:xfrm>
              <a:prstGeom prst="rect">
                <a:avLst/>
              </a:prstGeom>
            </p:spPr>
          </p:pic>
          <p:grpSp>
            <p:nvGrpSpPr>
              <p:cNvPr id="435" name="Group 434"/>
              <p:cNvGrpSpPr/>
              <p:nvPr/>
            </p:nvGrpSpPr>
            <p:grpSpPr>
              <a:xfrm>
                <a:off x="2551710" y="4668118"/>
                <a:ext cx="1334086" cy="1170725"/>
                <a:chOff x="5426074" y="1647825"/>
                <a:chExt cx="439738" cy="355600"/>
              </a:xfrm>
            </p:grpSpPr>
            <p:sp>
              <p:nvSpPr>
                <p:cNvPr id="454" name="Freeform 38"/>
                <p:cNvSpPr>
                  <a:spLocks/>
                </p:cNvSpPr>
                <p:nvPr/>
              </p:nvSpPr>
              <p:spPr bwMode="auto">
                <a:xfrm>
                  <a:off x="5632449" y="1671638"/>
                  <a:ext cx="85725" cy="22225"/>
                </a:xfrm>
                <a:custGeom>
                  <a:avLst/>
                  <a:gdLst>
                    <a:gd name="T0" fmla="*/ 0 w 110"/>
                    <a:gd name="T1" fmla="*/ 30 h 30"/>
                    <a:gd name="T2" fmla="*/ 42 w 110"/>
                    <a:gd name="T3" fmla="*/ 0 h 30"/>
                    <a:gd name="T4" fmla="*/ 83 w 110"/>
                    <a:gd name="T5" fmla="*/ 0 h 30"/>
                    <a:gd name="T6" fmla="*/ 110 w 110"/>
                    <a:gd name="T7" fmla="*/ 30 h 30"/>
                    <a:gd name="T8" fmla="*/ 0 w 110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30">
                      <a:moveTo>
                        <a:pt x="0" y="30"/>
                      </a:moveTo>
                      <a:lnTo>
                        <a:pt x="42" y="0"/>
                      </a:lnTo>
                      <a:lnTo>
                        <a:pt x="83" y="0"/>
                      </a:lnTo>
                      <a:lnTo>
                        <a:pt x="110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5" name="Freeform 39"/>
                <p:cNvSpPr>
                  <a:spLocks/>
                </p:cNvSpPr>
                <p:nvPr/>
              </p:nvSpPr>
              <p:spPr bwMode="auto">
                <a:xfrm>
                  <a:off x="5748337" y="1671638"/>
                  <a:ext cx="87313" cy="22225"/>
                </a:xfrm>
                <a:custGeom>
                  <a:avLst/>
                  <a:gdLst>
                    <a:gd name="T0" fmla="*/ 0 w 109"/>
                    <a:gd name="T1" fmla="*/ 30 h 30"/>
                    <a:gd name="T2" fmla="*/ 41 w 109"/>
                    <a:gd name="T3" fmla="*/ 0 h 30"/>
                    <a:gd name="T4" fmla="*/ 83 w 109"/>
                    <a:gd name="T5" fmla="*/ 0 h 30"/>
                    <a:gd name="T6" fmla="*/ 109 w 109"/>
                    <a:gd name="T7" fmla="*/ 30 h 30"/>
                    <a:gd name="T8" fmla="*/ 0 w 109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30">
                      <a:moveTo>
                        <a:pt x="0" y="30"/>
                      </a:moveTo>
                      <a:lnTo>
                        <a:pt x="41" y="0"/>
                      </a:lnTo>
                      <a:lnTo>
                        <a:pt x="83" y="0"/>
                      </a:lnTo>
                      <a:lnTo>
                        <a:pt x="109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6" name="Freeform 44"/>
                <p:cNvSpPr>
                  <a:spLocks/>
                </p:cNvSpPr>
                <p:nvPr/>
              </p:nvSpPr>
              <p:spPr bwMode="auto">
                <a:xfrm>
                  <a:off x="5578474" y="1717675"/>
                  <a:ext cx="103188" cy="23813"/>
                </a:xfrm>
                <a:custGeom>
                  <a:avLst/>
                  <a:gdLst>
                    <a:gd name="T0" fmla="*/ 0 w 129"/>
                    <a:gd name="T1" fmla="*/ 30 h 30"/>
                    <a:gd name="T2" fmla="*/ 48 w 129"/>
                    <a:gd name="T3" fmla="*/ 0 h 30"/>
                    <a:gd name="T4" fmla="*/ 96 w 129"/>
                    <a:gd name="T5" fmla="*/ 0 h 30"/>
                    <a:gd name="T6" fmla="*/ 129 w 129"/>
                    <a:gd name="T7" fmla="*/ 30 h 30"/>
                    <a:gd name="T8" fmla="*/ 0 w 129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" h="30">
                      <a:moveTo>
                        <a:pt x="0" y="30"/>
                      </a:moveTo>
                      <a:lnTo>
                        <a:pt x="48" y="0"/>
                      </a:lnTo>
                      <a:lnTo>
                        <a:pt x="96" y="0"/>
                      </a:lnTo>
                      <a:lnTo>
                        <a:pt x="129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7" name="Freeform 45"/>
                <p:cNvSpPr>
                  <a:spLocks/>
                </p:cNvSpPr>
                <p:nvPr/>
              </p:nvSpPr>
              <p:spPr bwMode="auto">
                <a:xfrm>
                  <a:off x="5716587" y="1717675"/>
                  <a:ext cx="101600" cy="23813"/>
                </a:xfrm>
                <a:custGeom>
                  <a:avLst/>
                  <a:gdLst>
                    <a:gd name="T0" fmla="*/ 0 w 129"/>
                    <a:gd name="T1" fmla="*/ 31 h 31"/>
                    <a:gd name="T2" fmla="*/ 49 w 129"/>
                    <a:gd name="T3" fmla="*/ 0 h 31"/>
                    <a:gd name="T4" fmla="*/ 97 w 129"/>
                    <a:gd name="T5" fmla="*/ 0 h 31"/>
                    <a:gd name="T6" fmla="*/ 129 w 129"/>
                    <a:gd name="T7" fmla="*/ 31 h 31"/>
                    <a:gd name="T8" fmla="*/ 0 w 129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" h="31">
                      <a:moveTo>
                        <a:pt x="0" y="31"/>
                      </a:moveTo>
                      <a:lnTo>
                        <a:pt x="49" y="0"/>
                      </a:lnTo>
                      <a:lnTo>
                        <a:pt x="97" y="0"/>
                      </a:lnTo>
                      <a:lnTo>
                        <a:pt x="129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8" name="Freeform 50"/>
                <p:cNvSpPr>
                  <a:spLocks/>
                </p:cNvSpPr>
                <p:nvPr/>
              </p:nvSpPr>
              <p:spPr bwMode="auto">
                <a:xfrm>
                  <a:off x="5426074" y="1647825"/>
                  <a:ext cx="439738" cy="355600"/>
                </a:xfrm>
                <a:custGeom>
                  <a:avLst/>
                  <a:gdLst>
                    <a:gd name="T0" fmla="*/ 510 w 554"/>
                    <a:gd name="T1" fmla="*/ 136 h 448"/>
                    <a:gd name="T2" fmla="*/ 449 w 554"/>
                    <a:gd name="T3" fmla="*/ 157 h 448"/>
                    <a:gd name="T4" fmla="*/ 401 w 554"/>
                    <a:gd name="T5" fmla="*/ 198 h 448"/>
                    <a:gd name="T6" fmla="*/ 385 w 554"/>
                    <a:gd name="T7" fmla="*/ 211 h 448"/>
                    <a:gd name="T8" fmla="*/ 386 w 554"/>
                    <a:gd name="T9" fmla="*/ 206 h 448"/>
                    <a:gd name="T10" fmla="*/ 389 w 554"/>
                    <a:gd name="T11" fmla="*/ 203 h 448"/>
                    <a:gd name="T12" fmla="*/ 412 w 554"/>
                    <a:gd name="T13" fmla="*/ 175 h 448"/>
                    <a:gd name="T14" fmla="*/ 441 w 554"/>
                    <a:gd name="T15" fmla="*/ 148 h 448"/>
                    <a:gd name="T16" fmla="*/ 472 w 554"/>
                    <a:gd name="T17" fmla="*/ 118 h 448"/>
                    <a:gd name="T18" fmla="*/ 495 w 554"/>
                    <a:gd name="T19" fmla="*/ 79 h 448"/>
                    <a:gd name="T20" fmla="*/ 482 w 554"/>
                    <a:gd name="T21" fmla="*/ 43 h 448"/>
                    <a:gd name="T22" fmla="*/ 444 w 554"/>
                    <a:gd name="T23" fmla="*/ 38 h 448"/>
                    <a:gd name="T24" fmla="*/ 415 w 554"/>
                    <a:gd name="T25" fmla="*/ 45 h 448"/>
                    <a:gd name="T26" fmla="*/ 407 w 554"/>
                    <a:gd name="T27" fmla="*/ 39 h 448"/>
                    <a:gd name="T28" fmla="*/ 392 w 554"/>
                    <a:gd name="T29" fmla="*/ 7 h 448"/>
                    <a:gd name="T30" fmla="*/ 366 w 554"/>
                    <a:gd name="T31" fmla="*/ 0 h 448"/>
                    <a:gd name="T32" fmla="*/ 347 w 554"/>
                    <a:gd name="T33" fmla="*/ 3 h 448"/>
                    <a:gd name="T34" fmla="*/ 320 w 554"/>
                    <a:gd name="T35" fmla="*/ 13 h 448"/>
                    <a:gd name="T36" fmla="*/ 296 w 554"/>
                    <a:gd name="T37" fmla="*/ 24 h 448"/>
                    <a:gd name="T38" fmla="*/ 292 w 554"/>
                    <a:gd name="T39" fmla="*/ 19 h 448"/>
                    <a:gd name="T40" fmla="*/ 270 w 554"/>
                    <a:gd name="T41" fmla="*/ 15 h 448"/>
                    <a:gd name="T42" fmla="*/ 249 w 554"/>
                    <a:gd name="T43" fmla="*/ 21 h 448"/>
                    <a:gd name="T44" fmla="*/ 229 w 554"/>
                    <a:gd name="T45" fmla="*/ 27 h 448"/>
                    <a:gd name="T46" fmla="*/ 175 w 554"/>
                    <a:gd name="T47" fmla="*/ 49 h 448"/>
                    <a:gd name="T48" fmla="*/ 137 w 554"/>
                    <a:gd name="T49" fmla="*/ 76 h 448"/>
                    <a:gd name="T50" fmla="*/ 134 w 554"/>
                    <a:gd name="T51" fmla="*/ 74 h 448"/>
                    <a:gd name="T52" fmla="*/ 106 w 554"/>
                    <a:gd name="T53" fmla="*/ 61 h 448"/>
                    <a:gd name="T54" fmla="*/ 85 w 554"/>
                    <a:gd name="T55" fmla="*/ 75 h 448"/>
                    <a:gd name="T56" fmla="*/ 63 w 554"/>
                    <a:gd name="T57" fmla="*/ 95 h 448"/>
                    <a:gd name="T58" fmla="*/ 38 w 554"/>
                    <a:gd name="T59" fmla="*/ 126 h 448"/>
                    <a:gd name="T60" fmla="*/ 27 w 554"/>
                    <a:gd name="T61" fmla="*/ 151 h 448"/>
                    <a:gd name="T62" fmla="*/ 25 w 554"/>
                    <a:gd name="T63" fmla="*/ 224 h 448"/>
                    <a:gd name="T64" fmla="*/ 12 w 554"/>
                    <a:gd name="T65" fmla="*/ 299 h 448"/>
                    <a:gd name="T66" fmla="*/ 0 w 554"/>
                    <a:gd name="T67" fmla="*/ 365 h 448"/>
                    <a:gd name="T68" fmla="*/ 4 w 554"/>
                    <a:gd name="T69" fmla="*/ 388 h 448"/>
                    <a:gd name="T70" fmla="*/ 29 w 554"/>
                    <a:gd name="T71" fmla="*/ 416 h 448"/>
                    <a:gd name="T72" fmla="*/ 77 w 554"/>
                    <a:gd name="T73" fmla="*/ 432 h 448"/>
                    <a:gd name="T74" fmla="*/ 145 w 554"/>
                    <a:gd name="T75" fmla="*/ 441 h 448"/>
                    <a:gd name="T76" fmla="*/ 229 w 554"/>
                    <a:gd name="T77" fmla="*/ 448 h 448"/>
                    <a:gd name="T78" fmla="*/ 315 w 554"/>
                    <a:gd name="T79" fmla="*/ 418 h 448"/>
                    <a:gd name="T80" fmla="*/ 362 w 554"/>
                    <a:gd name="T81" fmla="*/ 379 h 448"/>
                    <a:gd name="T82" fmla="*/ 376 w 554"/>
                    <a:gd name="T83" fmla="*/ 369 h 448"/>
                    <a:gd name="T84" fmla="*/ 383 w 554"/>
                    <a:gd name="T85" fmla="*/ 367 h 448"/>
                    <a:gd name="T86" fmla="*/ 404 w 554"/>
                    <a:gd name="T87" fmla="*/ 348 h 448"/>
                    <a:gd name="T88" fmla="*/ 426 w 554"/>
                    <a:gd name="T89" fmla="*/ 320 h 448"/>
                    <a:gd name="T90" fmla="*/ 468 w 554"/>
                    <a:gd name="T91" fmla="*/ 294 h 448"/>
                    <a:gd name="T92" fmla="*/ 521 w 554"/>
                    <a:gd name="T93" fmla="*/ 254 h 448"/>
                    <a:gd name="T94" fmla="*/ 547 w 554"/>
                    <a:gd name="T95" fmla="*/ 224 h 448"/>
                    <a:gd name="T96" fmla="*/ 554 w 554"/>
                    <a:gd name="T97" fmla="*/ 194 h 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54" h="448">
                      <a:moveTo>
                        <a:pt x="538" y="151"/>
                      </a:moveTo>
                      <a:lnTo>
                        <a:pt x="533" y="144"/>
                      </a:lnTo>
                      <a:lnTo>
                        <a:pt x="526" y="141"/>
                      </a:lnTo>
                      <a:lnTo>
                        <a:pt x="510" y="136"/>
                      </a:lnTo>
                      <a:lnTo>
                        <a:pt x="495" y="137"/>
                      </a:lnTo>
                      <a:lnTo>
                        <a:pt x="479" y="141"/>
                      </a:lnTo>
                      <a:lnTo>
                        <a:pt x="464" y="148"/>
                      </a:lnTo>
                      <a:lnTo>
                        <a:pt x="449" y="157"/>
                      </a:lnTo>
                      <a:lnTo>
                        <a:pt x="434" y="168"/>
                      </a:lnTo>
                      <a:lnTo>
                        <a:pt x="419" y="181"/>
                      </a:lnTo>
                      <a:lnTo>
                        <a:pt x="406" y="194"/>
                      </a:lnTo>
                      <a:lnTo>
                        <a:pt x="401" y="198"/>
                      </a:lnTo>
                      <a:lnTo>
                        <a:pt x="395" y="203"/>
                      </a:lnTo>
                      <a:lnTo>
                        <a:pt x="391" y="208"/>
                      </a:lnTo>
                      <a:lnTo>
                        <a:pt x="385" y="212"/>
                      </a:lnTo>
                      <a:lnTo>
                        <a:pt x="385" y="211"/>
                      </a:lnTo>
                      <a:lnTo>
                        <a:pt x="385" y="210"/>
                      </a:lnTo>
                      <a:lnTo>
                        <a:pt x="385" y="209"/>
                      </a:lnTo>
                      <a:lnTo>
                        <a:pt x="386" y="208"/>
                      </a:lnTo>
                      <a:lnTo>
                        <a:pt x="386" y="206"/>
                      </a:lnTo>
                      <a:lnTo>
                        <a:pt x="386" y="206"/>
                      </a:lnTo>
                      <a:lnTo>
                        <a:pt x="386" y="206"/>
                      </a:lnTo>
                      <a:lnTo>
                        <a:pt x="386" y="206"/>
                      </a:lnTo>
                      <a:lnTo>
                        <a:pt x="389" y="203"/>
                      </a:lnTo>
                      <a:lnTo>
                        <a:pt x="393" y="197"/>
                      </a:lnTo>
                      <a:lnTo>
                        <a:pt x="399" y="191"/>
                      </a:lnTo>
                      <a:lnTo>
                        <a:pt x="406" y="183"/>
                      </a:lnTo>
                      <a:lnTo>
                        <a:pt x="412" y="175"/>
                      </a:lnTo>
                      <a:lnTo>
                        <a:pt x="419" y="168"/>
                      </a:lnTo>
                      <a:lnTo>
                        <a:pt x="427" y="160"/>
                      </a:lnTo>
                      <a:lnTo>
                        <a:pt x="435" y="152"/>
                      </a:lnTo>
                      <a:lnTo>
                        <a:pt x="441" y="148"/>
                      </a:lnTo>
                      <a:lnTo>
                        <a:pt x="448" y="142"/>
                      </a:lnTo>
                      <a:lnTo>
                        <a:pt x="456" y="134"/>
                      </a:lnTo>
                      <a:lnTo>
                        <a:pt x="464" y="126"/>
                      </a:lnTo>
                      <a:lnTo>
                        <a:pt x="472" y="118"/>
                      </a:lnTo>
                      <a:lnTo>
                        <a:pt x="480" y="108"/>
                      </a:lnTo>
                      <a:lnTo>
                        <a:pt x="487" y="98"/>
                      </a:lnTo>
                      <a:lnTo>
                        <a:pt x="492" y="89"/>
                      </a:lnTo>
                      <a:lnTo>
                        <a:pt x="495" y="79"/>
                      </a:lnTo>
                      <a:lnTo>
                        <a:pt x="495" y="68"/>
                      </a:lnTo>
                      <a:lnTo>
                        <a:pt x="493" y="58"/>
                      </a:lnTo>
                      <a:lnTo>
                        <a:pt x="488" y="50"/>
                      </a:lnTo>
                      <a:lnTo>
                        <a:pt x="482" y="43"/>
                      </a:lnTo>
                      <a:lnTo>
                        <a:pt x="473" y="39"/>
                      </a:lnTo>
                      <a:lnTo>
                        <a:pt x="463" y="37"/>
                      </a:lnTo>
                      <a:lnTo>
                        <a:pt x="454" y="37"/>
                      </a:lnTo>
                      <a:lnTo>
                        <a:pt x="444" y="38"/>
                      </a:lnTo>
                      <a:lnTo>
                        <a:pt x="433" y="39"/>
                      </a:lnTo>
                      <a:lnTo>
                        <a:pt x="424" y="43"/>
                      </a:lnTo>
                      <a:lnTo>
                        <a:pt x="416" y="45"/>
                      </a:lnTo>
                      <a:lnTo>
                        <a:pt x="415" y="45"/>
                      </a:lnTo>
                      <a:lnTo>
                        <a:pt x="414" y="46"/>
                      </a:lnTo>
                      <a:lnTo>
                        <a:pt x="410" y="49"/>
                      </a:lnTo>
                      <a:lnTo>
                        <a:pt x="407" y="50"/>
                      </a:lnTo>
                      <a:lnTo>
                        <a:pt x="407" y="39"/>
                      </a:lnTo>
                      <a:lnTo>
                        <a:pt x="406" y="29"/>
                      </a:lnTo>
                      <a:lnTo>
                        <a:pt x="402" y="21"/>
                      </a:lnTo>
                      <a:lnTo>
                        <a:pt x="397" y="13"/>
                      </a:lnTo>
                      <a:lnTo>
                        <a:pt x="392" y="7"/>
                      </a:lnTo>
                      <a:lnTo>
                        <a:pt x="386" y="4"/>
                      </a:lnTo>
                      <a:lnTo>
                        <a:pt x="379" y="1"/>
                      </a:lnTo>
                      <a:lnTo>
                        <a:pt x="373" y="0"/>
                      </a:lnTo>
                      <a:lnTo>
                        <a:pt x="366" y="0"/>
                      </a:lnTo>
                      <a:lnTo>
                        <a:pt x="361" y="0"/>
                      </a:lnTo>
                      <a:lnTo>
                        <a:pt x="356" y="1"/>
                      </a:lnTo>
                      <a:lnTo>
                        <a:pt x="351" y="1"/>
                      </a:lnTo>
                      <a:lnTo>
                        <a:pt x="347" y="3"/>
                      </a:lnTo>
                      <a:lnTo>
                        <a:pt x="341" y="5"/>
                      </a:lnTo>
                      <a:lnTo>
                        <a:pt x="335" y="7"/>
                      </a:lnTo>
                      <a:lnTo>
                        <a:pt x="328" y="9"/>
                      </a:lnTo>
                      <a:lnTo>
                        <a:pt x="320" y="13"/>
                      </a:lnTo>
                      <a:lnTo>
                        <a:pt x="313" y="16"/>
                      </a:lnTo>
                      <a:lnTo>
                        <a:pt x="305" y="21"/>
                      </a:lnTo>
                      <a:lnTo>
                        <a:pt x="297" y="24"/>
                      </a:lnTo>
                      <a:lnTo>
                        <a:pt x="296" y="24"/>
                      </a:lnTo>
                      <a:lnTo>
                        <a:pt x="296" y="24"/>
                      </a:lnTo>
                      <a:lnTo>
                        <a:pt x="296" y="24"/>
                      </a:lnTo>
                      <a:lnTo>
                        <a:pt x="296" y="23"/>
                      </a:lnTo>
                      <a:lnTo>
                        <a:pt x="292" y="19"/>
                      </a:lnTo>
                      <a:lnTo>
                        <a:pt x="286" y="16"/>
                      </a:lnTo>
                      <a:lnTo>
                        <a:pt x="281" y="15"/>
                      </a:lnTo>
                      <a:lnTo>
                        <a:pt x="275" y="14"/>
                      </a:lnTo>
                      <a:lnTo>
                        <a:pt x="270" y="15"/>
                      </a:lnTo>
                      <a:lnTo>
                        <a:pt x="264" y="16"/>
                      </a:lnTo>
                      <a:lnTo>
                        <a:pt x="259" y="17"/>
                      </a:lnTo>
                      <a:lnTo>
                        <a:pt x="254" y="20"/>
                      </a:lnTo>
                      <a:lnTo>
                        <a:pt x="249" y="21"/>
                      </a:lnTo>
                      <a:lnTo>
                        <a:pt x="245" y="23"/>
                      </a:lnTo>
                      <a:lnTo>
                        <a:pt x="241" y="24"/>
                      </a:lnTo>
                      <a:lnTo>
                        <a:pt x="237" y="24"/>
                      </a:lnTo>
                      <a:lnTo>
                        <a:pt x="229" y="27"/>
                      </a:lnTo>
                      <a:lnTo>
                        <a:pt x="218" y="30"/>
                      </a:lnTo>
                      <a:lnTo>
                        <a:pt x="204" y="35"/>
                      </a:lnTo>
                      <a:lnTo>
                        <a:pt x="190" y="41"/>
                      </a:lnTo>
                      <a:lnTo>
                        <a:pt x="175" y="49"/>
                      </a:lnTo>
                      <a:lnTo>
                        <a:pt x="161" y="57"/>
                      </a:lnTo>
                      <a:lnTo>
                        <a:pt x="149" y="66"/>
                      </a:lnTo>
                      <a:lnTo>
                        <a:pt x="138" y="75"/>
                      </a:lnTo>
                      <a:lnTo>
                        <a:pt x="137" y="76"/>
                      </a:lnTo>
                      <a:lnTo>
                        <a:pt x="137" y="76"/>
                      </a:lnTo>
                      <a:lnTo>
                        <a:pt x="137" y="77"/>
                      </a:lnTo>
                      <a:lnTo>
                        <a:pt x="136" y="79"/>
                      </a:lnTo>
                      <a:lnTo>
                        <a:pt x="134" y="74"/>
                      </a:lnTo>
                      <a:lnTo>
                        <a:pt x="130" y="70"/>
                      </a:lnTo>
                      <a:lnTo>
                        <a:pt x="127" y="67"/>
                      </a:lnTo>
                      <a:lnTo>
                        <a:pt x="123" y="65"/>
                      </a:lnTo>
                      <a:lnTo>
                        <a:pt x="106" y="61"/>
                      </a:lnTo>
                      <a:lnTo>
                        <a:pt x="96" y="66"/>
                      </a:lnTo>
                      <a:lnTo>
                        <a:pt x="95" y="67"/>
                      </a:lnTo>
                      <a:lnTo>
                        <a:pt x="90" y="70"/>
                      </a:lnTo>
                      <a:lnTo>
                        <a:pt x="85" y="75"/>
                      </a:lnTo>
                      <a:lnTo>
                        <a:pt x="78" y="81"/>
                      </a:lnTo>
                      <a:lnTo>
                        <a:pt x="73" y="85"/>
                      </a:lnTo>
                      <a:lnTo>
                        <a:pt x="67" y="91"/>
                      </a:lnTo>
                      <a:lnTo>
                        <a:pt x="63" y="95"/>
                      </a:lnTo>
                      <a:lnTo>
                        <a:pt x="61" y="96"/>
                      </a:lnTo>
                      <a:lnTo>
                        <a:pt x="52" y="106"/>
                      </a:lnTo>
                      <a:lnTo>
                        <a:pt x="44" y="117"/>
                      </a:lnTo>
                      <a:lnTo>
                        <a:pt x="38" y="126"/>
                      </a:lnTo>
                      <a:lnTo>
                        <a:pt x="34" y="134"/>
                      </a:lnTo>
                      <a:lnTo>
                        <a:pt x="30" y="142"/>
                      </a:lnTo>
                      <a:lnTo>
                        <a:pt x="28" y="148"/>
                      </a:lnTo>
                      <a:lnTo>
                        <a:pt x="27" y="151"/>
                      </a:lnTo>
                      <a:lnTo>
                        <a:pt x="27" y="153"/>
                      </a:lnTo>
                      <a:lnTo>
                        <a:pt x="25" y="157"/>
                      </a:lnTo>
                      <a:lnTo>
                        <a:pt x="25" y="160"/>
                      </a:lnTo>
                      <a:lnTo>
                        <a:pt x="25" y="224"/>
                      </a:lnTo>
                      <a:lnTo>
                        <a:pt x="22" y="242"/>
                      </a:lnTo>
                      <a:lnTo>
                        <a:pt x="19" y="264"/>
                      </a:lnTo>
                      <a:lnTo>
                        <a:pt x="14" y="285"/>
                      </a:lnTo>
                      <a:lnTo>
                        <a:pt x="12" y="299"/>
                      </a:lnTo>
                      <a:lnTo>
                        <a:pt x="9" y="314"/>
                      </a:lnTo>
                      <a:lnTo>
                        <a:pt x="6" y="334"/>
                      </a:lnTo>
                      <a:lnTo>
                        <a:pt x="2" y="354"/>
                      </a:lnTo>
                      <a:lnTo>
                        <a:pt x="0" y="365"/>
                      </a:lnTo>
                      <a:lnTo>
                        <a:pt x="0" y="368"/>
                      </a:lnTo>
                      <a:lnTo>
                        <a:pt x="0" y="370"/>
                      </a:lnTo>
                      <a:lnTo>
                        <a:pt x="1" y="380"/>
                      </a:lnTo>
                      <a:lnTo>
                        <a:pt x="4" y="388"/>
                      </a:lnTo>
                      <a:lnTo>
                        <a:pt x="8" y="396"/>
                      </a:lnTo>
                      <a:lnTo>
                        <a:pt x="14" y="405"/>
                      </a:lnTo>
                      <a:lnTo>
                        <a:pt x="21" y="410"/>
                      </a:lnTo>
                      <a:lnTo>
                        <a:pt x="29" y="416"/>
                      </a:lnTo>
                      <a:lnTo>
                        <a:pt x="39" y="421"/>
                      </a:lnTo>
                      <a:lnTo>
                        <a:pt x="51" y="425"/>
                      </a:lnTo>
                      <a:lnTo>
                        <a:pt x="63" y="429"/>
                      </a:lnTo>
                      <a:lnTo>
                        <a:pt x="77" y="432"/>
                      </a:lnTo>
                      <a:lnTo>
                        <a:pt x="92" y="434"/>
                      </a:lnTo>
                      <a:lnTo>
                        <a:pt x="110" y="437"/>
                      </a:lnTo>
                      <a:lnTo>
                        <a:pt x="127" y="439"/>
                      </a:lnTo>
                      <a:lnTo>
                        <a:pt x="145" y="441"/>
                      </a:lnTo>
                      <a:lnTo>
                        <a:pt x="164" y="444"/>
                      </a:lnTo>
                      <a:lnTo>
                        <a:pt x="184" y="446"/>
                      </a:lnTo>
                      <a:lnTo>
                        <a:pt x="202" y="447"/>
                      </a:lnTo>
                      <a:lnTo>
                        <a:pt x="229" y="448"/>
                      </a:lnTo>
                      <a:lnTo>
                        <a:pt x="254" y="445"/>
                      </a:lnTo>
                      <a:lnTo>
                        <a:pt x="277" y="438"/>
                      </a:lnTo>
                      <a:lnTo>
                        <a:pt x="296" y="429"/>
                      </a:lnTo>
                      <a:lnTo>
                        <a:pt x="315" y="418"/>
                      </a:lnTo>
                      <a:lnTo>
                        <a:pt x="331" y="407"/>
                      </a:lnTo>
                      <a:lnTo>
                        <a:pt x="344" y="395"/>
                      </a:lnTo>
                      <a:lnTo>
                        <a:pt x="356" y="384"/>
                      </a:lnTo>
                      <a:lnTo>
                        <a:pt x="362" y="379"/>
                      </a:lnTo>
                      <a:lnTo>
                        <a:pt x="368" y="375"/>
                      </a:lnTo>
                      <a:lnTo>
                        <a:pt x="372" y="371"/>
                      </a:lnTo>
                      <a:lnTo>
                        <a:pt x="376" y="369"/>
                      </a:lnTo>
                      <a:lnTo>
                        <a:pt x="376" y="369"/>
                      </a:lnTo>
                      <a:lnTo>
                        <a:pt x="376" y="369"/>
                      </a:lnTo>
                      <a:lnTo>
                        <a:pt x="376" y="369"/>
                      </a:lnTo>
                      <a:lnTo>
                        <a:pt x="376" y="369"/>
                      </a:lnTo>
                      <a:lnTo>
                        <a:pt x="383" y="367"/>
                      </a:lnTo>
                      <a:lnTo>
                        <a:pt x="389" y="363"/>
                      </a:lnTo>
                      <a:lnTo>
                        <a:pt x="395" y="358"/>
                      </a:lnTo>
                      <a:lnTo>
                        <a:pt x="400" y="353"/>
                      </a:lnTo>
                      <a:lnTo>
                        <a:pt x="404" y="348"/>
                      </a:lnTo>
                      <a:lnTo>
                        <a:pt x="409" y="342"/>
                      </a:lnTo>
                      <a:lnTo>
                        <a:pt x="414" y="337"/>
                      </a:lnTo>
                      <a:lnTo>
                        <a:pt x="418" y="331"/>
                      </a:lnTo>
                      <a:lnTo>
                        <a:pt x="426" y="320"/>
                      </a:lnTo>
                      <a:lnTo>
                        <a:pt x="433" y="311"/>
                      </a:lnTo>
                      <a:lnTo>
                        <a:pt x="442" y="304"/>
                      </a:lnTo>
                      <a:lnTo>
                        <a:pt x="452" y="300"/>
                      </a:lnTo>
                      <a:lnTo>
                        <a:pt x="468" y="294"/>
                      </a:lnTo>
                      <a:lnTo>
                        <a:pt x="483" y="286"/>
                      </a:lnTo>
                      <a:lnTo>
                        <a:pt x="497" y="276"/>
                      </a:lnTo>
                      <a:lnTo>
                        <a:pt x="510" y="265"/>
                      </a:lnTo>
                      <a:lnTo>
                        <a:pt x="521" y="254"/>
                      </a:lnTo>
                      <a:lnTo>
                        <a:pt x="531" y="243"/>
                      </a:lnTo>
                      <a:lnTo>
                        <a:pt x="538" y="234"/>
                      </a:lnTo>
                      <a:lnTo>
                        <a:pt x="544" y="227"/>
                      </a:lnTo>
                      <a:lnTo>
                        <a:pt x="547" y="224"/>
                      </a:lnTo>
                      <a:lnTo>
                        <a:pt x="550" y="219"/>
                      </a:lnTo>
                      <a:lnTo>
                        <a:pt x="552" y="214"/>
                      </a:lnTo>
                      <a:lnTo>
                        <a:pt x="554" y="209"/>
                      </a:lnTo>
                      <a:lnTo>
                        <a:pt x="554" y="194"/>
                      </a:lnTo>
                      <a:lnTo>
                        <a:pt x="551" y="178"/>
                      </a:lnTo>
                      <a:lnTo>
                        <a:pt x="545" y="164"/>
                      </a:lnTo>
                      <a:lnTo>
                        <a:pt x="538" y="1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9" name="Freeform 51"/>
                <p:cNvSpPr>
                  <a:spLocks/>
                </p:cNvSpPr>
                <p:nvPr/>
              </p:nvSpPr>
              <p:spPr bwMode="auto">
                <a:xfrm>
                  <a:off x="5518149" y="1739900"/>
                  <a:ext cx="1588" cy="3175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2 h 5"/>
                    <a:gd name="T4" fmla="*/ 1 w 1"/>
                    <a:gd name="T5" fmla="*/ 3 h 5"/>
                    <a:gd name="T6" fmla="*/ 1 w 1"/>
                    <a:gd name="T7" fmla="*/ 4 h 5"/>
                    <a:gd name="T8" fmla="*/ 0 w 1"/>
                    <a:gd name="T9" fmla="*/ 5 h 5"/>
                    <a:gd name="T10" fmla="*/ 1 w 1"/>
                    <a:gd name="T11" fmla="*/ 4 h 5"/>
                    <a:gd name="T12" fmla="*/ 1 w 1"/>
                    <a:gd name="T13" fmla="*/ 3 h 5"/>
                    <a:gd name="T14" fmla="*/ 1 w 1"/>
                    <a:gd name="T15" fmla="*/ 2 h 5"/>
                    <a:gd name="T16" fmla="*/ 1 w 1"/>
                    <a:gd name="T1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" h="5">
                      <a:moveTo>
                        <a:pt x="1" y="0"/>
                      </a:moveTo>
                      <a:lnTo>
                        <a:pt x="1" y="2"/>
                      </a:lnTo>
                      <a:lnTo>
                        <a:pt x="1" y="3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1" y="4"/>
                      </a:ln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0" name="Freeform 52"/>
                <p:cNvSpPr>
                  <a:spLocks/>
                </p:cNvSpPr>
                <p:nvPr/>
              </p:nvSpPr>
              <p:spPr bwMode="auto">
                <a:xfrm>
                  <a:off x="5445124" y="1670050"/>
                  <a:ext cx="400050" cy="311150"/>
                </a:xfrm>
                <a:custGeom>
                  <a:avLst/>
                  <a:gdLst>
                    <a:gd name="T0" fmla="*/ 28 w 506"/>
                    <a:gd name="T1" fmla="*/ 129 h 393"/>
                    <a:gd name="T2" fmla="*/ 15 w 506"/>
                    <a:gd name="T3" fmla="*/ 259 h 393"/>
                    <a:gd name="T4" fmla="*/ 0 w 506"/>
                    <a:gd name="T5" fmla="*/ 342 h 393"/>
                    <a:gd name="T6" fmla="*/ 82 w 506"/>
                    <a:gd name="T7" fmla="*/ 380 h 393"/>
                    <a:gd name="T8" fmla="*/ 190 w 506"/>
                    <a:gd name="T9" fmla="*/ 393 h 393"/>
                    <a:gd name="T10" fmla="*/ 216 w 506"/>
                    <a:gd name="T11" fmla="*/ 391 h 393"/>
                    <a:gd name="T12" fmla="*/ 227 w 506"/>
                    <a:gd name="T13" fmla="*/ 372 h 393"/>
                    <a:gd name="T14" fmla="*/ 300 w 506"/>
                    <a:gd name="T15" fmla="*/ 329 h 393"/>
                    <a:gd name="T16" fmla="*/ 365 w 506"/>
                    <a:gd name="T17" fmla="*/ 297 h 393"/>
                    <a:gd name="T18" fmla="*/ 390 w 506"/>
                    <a:gd name="T19" fmla="*/ 248 h 393"/>
                    <a:gd name="T20" fmla="*/ 430 w 506"/>
                    <a:gd name="T21" fmla="*/ 228 h 393"/>
                    <a:gd name="T22" fmla="*/ 471 w 506"/>
                    <a:gd name="T23" fmla="*/ 203 h 393"/>
                    <a:gd name="T24" fmla="*/ 479 w 506"/>
                    <a:gd name="T25" fmla="*/ 190 h 393"/>
                    <a:gd name="T26" fmla="*/ 501 w 506"/>
                    <a:gd name="T27" fmla="*/ 180 h 393"/>
                    <a:gd name="T28" fmla="*/ 496 w 506"/>
                    <a:gd name="T29" fmla="*/ 143 h 393"/>
                    <a:gd name="T30" fmla="*/ 461 w 506"/>
                    <a:gd name="T31" fmla="*/ 153 h 393"/>
                    <a:gd name="T32" fmla="*/ 400 w 506"/>
                    <a:gd name="T33" fmla="*/ 199 h 393"/>
                    <a:gd name="T34" fmla="*/ 299 w 506"/>
                    <a:gd name="T35" fmla="*/ 281 h 393"/>
                    <a:gd name="T36" fmla="*/ 266 w 506"/>
                    <a:gd name="T37" fmla="*/ 235 h 393"/>
                    <a:gd name="T38" fmla="*/ 337 w 506"/>
                    <a:gd name="T39" fmla="*/ 137 h 393"/>
                    <a:gd name="T40" fmla="*/ 392 w 506"/>
                    <a:gd name="T41" fmla="*/ 84 h 393"/>
                    <a:gd name="T42" fmla="*/ 417 w 506"/>
                    <a:gd name="T43" fmla="*/ 71 h 393"/>
                    <a:gd name="T44" fmla="*/ 446 w 506"/>
                    <a:gd name="T45" fmla="*/ 49 h 393"/>
                    <a:gd name="T46" fmla="*/ 421 w 506"/>
                    <a:gd name="T47" fmla="*/ 39 h 393"/>
                    <a:gd name="T48" fmla="*/ 388 w 506"/>
                    <a:gd name="T49" fmla="*/ 49 h 393"/>
                    <a:gd name="T50" fmla="*/ 341 w 506"/>
                    <a:gd name="T51" fmla="*/ 77 h 393"/>
                    <a:gd name="T52" fmla="*/ 315 w 506"/>
                    <a:gd name="T53" fmla="*/ 99 h 393"/>
                    <a:gd name="T54" fmla="*/ 272 w 506"/>
                    <a:gd name="T55" fmla="*/ 131 h 393"/>
                    <a:gd name="T56" fmla="*/ 238 w 506"/>
                    <a:gd name="T57" fmla="*/ 153 h 393"/>
                    <a:gd name="T58" fmla="*/ 232 w 506"/>
                    <a:gd name="T59" fmla="*/ 152 h 393"/>
                    <a:gd name="T60" fmla="*/ 238 w 506"/>
                    <a:gd name="T61" fmla="*/ 137 h 393"/>
                    <a:gd name="T62" fmla="*/ 263 w 506"/>
                    <a:gd name="T63" fmla="*/ 82 h 393"/>
                    <a:gd name="T64" fmla="*/ 310 w 506"/>
                    <a:gd name="T65" fmla="*/ 51 h 393"/>
                    <a:gd name="T66" fmla="*/ 329 w 506"/>
                    <a:gd name="T67" fmla="*/ 41 h 393"/>
                    <a:gd name="T68" fmla="*/ 355 w 506"/>
                    <a:gd name="T69" fmla="*/ 22 h 393"/>
                    <a:gd name="T70" fmla="*/ 332 w 506"/>
                    <a:gd name="T71" fmla="*/ 2 h 393"/>
                    <a:gd name="T72" fmla="*/ 264 w 506"/>
                    <a:gd name="T73" fmla="*/ 32 h 393"/>
                    <a:gd name="T74" fmla="*/ 217 w 506"/>
                    <a:gd name="T75" fmla="*/ 69 h 393"/>
                    <a:gd name="T76" fmla="*/ 193 w 506"/>
                    <a:gd name="T77" fmla="*/ 109 h 393"/>
                    <a:gd name="T78" fmla="*/ 166 w 506"/>
                    <a:gd name="T79" fmla="*/ 145 h 393"/>
                    <a:gd name="T80" fmla="*/ 127 w 506"/>
                    <a:gd name="T81" fmla="*/ 180 h 393"/>
                    <a:gd name="T82" fmla="*/ 137 w 506"/>
                    <a:gd name="T83" fmla="*/ 127 h 393"/>
                    <a:gd name="T84" fmla="*/ 165 w 506"/>
                    <a:gd name="T85" fmla="*/ 64 h 393"/>
                    <a:gd name="T86" fmla="*/ 190 w 506"/>
                    <a:gd name="T87" fmla="*/ 33 h 393"/>
                    <a:gd name="T88" fmla="*/ 150 w 506"/>
                    <a:gd name="T89" fmla="*/ 53 h 393"/>
                    <a:gd name="T90" fmla="*/ 121 w 506"/>
                    <a:gd name="T91" fmla="*/ 83 h 393"/>
                    <a:gd name="T92" fmla="*/ 87 w 506"/>
                    <a:gd name="T93" fmla="*/ 145 h 393"/>
                    <a:gd name="T94" fmla="*/ 60 w 506"/>
                    <a:gd name="T95" fmla="*/ 195 h 393"/>
                    <a:gd name="T96" fmla="*/ 51 w 506"/>
                    <a:gd name="T97" fmla="*/ 118 h 393"/>
                    <a:gd name="T98" fmla="*/ 79 w 506"/>
                    <a:gd name="T99" fmla="*/ 83 h 393"/>
                    <a:gd name="T100" fmla="*/ 87 w 506"/>
                    <a:gd name="T101" fmla="*/ 61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506" h="393">
                      <a:moveTo>
                        <a:pt x="87" y="61"/>
                      </a:moveTo>
                      <a:lnTo>
                        <a:pt x="53" y="90"/>
                      </a:lnTo>
                      <a:lnTo>
                        <a:pt x="39" y="106"/>
                      </a:lnTo>
                      <a:lnTo>
                        <a:pt x="31" y="120"/>
                      </a:lnTo>
                      <a:lnTo>
                        <a:pt x="28" y="129"/>
                      </a:lnTo>
                      <a:lnTo>
                        <a:pt x="27" y="132"/>
                      </a:lnTo>
                      <a:lnTo>
                        <a:pt x="27" y="198"/>
                      </a:lnTo>
                      <a:lnTo>
                        <a:pt x="24" y="208"/>
                      </a:lnTo>
                      <a:lnTo>
                        <a:pt x="21" y="233"/>
                      </a:lnTo>
                      <a:lnTo>
                        <a:pt x="15" y="259"/>
                      </a:lnTo>
                      <a:lnTo>
                        <a:pt x="12" y="276"/>
                      </a:lnTo>
                      <a:lnTo>
                        <a:pt x="10" y="292"/>
                      </a:lnTo>
                      <a:lnTo>
                        <a:pt x="5" y="314"/>
                      </a:lnTo>
                      <a:lnTo>
                        <a:pt x="1" y="334"/>
                      </a:lnTo>
                      <a:lnTo>
                        <a:pt x="0" y="342"/>
                      </a:lnTo>
                      <a:lnTo>
                        <a:pt x="4" y="353"/>
                      </a:lnTo>
                      <a:lnTo>
                        <a:pt x="15" y="363"/>
                      </a:lnTo>
                      <a:lnTo>
                        <a:pt x="33" y="370"/>
                      </a:lnTo>
                      <a:lnTo>
                        <a:pt x="56" y="375"/>
                      </a:lnTo>
                      <a:lnTo>
                        <a:pt x="82" y="380"/>
                      </a:lnTo>
                      <a:lnTo>
                        <a:pt x="112" y="385"/>
                      </a:lnTo>
                      <a:lnTo>
                        <a:pt x="145" y="388"/>
                      </a:lnTo>
                      <a:lnTo>
                        <a:pt x="180" y="391"/>
                      </a:lnTo>
                      <a:lnTo>
                        <a:pt x="186" y="391"/>
                      </a:lnTo>
                      <a:lnTo>
                        <a:pt x="190" y="393"/>
                      </a:lnTo>
                      <a:lnTo>
                        <a:pt x="196" y="393"/>
                      </a:lnTo>
                      <a:lnTo>
                        <a:pt x="201" y="393"/>
                      </a:lnTo>
                      <a:lnTo>
                        <a:pt x="206" y="391"/>
                      </a:lnTo>
                      <a:lnTo>
                        <a:pt x="211" y="391"/>
                      </a:lnTo>
                      <a:lnTo>
                        <a:pt x="216" y="391"/>
                      </a:lnTo>
                      <a:lnTo>
                        <a:pt x="220" y="390"/>
                      </a:lnTo>
                      <a:lnTo>
                        <a:pt x="221" y="386"/>
                      </a:lnTo>
                      <a:lnTo>
                        <a:pt x="223" y="381"/>
                      </a:lnTo>
                      <a:lnTo>
                        <a:pt x="225" y="377"/>
                      </a:lnTo>
                      <a:lnTo>
                        <a:pt x="227" y="372"/>
                      </a:lnTo>
                      <a:lnTo>
                        <a:pt x="239" y="362"/>
                      </a:lnTo>
                      <a:lnTo>
                        <a:pt x="251" y="351"/>
                      </a:lnTo>
                      <a:lnTo>
                        <a:pt x="266" y="343"/>
                      </a:lnTo>
                      <a:lnTo>
                        <a:pt x="284" y="335"/>
                      </a:lnTo>
                      <a:lnTo>
                        <a:pt x="300" y="329"/>
                      </a:lnTo>
                      <a:lnTo>
                        <a:pt x="316" y="324"/>
                      </a:lnTo>
                      <a:lnTo>
                        <a:pt x="332" y="318"/>
                      </a:lnTo>
                      <a:lnTo>
                        <a:pt x="346" y="313"/>
                      </a:lnTo>
                      <a:lnTo>
                        <a:pt x="357" y="306"/>
                      </a:lnTo>
                      <a:lnTo>
                        <a:pt x="365" y="297"/>
                      </a:lnTo>
                      <a:lnTo>
                        <a:pt x="372" y="287"/>
                      </a:lnTo>
                      <a:lnTo>
                        <a:pt x="378" y="275"/>
                      </a:lnTo>
                      <a:lnTo>
                        <a:pt x="382" y="264"/>
                      </a:lnTo>
                      <a:lnTo>
                        <a:pt x="386" y="254"/>
                      </a:lnTo>
                      <a:lnTo>
                        <a:pt x="390" y="248"/>
                      </a:lnTo>
                      <a:lnTo>
                        <a:pt x="395" y="244"/>
                      </a:lnTo>
                      <a:lnTo>
                        <a:pt x="402" y="242"/>
                      </a:lnTo>
                      <a:lnTo>
                        <a:pt x="410" y="238"/>
                      </a:lnTo>
                      <a:lnTo>
                        <a:pt x="420" y="234"/>
                      </a:lnTo>
                      <a:lnTo>
                        <a:pt x="430" y="228"/>
                      </a:lnTo>
                      <a:lnTo>
                        <a:pt x="439" y="222"/>
                      </a:lnTo>
                      <a:lnTo>
                        <a:pt x="448" y="218"/>
                      </a:lnTo>
                      <a:lnTo>
                        <a:pt x="456" y="214"/>
                      </a:lnTo>
                      <a:lnTo>
                        <a:pt x="463" y="212"/>
                      </a:lnTo>
                      <a:lnTo>
                        <a:pt x="471" y="203"/>
                      </a:lnTo>
                      <a:lnTo>
                        <a:pt x="474" y="188"/>
                      </a:lnTo>
                      <a:lnTo>
                        <a:pt x="474" y="173"/>
                      </a:lnTo>
                      <a:lnTo>
                        <a:pt x="473" y="166"/>
                      </a:lnTo>
                      <a:lnTo>
                        <a:pt x="476" y="181"/>
                      </a:lnTo>
                      <a:lnTo>
                        <a:pt x="479" y="190"/>
                      </a:lnTo>
                      <a:lnTo>
                        <a:pt x="485" y="195"/>
                      </a:lnTo>
                      <a:lnTo>
                        <a:pt x="490" y="195"/>
                      </a:lnTo>
                      <a:lnTo>
                        <a:pt x="496" y="188"/>
                      </a:lnTo>
                      <a:lnTo>
                        <a:pt x="499" y="183"/>
                      </a:lnTo>
                      <a:lnTo>
                        <a:pt x="501" y="180"/>
                      </a:lnTo>
                      <a:lnTo>
                        <a:pt x="502" y="178"/>
                      </a:lnTo>
                      <a:lnTo>
                        <a:pt x="506" y="171"/>
                      </a:lnTo>
                      <a:lnTo>
                        <a:pt x="505" y="161"/>
                      </a:lnTo>
                      <a:lnTo>
                        <a:pt x="500" y="151"/>
                      </a:lnTo>
                      <a:lnTo>
                        <a:pt x="496" y="143"/>
                      </a:lnTo>
                      <a:lnTo>
                        <a:pt x="490" y="142"/>
                      </a:lnTo>
                      <a:lnTo>
                        <a:pt x="484" y="143"/>
                      </a:lnTo>
                      <a:lnTo>
                        <a:pt x="477" y="145"/>
                      </a:lnTo>
                      <a:lnTo>
                        <a:pt x="469" y="148"/>
                      </a:lnTo>
                      <a:lnTo>
                        <a:pt x="461" y="153"/>
                      </a:lnTo>
                      <a:lnTo>
                        <a:pt x="452" y="159"/>
                      </a:lnTo>
                      <a:lnTo>
                        <a:pt x="443" y="166"/>
                      </a:lnTo>
                      <a:lnTo>
                        <a:pt x="432" y="173"/>
                      </a:lnTo>
                      <a:lnTo>
                        <a:pt x="417" y="184"/>
                      </a:lnTo>
                      <a:lnTo>
                        <a:pt x="400" y="199"/>
                      </a:lnTo>
                      <a:lnTo>
                        <a:pt x="382" y="216"/>
                      </a:lnTo>
                      <a:lnTo>
                        <a:pt x="362" y="235"/>
                      </a:lnTo>
                      <a:lnTo>
                        <a:pt x="341" y="252"/>
                      </a:lnTo>
                      <a:lnTo>
                        <a:pt x="319" y="268"/>
                      </a:lnTo>
                      <a:lnTo>
                        <a:pt x="299" y="281"/>
                      </a:lnTo>
                      <a:lnTo>
                        <a:pt x="277" y="290"/>
                      </a:lnTo>
                      <a:lnTo>
                        <a:pt x="262" y="290"/>
                      </a:lnTo>
                      <a:lnTo>
                        <a:pt x="256" y="279"/>
                      </a:lnTo>
                      <a:lnTo>
                        <a:pt x="258" y="260"/>
                      </a:lnTo>
                      <a:lnTo>
                        <a:pt x="266" y="235"/>
                      </a:lnTo>
                      <a:lnTo>
                        <a:pt x="279" y="208"/>
                      </a:lnTo>
                      <a:lnTo>
                        <a:pt x="294" y="183"/>
                      </a:lnTo>
                      <a:lnTo>
                        <a:pt x="310" y="161"/>
                      </a:lnTo>
                      <a:lnTo>
                        <a:pt x="324" y="147"/>
                      </a:lnTo>
                      <a:lnTo>
                        <a:pt x="337" y="137"/>
                      </a:lnTo>
                      <a:lnTo>
                        <a:pt x="349" y="125"/>
                      </a:lnTo>
                      <a:lnTo>
                        <a:pt x="362" y="114"/>
                      </a:lnTo>
                      <a:lnTo>
                        <a:pt x="373" y="102"/>
                      </a:lnTo>
                      <a:lnTo>
                        <a:pt x="384" y="92"/>
                      </a:lnTo>
                      <a:lnTo>
                        <a:pt x="392" y="84"/>
                      </a:lnTo>
                      <a:lnTo>
                        <a:pt x="397" y="78"/>
                      </a:lnTo>
                      <a:lnTo>
                        <a:pt x="399" y="76"/>
                      </a:lnTo>
                      <a:lnTo>
                        <a:pt x="403" y="77"/>
                      </a:lnTo>
                      <a:lnTo>
                        <a:pt x="410" y="75"/>
                      </a:lnTo>
                      <a:lnTo>
                        <a:pt x="417" y="71"/>
                      </a:lnTo>
                      <a:lnTo>
                        <a:pt x="426" y="66"/>
                      </a:lnTo>
                      <a:lnTo>
                        <a:pt x="433" y="60"/>
                      </a:lnTo>
                      <a:lnTo>
                        <a:pt x="440" y="55"/>
                      </a:lnTo>
                      <a:lnTo>
                        <a:pt x="445" y="51"/>
                      </a:lnTo>
                      <a:lnTo>
                        <a:pt x="446" y="49"/>
                      </a:lnTo>
                      <a:lnTo>
                        <a:pt x="447" y="42"/>
                      </a:lnTo>
                      <a:lnTo>
                        <a:pt x="444" y="39"/>
                      </a:lnTo>
                      <a:lnTo>
                        <a:pt x="438" y="38"/>
                      </a:lnTo>
                      <a:lnTo>
                        <a:pt x="430" y="38"/>
                      </a:lnTo>
                      <a:lnTo>
                        <a:pt x="421" y="39"/>
                      </a:lnTo>
                      <a:lnTo>
                        <a:pt x="411" y="41"/>
                      </a:lnTo>
                      <a:lnTo>
                        <a:pt x="405" y="44"/>
                      </a:lnTo>
                      <a:lnTo>
                        <a:pt x="400" y="45"/>
                      </a:lnTo>
                      <a:lnTo>
                        <a:pt x="395" y="46"/>
                      </a:lnTo>
                      <a:lnTo>
                        <a:pt x="388" y="49"/>
                      </a:lnTo>
                      <a:lnTo>
                        <a:pt x="379" y="54"/>
                      </a:lnTo>
                      <a:lnTo>
                        <a:pt x="369" y="59"/>
                      </a:lnTo>
                      <a:lnTo>
                        <a:pt x="359" y="64"/>
                      </a:lnTo>
                      <a:lnTo>
                        <a:pt x="349" y="71"/>
                      </a:lnTo>
                      <a:lnTo>
                        <a:pt x="341" y="77"/>
                      </a:lnTo>
                      <a:lnTo>
                        <a:pt x="334" y="84"/>
                      </a:lnTo>
                      <a:lnTo>
                        <a:pt x="331" y="87"/>
                      </a:lnTo>
                      <a:lnTo>
                        <a:pt x="326" y="91"/>
                      </a:lnTo>
                      <a:lnTo>
                        <a:pt x="320" y="94"/>
                      </a:lnTo>
                      <a:lnTo>
                        <a:pt x="315" y="99"/>
                      </a:lnTo>
                      <a:lnTo>
                        <a:pt x="308" y="105"/>
                      </a:lnTo>
                      <a:lnTo>
                        <a:pt x="300" y="109"/>
                      </a:lnTo>
                      <a:lnTo>
                        <a:pt x="292" y="115"/>
                      </a:lnTo>
                      <a:lnTo>
                        <a:pt x="284" y="121"/>
                      </a:lnTo>
                      <a:lnTo>
                        <a:pt x="272" y="131"/>
                      </a:lnTo>
                      <a:lnTo>
                        <a:pt x="262" y="140"/>
                      </a:lnTo>
                      <a:lnTo>
                        <a:pt x="254" y="146"/>
                      </a:lnTo>
                      <a:lnTo>
                        <a:pt x="247" y="150"/>
                      </a:lnTo>
                      <a:lnTo>
                        <a:pt x="242" y="152"/>
                      </a:lnTo>
                      <a:lnTo>
                        <a:pt x="238" y="153"/>
                      </a:lnTo>
                      <a:lnTo>
                        <a:pt x="235" y="152"/>
                      </a:lnTo>
                      <a:lnTo>
                        <a:pt x="234" y="151"/>
                      </a:lnTo>
                      <a:lnTo>
                        <a:pt x="233" y="152"/>
                      </a:lnTo>
                      <a:lnTo>
                        <a:pt x="233" y="152"/>
                      </a:lnTo>
                      <a:lnTo>
                        <a:pt x="232" y="152"/>
                      </a:lnTo>
                      <a:lnTo>
                        <a:pt x="232" y="152"/>
                      </a:lnTo>
                      <a:lnTo>
                        <a:pt x="234" y="151"/>
                      </a:lnTo>
                      <a:lnTo>
                        <a:pt x="234" y="146"/>
                      </a:lnTo>
                      <a:lnTo>
                        <a:pt x="235" y="142"/>
                      </a:lnTo>
                      <a:lnTo>
                        <a:pt x="238" y="137"/>
                      </a:lnTo>
                      <a:lnTo>
                        <a:pt x="240" y="133"/>
                      </a:lnTo>
                      <a:lnTo>
                        <a:pt x="248" y="121"/>
                      </a:lnTo>
                      <a:lnTo>
                        <a:pt x="255" y="104"/>
                      </a:lnTo>
                      <a:lnTo>
                        <a:pt x="261" y="89"/>
                      </a:lnTo>
                      <a:lnTo>
                        <a:pt x="263" y="82"/>
                      </a:lnTo>
                      <a:lnTo>
                        <a:pt x="276" y="79"/>
                      </a:lnTo>
                      <a:lnTo>
                        <a:pt x="287" y="74"/>
                      </a:lnTo>
                      <a:lnTo>
                        <a:pt x="296" y="67"/>
                      </a:lnTo>
                      <a:lnTo>
                        <a:pt x="304" y="59"/>
                      </a:lnTo>
                      <a:lnTo>
                        <a:pt x="310" y="51"/>
                      </a:lnTo>
                      <a:lnTo>
                        <a:pt x="314" y="44"/>
                      </a:lnTo>
                      <a:lnTo>
                        <a:pt x="316" y="39"/>
                      </a:lnTo>
                      <a:lnTo>
                        <a:pt x="317" y="37"/>
                      </a:lnTo>
                      <a:lnTo>
                        <a:pt x="323" y="40"/>
                      </a:lnTo>
                      <a:lnTo>
                        <a:pt x="329" y="41"/>
                      </a:lnTo>
                      <a:lnTo>
                        <a:pt x="334" y="40"/>
                      </a:lnTo>
                      <a:lnTo>
                        <a:pt x="340" y="37"/>
                      </a:lnTo>
                      <a:lnTo>
                        <a:pt x="346" y="32"/>
                      </a:lnTo>
                      <a:lnTo>
                        <a:pt x="350" y="27"/>
                      </a:lnTo>
                      <a:lnTo>
                        <a:pt x="355" y="22"/>
                      </a:lnTo>
                      <a:lnTo>
                        <a:pt x="359" y="16"/>
                      </a:lnTo>
                      <a:lnTo>
                        <a:pt x="356" y="6"/>
                      </a:lnTo>
                      <a:lnTo>
                        <a:pt x="350" y="1"/>
                      </a:lnTo>
                      <a:lnTo>
                        <a:pt x="342" y="0"/>
                      </a:lnTo>
                      <a:lnTo>
                        <a:pt x="332" y="2"/>
                      </a:lnTo>
                      <a:lnTo>
                        <a:pt x="323" y="4"/>
                      </a:lnTo>
                      <a:lnTo>
                        <a:pt x="310" y="10"/>
                      </a:lnTo>
                      <a:lnTo>
                        <a:pt x="295" y="17"/>
                      </a:lnTo>
                      <a:lnTo>
                        <a:pt x="279" y="24"/>
                      </a:lnTo>
                      <a:lnTo>
                        <a:pt x="264" y="32"/>
                      </a:lnTo>
                      <a:lnTo>
                        <a:pt x="251" y="38"/>
                      </a:lnTo>
                      <a:lnTo>
                        <a:pt x="243" y="42"/>
                      </a:lnTo>
                      <a:lnTo>
                        <a:pt x="240" y="45"/>
                      </a:lnTo>
                      <a:lnTo>
                        <a:pt x="227" y="56"/>
                      </a:lnTo>
                      <a:lnTo>
                        <a:pt x="217" y="69"/>
                      </a:lnTo>
                      <a:lnTo>
                        <a:pt x="209" y="79"/>
                      </a:lnTo>
                      <a:lnTo>
                        <a:pt x="206" y="84"/>
                      </a:lnTo>
                      <a:lnTo>
                        <a:pt x="202" y="92"/>
                      </a:lnTo>
                      <a:lnTo>
                        <a:pt x="197" y="101"/>
                      </a:lnTo>
                      <a:lnTo>
                        <a:pt x="193" y="109"/>
                      </a:lnTo>
                      <a:lnTo>
                        <a:pt x="187" y="117"/>
                      </a:lnTo>
                      <a:lnTo>
                        <a:pt x="182" y="125"/>
                      </a:lnTo>
                      <a:lnTo>
                        <a:pt x="177" y="132"/>
                      </a:lnTo>
                      <a:lnTo>
                        <a:pt x="171" y="139"/>
                      </a:lnTo>
                      <a:lnTo>
                        <a:pt x="166" y="145"/>
                      </a:lnTo>
                      <a:lnTo>
                        <a:pt x="156" y="163"/>
                      </a:lnTo>
                      <a:lnTo>
                        <a:pt x="147" y="174"/>
                      </a:lnTo>
                      <a:lnTo>
                        <a:pt x="139" y="180"/>
                      </a:lnTo>
                      <a:lnTo>
                        <a:pt x="132" y="181"/>
                      </a:lnTo>
                      <a:lnTo>
                        <a:pt x="127" y="180"/>
                      </a:lnTo>
                      <a:lnTo>
                        <a:pt x="124" y="175"/>
                      </a:lnTo>
                      <a:lnTo>
                        <a:pt x="124" y="170"/>
                      </a:lnTo>
                      <a:lnTo>
                        <a:pt x="125" y="166"/>
                      </a:lnTo>
                      <a:lnTo>
                        <a:pt x="132" y="148"/>
                      </a:lnTo>
                      <a:lnTo>
                        <a:pt x="137" y="127"/>
                      </a:lnTo>
                      <a:lnTo>
                        <a:pt x="142" y="106"/>
                      </a:lnTo>
                      <a:lnTo>
                        <a:pt x="143" y="98"/>
                      </a:lnTo>
                      <a:lnTo>
                        <a:pt x="147" y="92"/>
                      </a:lnTo>
                      <a:lnTo>
                        <a:pt x="155" y="79"/>
                      </a:lnTo>
                      <a:lnTo>
                        <a:pt x="165" y="64"/>
                      </a:lnTo>
                      <a:lnTo>
                        <a:pt x="174" y="52"/>
                      </a:lnTo>
                      <a:lnTo>
                        <a:pt x="179" y="47"/>
                      </a:lnTo>
                      <a:lnTo>
                        <a:pt x="182" y="42"/>
                      </a:lnTo>
                      <a:lnTo>
                        <a:pt x="187" y="38"/>
                      </a:lnTo>
                      <a:lnTo>
                        <a:pt x="190" y="33"/>
                      </a:lnTo>
                      <a:lnTo>
                        <a:pt x="182" y="37"/>
                      </a:lnTo>
                      <a:lnTo>
                        <a:pt x="173" y="40"/>
                      </a:lnTo>
                      <a:lnTo>
                        <a:pt x="165" y="44"/>
                      </a:lnTo>
                      <a:lnTo>
                        <a:pt x="157" y="48"/>
                      </a:lnTo>
                      <a:lnTo>
                        <a:pt x="150" y="53"/>
                      </a:lnTo>
                      <a:lnTo>
                        <a:pt x="143" y="57"/>
                      </a:lnTo>
                      <a:lnTo>
                        <a:pt x="136" y="62"/>
                      </a:lnTo>
                      <a:lnTo>
                        <a:pt x="132" y="67"/>
                      </a:lnTo>
                      <a:lnTo>
                        <a:pt x="127" y="74"/>
                      </a:lnTo>
                      <a:lnTo>
                        <a:pt x="121" y="83"/>
                      </a:lnTo>
                      <a:lnTo>
                        <a:pt x="114" y="94"/>
                      </a:lnTo>
                      <a:lnTo>
                        <a:pt x="107" y="107"/>
                      </a:lnTo>
                      <a:lnTo>
                        <a:pt x="101" y="120"/>
                      </a:lnTo>
                      <a:lnTo>
                        <a:pt x="94" y="132"/>
                      </a:lnTo>
                      <a:lnTo>
                        <a:pt x="87" y="145"/>
                      </a:lnTo>
                      <a:lnTo>
                        <a:pt x="81" y="155"/>
                      </a:lnTo>
                      <a:lnTo>
                        <a:pt x="72" y="190"/>
                      </a:lnTo>
                      <a:lnTo>
                        <a:pt x="66" y="200"/>
                      </a:lnTo>
                      <a:lnTo>
                        <a:pt x="61" y="198"/>
                      </a:lnTo>
                      <a:lnTo>
                        <a:pt x="60" y="195"/>
                      </a:lnTo>
                      <a:lnTo>
                        <a:pt x="60" y="186"/>
                      </a:lnTo>
                      <a:lnTo>
                        <a:pt x="59" y="169"/>
                      </a:lnTo>
                      <a:lnTo>
                        <a:pt x="57" y="147"/>
                      </a:lnTo>
                      <a:lnTo>
                        <a:pt x="53" y="130"/>
                      </a:lnTo>
                      <a:lnTo>
                        <a:pt x="51" y="118"/>
                      </a:lnTo>
                      <a:lnTo>
                        <a:pt x="54" y="109"/>
                      </a:lnTo>
                      <a:lnTo>
                        <a:pt x="59" y="104"/>
                      </a:lnTo>
                      <a:lnTo>
                        <a:pt x="66" y="98"/>
                      </a:lnTo>
                      <a:lnTo>
                        <a:pt x="72" y="92"/>
                      </a:lnTo>
                      <a:lnTo>
                        <a:pt x="79" y="83"/>
                      </a:lnTo>
                      <a:lnTo>
                        <a:pt x="84" y="74"/>
                      </a:lnTo>
                      <a:lnTo>
                        <a:pt x="90" y="64"/>
                      </a:lnTo>
                      <a:lnTo>
                        <a:pt x="89" y="63"/>
                      </a:lnTo>
                      <a:lnTo>
                        <a:pt x="88" y="62"/>
                      </a:lnTo>
                      <a:lnTo>
                        <a:pt x="87" y="61"/>
                      </a:lnTo>
                      <a:lnTo>
                        <a:pt x="87" y="61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1" name="Freeform 53"/>
                <p:cNvSpPr>
                  <a:spLocks/>
                </p:cNvSpPr>
                <p:nvPr/>
              </p:nvSpPr>
              <p:spPr bwMode="auto">
                <a:xfrm>
                  <a:off x="5543549" y="1819275"/>
                  <a:ext cx="52388" cy="155575"/>
                </a:xfrm>
                <a:custGeom>
                  <a:avLst/>
                  <a:gdLst>
                    <a:gd name="T0" fmla="*/ 7 w 65"/>
                    <a:gd name="T1" fmla="*/ 131 h 195"/>
                    <a:gd name="T2" fmla="*/ 9 w 65"/>
                    <a:gd name="T3" fmla="*/ 110 h 195"/>
                    <a:gd name="T4" fmla="*/ 15 w 65"/>
                    <a:gd name="T5" fmla="*/ 85 h 195"/>
                    <a:gd name="T6" fmla="*/ 25 w 65"/>
                    <a:gd name="T7" fmla="*/ 56 h 195"/>
                    <a:gd name="T8" fmla="*/ 40 w 65"/>
                    <a:gd name="T9" fmla="*/ 24 h 195"/>
                    <a:gd name="T10" fmla="*/ 55 w 65"/>
                    <a:gd name="T11" fmla="*/ 2 h 195"/>
                    <a:gd name="T12" fmla="*/ 62 w 65"/>
                    <a:gd name="T13" fmla="*/ 0 h 195"/>
                    <a:gd name="T14" fmla="*/ 65 w 65"/>
                    <a:gd name="T15" fmla="*/ 5 h 195"/>
                    <a:gd name="T16" fmla="*/ 65 w 65"/>
                    <a:gd name="T17" fmla="*/ 10 h 195"/>
                    <a:gd name="T18" fmla="*/ 38 w 65"/>
                    <a:gd name="T19" fmla="*/ 85 h 195"/>
                    <a:gd name="T20" fmla="*/ 27 w 65"/>
                    <a:gd name="T21" fmla="*/ 125 h 195"/>
                    <a:gd name="T22" fmla="*/ 19 w 65"/>
                    <a:gd name="T23" fmla="*/ 155 h 195"/>
                    <a:gd name="T24" fmla="*/ 14 w 65"/>
                    <a:gd name="T25" fmla="*/ 175 h 195"/>
                    <a:gd name="T26" fmla="*/ 8 w 65"/>
                    <a:gd name="T27" fmla="*/ 186 h 195"/>
                    <a:gd name="T28" fmla="*/ 4 w 65"/>
                    <a:gd name="T29" fmla="*/ 193 h 195"/>
                    <a:gd name="T30" fmla="*/ 2 w 65"/>
                    <a:gd name="T31" fmla="*/ 195 h 195"/>
                    <a:gd name="T32" fmla="*/ 0 w 65"/>
                    <a:gd name="T33" fmla="*/ 195 h 195"/>
                    <a:gd name="T34" fmla="*/ 0 w 65"/>
                    <a:gd name="T35" fmla="*/ 195 h 195"/>
                    <a:gd name="T36" fmla="*/ 1 w 65"/>
                    <a:gd name="T37" fmla="*/ 189 h 195"/>
                    <a:gd name="T38" fmla="*/ 2 w 65"/>
                    <a:gd name="T39" fmla="*/ 172 h 195"/>
                    <a:gd name="T40" fmla="*/ 4 w 65"/>
                    <a:gd name="T41" fmla="*/ 152 h 195"/>
                    <a:gd name="T42" fmla="*/ 7 w 65"/>
                    <a:gd name="T43" fmla="*/ 131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5" h="195">
                      <a:moveTo>
                        <a:pt x="7" y="131"/>
                      </a:moveTo>
                      <a:lnTo>
                        <a:pt x="9" y="110"/>
                      </a:lnTo>
                      <a:lnTo>
                        <a:pt x="15" y="85"/>
                      </a:lnTo>
                      <a:lnTo>
                        <a:pt x="25" y="56"/>
                      </a:lnTo>
                      <a:lnTo>
                        <a:pt x="40" y="24"/>
                      </a:lnTo>
                      <a:lnTo>
                        <a:pt x="55" y="2"/>
                      </a:lnTo>
                      <a:lnTo>
                        <a:pt x="62" y="0"/>
                      </a:lnTo>
                      <a:lnTo>
                        <a:pt x="65" y="5"/>
                      </a:lnTo>
                      <a:lnTo>
                        <a:pt x="65" y="10"/>
                      </a:lnTo>
                      <a:lnTo>
                        <a:pt x="38" y="85"/>
                      </a:lnTo>
                      <a:lnTo>
                        <a:pt x="27" y="125"/>
                      </a:lnTo>
                      <a:lnTo>
                        <a:pt x="19" y="155"/>
                      </a:lnTo>
                      <a:lnTo>
                        <a:pt x="14" y="175"/>
                      </a:lnTo>
                      <a:lnTo>
                        <a:pt x="8" y="186"/>
                      </a:lnTo>
                      <a:lnTo>
                        <a:pt x="4" y="193"/>
                      </a:lnTo>
                      <a:lnTo>
                        <a:pt x="2" y="195"/>
                      </a:lnTo>
                      <a:lnTo>
                        <a:pt x="0" y="195"/>
                      </a:lnTo>
                      <a:lnTo>
                        <a:pt x="0" y="195"/>
                      </a:lnTo>
                      <a:lnTo>
                        <a:pt x="1" y="189"/>
                      </a:lnTo>
                      <a:lnTo>
                        <a:pt x="2" y="172"/>
                      </a:lnTo>
                      <a:lnTo>
                        <a:pt x="4" y="152"/>
                      </a:lnTo>
                      <a:lnTo>
                        <a:pt x="7" y="131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2" name="Freeform 54"/>
                <p:cNvSpPr>
                  <a:spLocks/>
                </p:cNvSpPr>
                <p:nvPr/>
              </p:nvSpPr>
              <p:spPr bwMode="auto">
                <a:xfrm>
                  <a:off x="5494337" y="1843088"/>
                  <a:ext cx="30163" cy="107950"/>
                </a:xfrm>
                <a:custGeom>
                  <a:avLst/>
                  <a:gdLst>
                    <a:gd name="T0" fmla="*/ 3 w 38"/>
                    <a:gd name="T1" fmla="*/ 64 h 136"/>
                    <a:gd name="T2" fmla="*/ 6 w 38"/>
                    <a:gd name="T3" fmla="*/ 53 h 136"/>
                    <a:gd name="T4" fmla="*/ 11 w 38"/>
                    <a:gd name="T5" fmla="*/ 39 h 136"/>
                    <a:gd name="T6" fmla="*/ 17 w 38"/>
                    <a:gd name="T7" fmla="*/ 26 h 136"/>
                    <a:gd name="T8" fmla="*/ 23 w 38"/>
                    <a:gd name="T9" fmla="*/ 15 h 136"/>
                    <a:gd name="T10" fmla="*/ 28 w 38"/>
                    <a:gd name="T11" fmla="*/ 5 h 136"/>
                    <a:gd name="T12" fmla="*/ 33 w 38"/>
                    <a:gd name="T13" fmla="*/ 0 h 136"/>
                    <a:gd name="T14" fmla="*/ 36 w 38"/>
                    <a:gd name="T15" fmla="*/ 0 h 136"/>
                    <a:gd name="T16" fmla="*/ 38 w 38"/>
                    <a:gd name="T17" fmla="*/ 7 h 136"/>
                    <a:gd name="T18" fmla="*/ 34 w 38"/>
                    <a:gd name="T19" fmla="*/ 16 h 136"/>
                    <a:gd name="T20" fmla="*/ 27 w 38"/>
                    <a:gd name="T21" fmla="*/ 35 h 136"/>
                    <a:gd name="T22" fmla="*/ 20 w 38"/>
                    <a:gd name="T23" fmla="*/ 58 h 136"/>
                    <a:gd name="T24" fmla="*/ 16 w 38"/>
                    <a:gd name="T25" fmla="*/ 75 h 136"/>
                    <a:gd name="T26" fmla="*/ 14 w 38"/>
                    <a:gd name="T27" fmla="*/ 91 h 136"/>
                    <a:gd name="T28" fmla="*/ 13 w 38"/>
                    <a:gd name="T29" fmla="*/ 111 h 136"/>
                    <a:gd name="T30" fmla="*/ 11 w 38"/>
                    <a:gd name="T31" fmla="*/ 130 h 136"/>
                    <a:gd name="T32" fmla="*/ 6 w 38"/>
                    <a:gd name="T33" fmla="*/ 136 h 136"/>
                    <a:gd name="T34" fmla="*/ 1 w 38"/>
                    <a:gd name="T35" fmla="*/ 128 h 136"/>
                    <a:gd name="T36" fmla="*/ 0 w 38"/>
                    <a:gd name="T37" fmla="*/ 109 h 136"/>
                    <a:gd name="T38" fmla="*/ 0 w 38"/>
                    <a:gd name="T39" fmla="*/ 87 h 136"/>
                    <a:gd name="T40" fmla="*/ 3 w 38"/>
                    <a:gd name="T41" fmla="*/ 64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8" h="136">
                      <a:moveTo>
                        <a:pt x="3" y="64"/>
                      </a:moveTo>
                      <a:lnTo>
                        <a:pt x="6" y="53"/>
                      </a:lnTo>
                      <a:lnTo>
                        <a:pt x="11" y="39"/>
                      </a:lnTo>
                      <a:lnTo>
                        <a:pt x="17" y="26"/>
                      </a:lnTo>
                      <a:lnTo>
                        <a:pt x="23" y="15"/>
                      </a:lnTo>
                      <a:lnTo>
                        <a:pt x="28" y="5"/>
                      </a:lnTo>
                      <a:lnTo>
                        <a:pt x="33" y="0"/>
                      </a:lnTo>
                      <a:lnTo>
                        <a:pt x="36" y="0"/>
                      </a:lnTo>
                      <a:lnTo>
                        <a:pt x="38" y="7"/>
                      </a:lnTo>
                      <a:lnTo>
                        <a:pt x="34" y="16"/>
                      </a:lnTo>
                      <a:lnTo>
                        <a:pt x="27" y="35"/>
                      </a:lnTo>
                      <a:lnTo>
                        <a:pt x="20" y="58"/>
                      </a:lnTo>
                      <a:lnTo>
                        <a:pt x="16" y="75"/>
                      </a:lnTo>
                      <a:lnTo>
                        <a:pt x="14" y="91"/>
                      </a:lnTo>
                      <a:lnTo>
                        <a:pt x="13" y="111"/>
                      </a:lnTo>
                      <a:lnTo>
                        <a:pt x="11" y="130"/>
                      </a:lnTo>
                      <a:lnTo>
                        <a:pt x="6" y="136"/>
                      </a:lnTo>
                      <a:lnTo>
                        <a:pt x="1" y="128"/>
                      </a:lnTo>
                      <a:lnTo>
                        <a:pt x="0" y="109"/>
                      </a:lnTo>
                      <a:lnTo>
                        <a:pt x="0" y="87"/>
                      </a:lnTo>
                      <a:lnTo>
                        <a:pt x="3" y="64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3" name="Freeform 56"/>
                <p:cNvSpPr>
                  <a:spLocks/>
                </p:cNvSpPr>
                <p:nvPr/>
              </p:nvSpPr>
              <p:spPr bwMode="auto">
                <a:xfrm>
                  <a:off x="5718174" y="1801813"/>
                  <a:ext cx="114300" cy="117475"/>
                </a:xfrm>
                <a:custGeom>
                  <a:avLst/>
                  <a:gdLst>
                    <a:gd name="T0" fmla="*/ 127 w 144"/>
                    <a:gd name="T1" fmla="*/ 0 h 147"/>
                    <a:gd name="T2" fmla="*/ 128 w 144"/>
                    <a:gd name="T3" fmla="*/ 7 h 147"/>
                    <a:gd name="T4" fmla="*/ 128 w 144"/>
                    <a:gd name="T5" fmla="*/ 22 h 147"/>
                    <a:gd name="T6" fmla="*/ 125 w 144"/>
                    <a:gd name="T7" fmla="*/ 37 h 147"/>
                    <a:gd name="T8" fmla="*/ 117 w 144"/>
                    <a:gd name="T9" fmla="*/ 46 h 147"/>
                    <a:gd name="T10" fmla="*/ 110 w 144"/>
                    <a:gd name="T11" fmla="*/ 48 h 147"/>
                    <a:gd name="T12" fmla="*/ 102 w 144"/>
                    <a:gd name="T13" fmla="*/ 52 h 147"/>
                    <a:gd name="T14" fmla="*/ 93 w 144"/>
                    <a:gd name="T15" fmla="*/ 56 h 147"/>
                    <a:gd name="T16" fmla="*/ 84 w 144"/>
                    <a:gd name="T17" fmla="*/ 62 h 147"/>
                    <a:gd name="T18" fmla="*/ 74 w 144"/>
                    <a:gd name="T19" fmla="*/ 68 h 147"/>
                    <a:gd name="T20" fmla="*/ 64 w 144"/>
                    <a:gd name="T21" fmla="*/ 72 h 147"/>
                    <a:gd name="T22" fmla="*/ 56 w 144"/>
                    <a:gd name="T23" fmla="*/ 76 h 147"/>
                    <a:gd name="T24" fmla="*/ 49 w 144"/>
                    <a:gd name="T25" fmla="*/ 78 h 147"/>
                    <a:gd name="T26" fmla="*/ 44 w 144"/>
                    <a:gd name="T27" fmla="*/ 82 h 147"/>
                    <a:gd name="T28" fmla="*/ 40 w 144"/>
                    <a:gd name="T29" fmla="*/ 88 h 147"/>
                    <a:gd name="T30" fmla="*/ 36 w 144"/>
                    <a:gd name="T31" fmla="*/ 98 h 147"/>
                    <a:gd name="T32" fmla="*/ 32 w 144"/>
                    <a:gd name="T33" fmla="*/ 109 h 147"/>
                    <a:gd name="T34" fmla="*/ 26 w 144"/>
                    <a:gd name="T35" fmla="*/ 121 h 147"/>
                    <a:gd name="T36" fmla="*/ 19 w 144"/>
                    <a:gd name="T37" fmla="*/ 131 h 147"/>
                    <a:gd name="T38" fmla="*/ 11 w 144"/>
                    <a:gd name="T39" fmla="*/ 140 h 147"/>
                    <a:gd name="T40" fmla="*/ 0 w 144"/>
                    <a:gd name="T41" fmla="*/ 147 h 147"/>
                    <a:gd name="T42" fmla="*/ 9 w 144"/>
                    <a:gd name="T43" fmla="*/ 143 h 147"/>
                    <a:gd name="T44" fmla="*/ 17 w 144"/>
                    <a:gd name="T45" fmla="*/ 134 h 147"/>
                    <a:gd name="T46" fmla="*/ 25 w 144"/>
                    <a:gd name="T47" fmla="*/ 125 h 147"/>
                    <a:gd name="T48" fmla="*/ 33 w 144"/>
                    <a:gd name="T49" fmla="*/ 114 h 147"/>
                    <a:gd name="T50" fmla="*/ 41 w 144"/>
                    <a:gd name="T51" fmla="*/ 102 h 147"/>
                    <a:gd name="T52" fmla="*/ 52 w 144"/>
                    <a:gd name="T53" fmla="*/ 92 h 147"/>
                    <a:gd name="T54" fmla="*/ 63 w 144"/>
                    <a:gd name="T55" fmla="*/ 84 h 147"/>
                    <a:gd name="T56" fmla="*/ 77 w 144"/>
                    <a:gd name="T57" fmla="*/ 78 h 147"/>
                    <a:gd name="T58" fmla="*/ 86 w 144"/>
                    <a:gd name="T59" fmla="*/ 75 h 147"/>
                    <a:gd name="T60" fmla="*/ 97 w 144"/>
                    <a:gd name="T61" fmla="*/ 70 h 147"/>
                    <a:gd name="T62" fmla="*/ 106 w 144"/>
                    <a:gd name="T63" fmla="*/ 64 h 147"/>
                    <a:gd name="T64" fmla="*/ 114 w 144"/>
                    <a:gd name="T65" fmla="*/ 57 h 147"/>
                    <a:gd name="T66" fmla="*/ 123 w 144"/>
                    <a:gd name="T67" fmla="*/ 50 h 147"/>
                    <a:gd name="T68" fmla="*/ 131 w 144"/>
                    <a:gd name="T69" fmla="*/ 42 h 147"/>
                    <a:gd name="T70" fmla="*/ 138 w 144"/>
                    <a:gd name="T71" fmla="*/ 35 h 147"/>
                    <a:gd name="T72" fmla="*/ 144 w 144"/>
                    <a:gd name="T73" fmla="*/ 29 h 147"/>
                    <a:gd name="T74" fmla="*/ 139 w 144"/>
                    <a:gd name="T75" fmla="*/ 29 h 147"/>
                    <a:gd name="T76" fmla="*/ 133 w 144"/>
                    <a:gd name="T77" fmla="*/ 24 h 147"/>
                    <a:gd name="T78" fmla="*/ 130 w 144"/>
                    <a:gd name="T79" fmla="*/ 15 h 147"/>
                    <a:gd name="T80" fmla="*/ 127 w 144"/>
                    <a:gd name="T81" fmla="*/ 0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44" h="147">
                      <a:moveTo>
                        <a:pt x="127" y="0"/>
                      </a:moveTo>
                      <a:lnTo>
                        <a:pt x="128" y="7"/>
                      </a:lnTo>
                      <a:lnTo>
                        <a:pt x="128" y="22"/>
                      </a:lnTo>
                      <a:lnTo>
                        <a:pt x="125" y="37"/>
                      </a:lnTo>
                      <a:lnTo>
                        <a:pt x="117" y="46"/>
                      </a:lnTo>
                      <a:lnTo>
                        <a:pt x="110" y="48"/>
                      </a:lnTo>
                      <a:lnTo>
                        <a:pt x="102" y="52"/>
                      </a:lnTo>
                      <a:lnTo>
                        <a:pt x="93" y="56"/>
                      </a:lnTo>
                      <a:lnTo>
                        <a:pt x="84" y="62"/>
                      </a:lnTo>
                      <a:lnTo>
                        <a:pt x="74" y="68"/>
                      </a:lnTo>
                      <a:lnTo>
                        <a:pt x="64" y="72"/>
                      </a:lnTo>
                      <a:lnTo>
                        <a:pt x="56" y="76"/>
                      </a:lnTo>
                      <a:lnTo>
                        <a:pt x="49" y="78"/>
                      </a:lnTo>
                      <a:lnTo>
                        <a:pt x="44" y="82"/>
                      </a:lnTo>
                      <a:lnTo>
                        <a:pt x="40" y="88"/>
                      </a:lnTo>
                      <a:lnTo>
                        <a:pt x="36" y="98"/>
                      </a:lnTo>
                      <a:lnTo>
                        <a:pt x="32" y="109"/>
                      </a:lnTo>
                      <a:lnTo>
                        <a:pt x="26" y="121"/>
                      </a:lnTo>
                      <a:lnTo>
                        <a:pt x="19" y="131"/>
                      </a:lnTo>
                      <a:lnTo>
                        <a:pt x="11" y="140"/>
                      </a:lnTo>
                      <a:lnTo>
                        <a:pt x="0" y="147"/>
                      </a:lnTo>
                      <a:lnTo>
                        <a:pt x="9" y="143"/>
                      </a:lnTo>
                      <a:lnTo>
                        <a:pt x="17" y="134"/>
                      </a:lnTo>
                      <a:lnTo>
                        <a:pt x="25" y="125"/>
                      </a:lnTo>
                      <a:lnTo>
                        <a:pt x="33" y="114"/>
                      </a:lnTo>
                      <a:lnTo>
                        <a:pt x="41" y="102"/>
                      </a:lnTo>
                      <a:lnTo>
                        <a:pt x="52" y="92"/>
                      </a:lnTo>
                      <a:lnTo>
                        <a:pt x="63" y="84"/>
                      </a:lnTo>
                      <a:lnTo>
                        <a:pt x="77" y="78"/>
                      </a:lnTo>
                      <a:lnTo>
                        <a:pt x="86" y="75"/>
                      </a:lnTo>
                      <a:lnTo>
                        <a:pt x="97" y="70"/>
                      </a:lnTo>
                      <a:lnTo>
                        <a:pt x="106" y="64"/>
                      </a:lnTo>
                      <a:lnTo>
                        <a:pt x="114" y="57"/>
                      </a:lnTo>
                      <a:lnTo>
                        <a:pt x="123" y="50"/>
                      </a:lnTo>
                      <a:lnTo>
                        <a:pt x="131" y="42"/>
                      </a:lnTo>
                      <a:lnTo>
                        <a:pt x="138" y="35"/>
                      </a:lnTo>
                      <a:lnTo>
                        <a:pt x="144" y="29"/>
                      </a:lnTo>
                      <a:lnTo>
                        <a:pt x="139" y="29"/>
                      </a:lnTo>
                      <a:lnTo>
                        <a:pt x="133" y="24"/>
                      </a:lnTo>
                      <a:lnTo>
                        <a:pt x="130" y="15"/>
                      </a:ln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4" name="Freeform 57"/>
                <p:cNvSpPr>
                  <a:spLocks/>
                </p:cNvSpPr>
                <p:nvPr/>
              </p:nvSpPr>
              <p:spPr bwMode="auto">
                <a:xfrm>
                  <a:off x="5619749" y="1919288"/>
                  <a:ext cx="98425" cy="60325"/>
                </a:xfrm>
                <a:custGeom>
                  <a:avLst/>
                  <a:gdLst>
                    <a:gd name="T0" fmla="*/ 7 w 126"/>
                    <a:gd name="T1" fmla="*/ 59 h 77"/>
                    <a:gd name="T2" fmla="*/ 5 w 126"/>
                    <a:gd name="T3" fmla="*/ 64 h 77"/>
                    <a:gd name="T4" fmla="*/ 3 w 126"/>
                    <a:gd name="T5" fmla="*/ 68 h 77"/>
                    <a:gd name="T6" fmla="*/ 1 w 126"/>
                    <a:gd name="T7" fmla="*/ 73 h 77"/>
                    <a:gd name="T8" fmla="*/ 0 w 126"/>
                    <a:gd name="T9" fmla="*/ 77 h 77"/>
                    <a:gd name="T10" fmla="*/ 24 w 126"/>
                    <a:gd name="T11" fmla="*/ 70 h 77"/>
                    <a:gd name="T12" fmla="*/ 45 w 126"/>
                    <a:gd name="T13" fmla="*/ 61 h 77"/>
                    <a:gd name="T14" fmla="*/ 64 w 126"/>
                    <a:gd name="T15" fmla="*/ 49 h 77"/>
                    <a:gd name="T16" fmla="*/ 81 w 126"/>
                    <a:gd name="T17" fmla="*/ 36 h 77"/>
                    <a:gd name="T18" fmla="*/ 95 w 126"/>
                    <a:gd name="T19" fmla="*/ 23 h 77"/>
                    <a:gd name="T20" fmla="*/ 106 w 126"/>
                    <a:gd name="T21" fmla="*/ 13 h 77"/>
                    <a:gd name="T22" fmla="*/ 117 w 126"/>
                    <a:gd name="T23" fmla="*/ 5 h 77"/>
                    <a:gd name="T24" fmla="*/ 126 w 126"/>
                    <a:gd name="T25" fmla="*/ 0 h 77"/>
                    <a:gd name="T26" fmla="*/ 112 w 126"/>
                    <a:gd name="T27" fmla="*/ 5 h 77"/>
                    <a:gd name="T28" fmla="*/ 96 w 126"/>
                    <a:gd name="T29" fmla="*/ 11 h 77"/>
                    <a:gd name="T30" fmla="*/ 80 w 126"/>
                    <a:gd name="T31" fmla="*/ 16 h 77"/>
                    <a:gd name="T32" fmla="*/ 64 w 126"/>
                    <a:gd name="T33" fmla="*/ 22 h 77"/>
                    <a:gd name="T34" fmla="*/ 46 w 126"/>
                    <a:gd name="T35" fmla="*/ 30 h 77"/>
                    <a:gd name="T36" fmla="*/ 31 w 126"/>
                    <a:gd name="T37" fmla="*/ 38 h 77"/>
                    <a:gd name="T38" fmla="*/ 19 w 126"/>
                    <a:gd name="T39" fmla="*/ 49 h 77"/>
                    <a:gd name="T40" fmla="*/ 7 w 126"/>
                    <a:gd name="T41" fmla="*/ 59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26" h="77">
                      <a:moveTo>
                        <a:pt x="7" y="59"/>
                      </a:moveTo>
                      <a:lnTo>
                        <a:pt x="5" y="64"/>
                      </a:lnTo>
                      <a:lnTo>
                        <a:pt x="3" y="68"/>
                      </a:lnTo>
                      <a:lnTo>
                        <a:pt x="1" y="73"/>
                      </a:lnTo>
                      <a:lnTo>
                        <a:pt x="0" y="77"/>
                      </a:lnTo>
                      <a:lnTo>
                        <a:pt x="24" y="70"/>
                      </a:lnTo>
                      <a:lnTo>
                        <a:pt x="45" y="61"/>
                      </a:lnTo>
                      <a:lnTo>
                        <a:pt x="64" y="49"/>
                      </a:lnTo>
                      <a:lnTo>
                        <a:pt x="81" y="36"/>
                      </a:lnTo>
                      <a:lnTo>
                        <a:pt x="95" y="23"/>
                      </a:lnTo>
                      <a:lnTo>
                        <a:pt x="106" y="13"/>
                      </a:lnTo>
                      <a:lnTo>
                        <a:pt x="117" y="5"/>
                      </a:lnTo>
                      <a:lnTo>
                        <a:pt x="126" y="0"/>
                      </a:lnTo>
                      <a:lnTo>
                        <a:pt x="112" y="5"/>
                      </a:lnTo>
                      <a:lnTo>
                        <a:pt x="96" y="11"/>
                      </a:lnTo>
                      <a:lnTo>
                        <a:pt x="80" y="16"/>
                      </a:lnTo>
                      <a:lnTo>
                        <a:pt x="64" y="22"/>
                      </a:lnTo>
                      <a:lnTo>
                        <a:pt x="46" y="30"/>
                      </a:lnTo>
                      <a:lnTo>
                        <a:pt x="31" y="38"/>
                      </a:lnTo>
                      <a:lnTo>
                        <a:pt x="19" y="49"/>
                      </a:lnTo>
                      <a:lnTo>
                        <a:pt x="7" y="59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5" name="Freeform 58"/>
                <p:cNvSpPr>
                  <a:spLocks/>
                </p:cNvSpPr>
                <p:nvPr/>
              </p:nvSpPr>
              <p:spPr bwMode="auto">
                <a:xfrm>
                  <a:off x="5630862" y="1765300"/>
                  <a:ext cx="38100" cy="26988"/>
                </a:xfrm>
                <a:custGeom>
                  <a:avLst/>
                  <a:gdLst>
                    <a:gd name="T0" fmla="*/ 50 w 50"/>
                    <a:gd name="T1" fmla="*/ 0 h 32"/>
                    <a:gd name="T2" fmla="*/ 42 w 50"/>
                    <a:gd name="T3" fmla="*/ 4 h 32"/>
                    <a:gd name="T4" fmla="*/ 34 w 50"/>
                    <a:gd name="T5" fmla="*/ 10 h 32"/>
                    <a:gd name="T6" fmla="*/ 27 w 50"/>
                    <a:gd name="T7" fmla="*/ 14 h 32"/>
                    <a:gd name="T8" fmla="*/ 20 w 50"/>
                    <a:gd name="T9" fmla="*/ 18 h 32"/>
                    <a:gd name="T10" fmla="*/ 13 w 50"/>
                    <a:gd name="T11" fmla="*/ 22 h 32"/>
                    <a:gd name="T12" fmla="*/ 8 w 50"/>
                    <a:gd name="T13" fmla="*/ 25 h 32"/>
                    <a:gd name="T14" fmla="*/ 4 w 50"/>
                    <a:gd name="T15" fmla="*/ 27 h 32"/>
                    <a:gd name="T16" fmla="*/ 0 w 50"/>
                    <a:gd name="T17" fmla="*/ 30 h 32"/>
                    <a:gd name="T18" fmla="*/ 1 w 50"/>
                    <a:gd name="T19" fmla="*/ 31 h 32"/>
                    <a:gd name="T20" fmla="*/ 4 w 50"/>
                    <a:gd name="T21" fmla="*/ 32 h 32"/>
                    <a:gd name="T22" fmla="*/ 8 w 50"/>
                    <a:gd name="T23" fmla="*/ 31 h 32"/>
                    <a:gd name="T24" fmla="*/ 13 w 50"/>
                    <a:gd name="T25" fmla="*/ 29 h 32"/>
                    <a:gd name="T26" fmla="*/ 20 w 50"/>
                    <a:gd name="T27" fmla="*/ 25 h 32"/>
                    <a:gd name="T28" fmla="*/ 28 w 50"/>
                    <a:gd name="T29" fmla="*/ 19 h 32"/>
                    <a:gd name="T30" fmla="*/ 38 w 50"/>
                    <a:gd name="T31" fmla="*/ 10 h 32"/>
                    <a:gd name="T32" fmla="*/ 50 w 50"/>
                    <a:gd name="T3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0" h="32">
                      <a:moveTo>
                        <a:pt x="50" y="0"/>
                      </a:moveTo>
                      <a:lnTo>
                        <a:pt x="42" y="4"/>
                      </a:lnTo>
                      <a:lnTo>
                        <a:pt x="34" y="10"/>
                      </a:lnTo>
                      <a:lnTo>
                        <a:pt x="27" y="14"/>
                      </a:lnTo>
                      <a:lnTo>
                        <a:pt x="20" y="18"/>
                      </a:lnTo>
                      <a:lnTo>
                        <a:pt x="13" y="22"/>
                      </a:lnTo>
                      <a:lnTo>
                        <a:pt x="8" y="25"/>
                      </a:lnTo>
                      <a:lnTo>
                        <a:pt x="4" y="27"/>
                      </a:lnTo>
                      <a:lnTo>
                        <a:pt x="0" y="30"/>
                      </a:lnTo>
                      <a:lnTo>
                        <a:pt x="1" y="31"/>
                      </a:lnTo>
                      <a:lnTo>
                        <a:pt x="4" y="32"/>
                      </a:lnTo>
                      <a:lnTo>
                        <a:pt x="8" y="31"/>
                      </a:lnTo>
                      <a:lnTo>
                        <a:pt x="13" y="29"/>
                      </a:lnTo>
                      <a:lnTo>
                        <a:pt x="20" y="25"/>
                      </a:lnTo>
                      <a:lnTo>
                        <a:pt x="28" y="19"/>
                      </a:lnTo>
                      <a:lnTo>
                        <a:pt x="38" y="1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6" name="Freeform 59"/>
                <p:cNvSpPr>
                  <a:spLocks/>
                </p:cNvSpPr>
                <p:nvPr/>
              </p:nvSpPr>
              <p:spPr bwMode="auto">
                <a:xfrm>
                  <a:off x="5630862" y="1682750"/>
                  <a:ext cx="98425" cy="106363"/>
                </a:xfrm>
                <a:custGeom>
                  <a:avLst/>
                  <a:gdLst>
                    <a:gd name="T0" fmla="*/ 83 w 125"/>
                    <a:gd name="T1" fmla="*/ 21 h 135"/>
                    <a:gd name="T2" fmla="*/ 82 w 125"/>
                    <a:gd name="T3" fmla="*/ 23 h 135"/>
                    <a:gd name="T4" fmla="*/ 80 w 125"/>
                    <a:gd name="T5" fmla="*/ 28 h 135"/>
                    <a:gd name="T6" fmla="*/ 76 w 125"/>
                    <a:gd name="T7" fmla="*/ 35 h 135"/>
                    <a:gd name="T8" fmla="*/ 70 w 125"/>
                    <a:gd name="T9" fmla="*/ 43 h 135"/>
                    <a:gd name="T10" fmla="*/ 62 w 125"/>
                    <a:gd name="T11" fmla="*/ 51 h 135"/>
                    <a:gd name="T12" fmla="*/ 53 w 125"/>
                    <a:gd name="T13" fmla="*/ 58 h 135"/>
                    <a:gd name="T14" fmla="*/ 42 w 125"/>
                    <a:gd name="T15" fmla="*/ 63 h 135"/>
                    <a:gd name="T16" fmla="*/ 29 w 125"/>
                    <a:gd name="T17" fmla="*/ 66 h 135"/>
                    <a:gd name="T18" fmla="*/ 27 w 125"/>
                    <a:gd name="T19" fmla="*/ 73 h 135"/>
                    <a:gd name="T20" fmla="*/ 21 w 125"/>
                    <a:gd name="T21" fmla="*/ 88 h 135"/>
                    <a:gd name="T22" fmla="*/ 14 w 125"/>
                    <a:gd name="T23" fmla="*/ 105 h 135"/>
                    <a:gd name="T24" fmla="*/ 6 w 125"/>
                    <a:gd name="T25" fmla="*/ 117 h 135"/>
                    <a:gd name="T26" fmla="*/ 4 w 125"/>
                    <a:gd name="T27" fmla="*/ 121 h 135"/>
                    <a:gd name="T28" fmla="*/ 1 w 125"/>
                    <a:gd name="T29" fmla="*/ 126 h 135"/>
                    <a:gd name="T30" fmla="*/ 0 w 125"/>
                    <a:gd name="T31" fmla="*/ 130 h 135"/>
                    <a:gd name="T32" fmla="*/ 0 w 125"/>
                    <a:gd name="T33" fmla="*/ 135 h 135"/>
                    <a:gd name="T34" fmla="*/ 32 w 125"/>
                    <a:gd name="T35" fmla="*/ 104 h 135"/>
                    <a:gd name="T36" fmla="*/ 52 w 125"/>
                    <a:gd name="T37" fmla="*/ 71 h 135"/>
                    <a:gd name="T38" fmla="*/ 63 w 125"/>
                    <a:gd name="T39" fmla="*/ 64 h 135"/>
                    <a:gd name="T40" fmla="*/ 73 w 125"/>
                    <a:gd name="T41" fmla="*/ 56 h 135"/>
                    <a:gd name="T42" fmla="*/ 78 w 125"/>
                    <a:gd name="T43" fmla="*/ 48 h 135"/>
                    <a:gd name="T44" fmla="*/ 81 w 125"/>
                    <a:gd name="T45" fmla="*/ 45 h 135"/>
                    <a:gd name="T46" fmla="*/ 82 w 125"/>
                    <a:gd name="T47" fmla="*/ 45 h 135"/>
                    <a:gd name="T48" fmla="*/ 86 w 125"/>
                    <a:gd name="T49" fmla="*/ 43 h 135"/>
                    <a:gd name="T50" fmla="*/ 92 w 125"/>
                    <a:gd name="T51" fmla="*/ 40 h 135"/>
                    <a:gd name="T52" fmla="*/ 100 w 125"/>
                    <a:gd name="T53" fmla="*/ 37 h 135"/>
                    <a:gd name="T54" fmla="*/ 107 w 125"/>
                    <a:gd name="T55" fmla="*/ 31 h 135"/>
                    <a:gd name="T56" fmla="*/ 114 w 125"/>
                    <a:gd name="T57" fmla="*/ 25 h 135"/>
                    <a:gd name="T58" fmla="*/ 120 w 125"/>
                    <a:gd name="T59" fmla="*/ 18 h 135"/>
                    <a:gd name="T60" fmla="*/ 123 w 125"/>
                    <a:gd name="T61" fmla="*/ 9 h 135"/>
                    <a:gd name="T62" fmla="*/ 123 w 125"/>
                    <a:gd name="T63" fmla="*/ 6 h 135"/>
                    <a:gd name="T64" fmla="*/ 125 w 125"/>
                    <a:gd name="T65" fmla="*/ 3 h 135"/>
                    <a:gd name="T66" fmla="*/ 125 w 125"/>
                    <a:gd name="T67" fmla="*/ 2 h 135"/>
                    <a:gd name="T68" fmla="*/ 125 w 125"/>
                    <a:gd name="T69" fmla="*/ 0 h 135"/>
                    <a:gd name="T70" fmla="*/ 121 w 125"/>
                    <a:gd name="T71" fmla="*/ 6 h 135"/>
                    <a:gd name="T72" fmla="*/ 116 w 125"/>
                    <a:gd name="T73" fmla="*/ 11 h 135"/>
                    <a:gd name="T74" fmla="*/ 112 w 125"/>
                    <a:gd name="T75" fmla="*/ 16 h 135"/>
                    <a:gd name="T76" fmla="*/ 106 w 125"/>
                    <a:gd name="T77" fmla="*/ 21 h 135"/>
                    <a:gd name="T78" fmla="*/ 100 w 125"/>
                    <a:gd name="T79" fmla="*/ 24 h 135"/>
                    <a:gd name="T80" fmla="*/ 95 w 125"/>
                    <a:gd name="T81" fmla="*/ 25 h 135"/>
                    <a:gd name="T82" fmla="*/ 89 w 125"/>
                    <a:gd name="T83" fmla="*/ 24 h 135"/>
                    <a:gd name="T84" fmla="*/ 83 w 125"/>
                    <a:gd name="T85" fmla="*/ 21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25" h="135">
                      <a:moveTo>
                        <a:pt x="83" y="21"/>
                      </a:moveTo>
                      <a:lnTo>
                        <a:pt x="82" y="23"/>
                      </a:lnTo>
                      <a:lnTo>
                        <a:pt x="80" y="28"/>
                      </a:lnTo>
                      <a:lnTo>
                        <a:pt x="76" y="35"/>
                      </a:lnTo>
                      <a:lnTo>
                        <a:pt x="70" y="43"/>
                      </a:lnTo>
                      <a:lnTo>
                        <a:pt x="62" y="51"/>
                      </a:lnTo>
                      <a:lnTo>
                        <a:pt x="53" y="58"/>
                      </a:lnTo>
                      <a:lnTo>
                        <a:pt x="42" y="63"/>
                      </a:lnTo>
                      <a:lnTo>
                        <a:pt x="29" y="66"/>
                      </a:lnTo>
                      <a:lnTo>
                        <a:pt x="27" y="73"/>
                      </a:lnTo>
                      <a:lnTo>
                        <a:pt x="21" y="88"/>
                      </a:lnTo>
                      <a:lnTo>
                        <a:pt x="14" y="105"/>
                      </a:lnTo>
                      <a:lnTo>
                        <a:pt x="6" y="117"/>
                      </a:lnTo>
                      <a:lnTo>
                        <a:pt x="4" y="121"/>
                      </a:lnTo>
                      <a:lnTo>
                        <a:pt x="1" y="126"/>
                      </a:lnTo>
                      <a:lnTo>
                        <a:pt x="0" y="130"/>
                      </a:lnTo>
                      <a:lnTo>
                        <a:pt x="0" y="135"/>
                      </a:lnTo>
                      <a:lnTo>
                        <a:pt x="32" y="104"/>
                      </a:lnTo>
                      <a:lnTo>
                        <a:pt x="52" y="71"/>
                      </a:lnTo>
                      <a:lnTo>
                        <a:pt x="63" y="64"/>
                      </a:lnTo>
                      <a:lnTo>
                        <a:pt x="73" y="56"/>
                      </a:lnTo>
                      <a:lnTo>
                        <a:pt x="78" y="48"/>
                      </a:lnTo>
                      <a:lnTo>
                        <a:pt x="81" y="45"/>
                      </a:lnTo>
                      <a:lnTo>
                        <a:pt x="82" y="45"/>
                      </a:lnTo>
                      <a:lnTo>
                        <a:pt x="86" y="43"/>
                      </a:lnTo>
                      <a:lnTo>
                        <a:pt x="92" y="40"/>
                      </a:lnTo>
                      <a:lnTo>
                        <a:pt x="100" y="37"/>
                      </a:lnTo>
                      <a:lnTo>
                        <a:pt x="107" y="31"/>
                      </a:lnTo>
                      <a:lnTo>
                        <a:pt x="114" y="25"/>
                      </a:lnTo>
                      <a:lnTo>
                        <a:pt x="120" y="18"/>
                      </a:lnTo>
                      <a:lnTo>
                        <a:pt x="123" y="9"/>
                      </a:lnTo>
                      <a:lnTo>
                        <a:pt x="123" y="6"/>
                      </a:lnTo>
                      <a:lnTo>
                        <a:pt x="125" y="3"/>
                      </a:lnTo>
                      <a:lnTo>
                        <a:pt x="125" y="2"/>
                      </a:lnTo>
                      <a:lnTo>
                        <a:pt x="125" y="0"/>
                      </a:lnTo>
                      <a:lnTo>
                        <a:pt x="121" y="6"/>
                      </a:lnTo>
                      <a:lnTo>
                        <a:pt x="116" y="11"/>
                      </a:lnTo>
                      <a:lnTo>
                        <a:pt x="112" y="16"/>
                      </a:lnTo>
                      <a:lnTo>
                        <a:pt x="106" y="21"/>
                      </a:lnTo>
                      <a:lnTo>
                        <a:pt x="100" y="24"/>
                      </a:lnTo>
                      <a:lnTo>
                        <a:pt x="95" y="25"/>
                      </a:lnTo>
                      <a:lnTo>
                        <a:pt x="89" y="24"/>
                      </a:lnTo>
                      <a:lnTo>
                        <a:pt x="83" y="21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7" name="Freeform 60"/>
                <p:cNvSpPr>
                  <a:spLocks/>
                </p:cNvSpPr>
                <p:nvPr/>
              </p:nvSpPr>
              <p:spPr bwMode="auto">
                <a:xfrm>
                  <a:off x="5541962" y="1681163"/>
                  <a:ext cx="104775" cy="131763"/>
                </a:xfrm>
                <a:custGeom>
                  <a:avLst/>
                  <a:gdLst>
                    <a:gd name="T0" fmla="*/ 19 w 131"/>
                    <a:gd name="T1" fmla="*/ 83 h 166"/>
                    <a:gd name="T2" fmla="*/ 18 w 131"/>
                    <a:gd name="T3" fmla="*/ 91 h 166"/>
                    <a:gd name="T4" fmla="*/ 13 w 131"/>
                    <a:gd name="T5" fmla="*/ 112 h 166"/>
                    <a:gd name="T6" fmla="*/ 8 w 131"/>
                    <a:gd name="T7" fmla="*/ 133 h 166"/>
                    <a:gd name="T8" fmla="*/ 1 w 131"/>
                    <a:gd name="T9" fmla="*/ 151 h 166"/>
                    <a:gd name="T10" fmla="*/ 0 w 131"/>
                    <a:gd name="T11" fmla="*/ 155 h 166"/>
                    <a:gd name="T12" fmla="*/ 0 w 131"/>
                    <a:gd name="T13" fmla="*/ 160 h 166"/>
                    <a:gd name="T14" fmla="*/ 3 w 131"/>
                    <a:gd name="T15" fmla="*/ 165 h 166"/>
                    <a:gd name="T16" fmla="*/ 8 w 131"/>
                    <a:gd name="T17" fmla="*/ 166 h 166"/>
                    <a:gd name="T18" fmla="*/ 15 w 131"/>
                    <a:gd name="T19" fmla="*/ 165 h 166"/>
                    <a:gd name="T20" fmla="*/ 23 w 131"/>
                    <a:gd name="T21" fmla="*/ 159 h 166"/>
                    <a:gd name="T22" fmla="*/ 32 w 131"/>
                    <a:gd name="T23" fmla="*/ 148 h 166"/>
                    <a:gd name="T24" fmla="*/ 42 w 131"/>
                    <a:gd name="T25" fmla="*/ 130 h 166"/>
                    <a:gd name="T26" fmla="*/ 36 w 131"/>
                    <a:gd name="T27" fmla="*/ 137 h 166"/>
                    <a:gd name="T28" fmla="*/ 32 w 131"/>
                    <a:gd name="T29" fmla="*/ 143 h 166"/>
                    <a:gd name="T30" fmla="*/ 29 w 131"/>
                    <a:gd name="T31" fmla="*/ 146 h 166"/>
                    <a:gd name="T32" fmla="*/ 28 w 131"/>
                    <a:gd name="T33" fmla="*/ 147 h 166"/>
                    <a:gd name="T34" fmla="*/ 34 w 131"/>
                    <a:gd name="T35" fmla="*/ 139 h 166"/>
                    <a:gd name="T36" fmla="*/ 41 w 131"/>
                    <a:gd name="T37" fmla="*/ 127 h 166"/>
                    <a:gd name="T38" fmla="*/ 48 w 131"/>
                    <a:gd name="T39" fmla="*/ 112 h 166"/>
                    <a:gd name="T40" fmla="*/ 54 w 131"/>
                    <a:gd name="T41" fmla="*/ 95 h 166"/>
                    <a:gd name="T42" fmla="*/ 59 w 131"/>
                    <a:gd name="T43" fmla="*/ 80 h 166"/>
                    <a:gd name="T44" fmla="*/ 64 w 131"/>
                    <a:gd name="T45" fmla="*/ 68 h 166"/>
                    <a:gd name="T46" fmla="*/ 66 w 131"/>
                    <a:gd name="T47" fmla="*/ 59 h 166"/>
                    <a:gd name="T48" fmla="*/ 68 w 131"/>
                    <a:gd name="T49" fmla="*/ 55 h 166"/>
                    <a:gd name="T50" fmla="*/ 74 w 131"/>
                    <a:gd name="T51" fmla="*/ 46 h 166"/>
                    <a:gd name="T52" fmla="*/ 84 w 131"/>
                    <a:gd name="T53" fmla="*/ 38 h 166"/>
                    <a:gd name="T54" fmla="*/ 94 w 131"/>
                    <a:gd name="T55" fmla="*/ 29 h 166"/>
                    <a:gd name="T56" fmla="*/ 104 w 131"/>
                    <a:gd name="T57" fmla="*/ 21 h 166"/>
                    <a:gd name="T58" fmla="*/ 115 w 131"/>
                    <a:gd name="T59" fmla="*/ 14 h 166"/>
                    <a:gd name="T60" fmla="*/ 123 w 131"/>
                    <a:gd name="T61" fmla="*/ 8 h 166"/>
                    <a:gd name="T62" fmla="*/ 129 w 131"/>
                    <a:gd name="T63" fmla="*/ 4 h 166"/>
                    <a:gd name="T64" fmla="*/ 131 w 131"/>
                    <a:gd name="T65" fmla="*/ 3 h 166"/>
                    <a:gd name="T66" fmla="*/ 131 w 131"/>
                    <a:gd name="T67" fmla="*/ 1 h 166"/>
                    <a:gd name="T68" fmla="*/ 129 w 131"/>
                    <a:gd name="T69" fmla="*/ 0 h 166"/>
                    <a:gd name="T70" fmla="*/ 124 w 131"/>
                    <a:gd name="T71" fmla="*/ 0 h 166"/>
                    <a:gd name="T72" fmla="*/ 119 w 131"/>
                    <a:gd name="T73" fmla="*/ 1 h 166"/>
                    <a:gd name="T74" fmla="*/ 114 w 131"/>
                    <a:gd name="T75" fmla="*/ 3 h 166"/>
                    <a:gd name="T76" fmla="*/ 107 w 131"/>
                    <a:gd name="T77" fmla="*/ 7 h 166"/>
                    <a:gd name="T78" fmla="*/ 100 w 131"/>
                    <a:gd name="T79" fmla="*/ 9 h 166"/>
                    <a:gd name="T80" fmla="*/ 94 w 131"/>
                    <a:gd name="T81" fmla="*/ 10 h 166"/>
                    <a:gd name="T82" fmla="*/ 88 w 131"/>
                    <a:gd name="T83" fmla="*/ 11 h 166"/>
                    <a:gd name="T84" fmla="*/ 82 w 131"/>
                    <a:gd name="T85" fmla="*/ 12 h 166"/>
                    <a:gd name="T86" fmla="*/ 74 w 131"/>
                    <a:gd name="T87" fmla="*/ 15 h 166"/>
                    <a:gd name="T88" fmla="*/ 66 w 131"/>
                    <a:gd name="T89" fmla="*/ 18 h 166"/>
                    <a:gd name="T90" fmla="*/ 63 w 131"/>
                    <a:gd name="T91" fmla="*/ 23 h 166"/>
                    <a:gd name="T92" fmla="*/ 58 w 131"/>
                    <a:gd name="T93" fmla="*/ 27 h 166"/>
                    <a:gd name="T94" fmla="*/ 55 w 131"/>
                    <a:gd name="T95" fmla="*/ 32 h 166"/>
                    <a:gd name="T96" fmla="*/ 50 w 131"/>
                    <a:gd name="T97" fmla="*/ 37 h 166"/>
                    <a:gd name="T98" fmla="*/ 41 w 131"/>
                    <a:gd name="T99" fmla="*/ 49 h 166"/>
                    <a:gd name="T100" fmla="*/ 31 w 131"/>
                    <a:gd name="T101" fmla="*/ 64 h 166"/>
                    <a:gd name="T102" fmla="*/ 23 w 131"/>
                    <a:gd name="T103" fmla="*/ 77 h 166"/>
                    <a:gd name="T104" fmla="*/ 19 w 131"/>
                    <a:gd name="T105" fmla="*/ 83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1" h="166">
                      <a:moveTo>
                        <a:pt x="19" y="83"/>
                      </a:moveTo>
                      <a:lnTo>
                        <a:pt x="18" y="91"/>
                      </a:lnTo>
                      <a:lnTo>
                        <a:pt x="13" y="112"/>
                      </a:lnTo>
                      <a:lnTo>
                        <a:pt x="8" y="133"/>
                      </a:lnTo>
                      <a:lnTo>
                        <a:pt x="1" y="151"/>
                      </a:lnTo>
                      <a:lnTo>
                        <a:pt x="0" y="155"/>
                      </a:lnTo>
                      <a:lnTo>
                        <a:pt x="0" y="160"/>
                      </a:lnTo>
                      <a:lnTo>
                        <a:pt x="3" y="165"/>
                      </a:lnTo>
                      <a:lnTo>
                        <a:pt x="8" y="166"/>
                      </a:lnTo>
                      <a:lnTo>
                        <a:pt x="15" y="165"/>
                      </a:lnTo>
                      <a:lnTo>
                        <a:pt x="23" y="159"/>
                      </a:lnTo>
                      <a:lnTo>
                        <a:pt x="32" y="148"/>
                      </a:lnTo>
                      <a:lnTo>
                        <a:pt x="42" y="130"/>
                      </a:lnTo>
                      <a:lnTo>
                        <a:pt x="36" y="137"/>
                      </a:lnTo>
                      <a:lnTo>
                        <a:pt x="32" y="143"/>
                      </a:lnTo>
                      <a:lnTo>
                        <a:pt x="29" y="146"/>
                      </a:lnTo>
                      <a:lnTo>
                        <a:pt x="28" y="147"/>
                      </a:lnTo>
                      <a:lnTo>
                        <a:pt x="34" y="139"/>
                      </a:lnTo>
                      <a:lnTo>
                        <a:pt x="41" y="127"/>
                      </a:lnTo>
                      <a:lnTo>
                        <a:pt x="48" y="112"/>
                      </a:lnTo>
                      <a:lnTo>
                        <a:pt x="54" y="95"/>
                      </a:lnTo>
                      <a:lnTo>
                        <a:pt x="59" y="80"/>
                      </a:lnTo>
                      <a:lnTo>
                        <a:pt x="64" y="68"/>
                      </a:lnTo>
                      <a:lnTo>
                        <a:pt x="66" y="59"/>
                      </a:lnTo>
                      <a:lnTo>
                        <a:pt x="68" y="55"/>
                      </a:lnTo>
                      <a:lnTo>
                        <a:pt x="74" y="46"/>
                      </a:lnTo>
                      <a:lnTo>
                        <a:pt x="84" y="38"/>
                      </a:lnTo>
                      <a:lnTo>
                        <a:pt x="94" y="29"/>
                      </a:lnTo>
                      <a:lnTo>
                        <a:pt x="104" y="21"/>
                      </a:lnTo>
                      <a:lnTo>
                        <a:pt x="115" y="14"/>
                      </a:lnTo>
                      <a:lnTo>
                        <a:pt x="123" y="8"/>
                      </a:lnTo>
                      <a:lnTo>
                        <a:pt x="129" y="4"/>
                      </a:lnTo>
                      <a:lnTo>
                        <a:pt x="131" y="3"/>
                      </a:lnTo>
                      <a:lnTo>
                        <a:pt x="131" y="1"/>
                      </a:lnTo>
                      <a:lnTo>
                        <a:pt x="129" y="0"/>
                      </a:lnTo>
                      <a:lnTo>
                        <a:pt x="124" y="0"/>
                      </a:lnTo>
                      <a:lnTo>
                        <a:pt x="119" y="1"/>
                      </a:lnTo>
                      <a:lnTo>
                        <a:pt x="114" y="3"/>
                      </a:lnTo>
                      <a:lnTo>
                        <a:pt x="107" y="7"/>
                      </a:lnTo>
                      <a:lnTo>
                        <a:pt x="100" y="9"/>
                      </a:lnTo>
                      <a:lnTo>
                        <a:pt x="94" y="10"/>
                      </a:lnTo>
                      <a:lnTo>
                        <a:pt x="88" y="11"/>
                      </a:lnTo>
                      <a:lnTo>
                        <a:pt x="82" y="12"/>
                      </a:lnTo>
                      <a:lnTo>
                        <a:pt x="74" y="15"/>
                      </a:lnTo>
                      <a:lnTo>
                        <a:pt x="66" y="18"/>
                      </a:lnTo>
                      <a:lnTo>
                        <a:pt x="63" y="23"/>
                      </a:lnTo>
                      <a:lnTo>
                        <a:pt x="58" y="27"/>
                      </a:lnTo>
                      <a:lnTo>
                        <a:pt x="55" y="32"/>
                      </a:lnTo>
                      <a:lnTo>
                        <a:pt x="50" y="37"/>
                      </a:lnTo>
                      <a:lnTo>
                        <a:pt x="41" y="49"/>
                      </a:lnTo>
                      <a:lnTo>
                        <a:pt x="31" y="64"/>
                      </a:lnTo>
                      <a:lnTo>
                        <a:pt x="23" y="77"/>
                      </a:lnTo>
                      <a:lnTo>
                        <a:pt x="19" y="83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8" name="Freeform 61"/>
                <p:cNvSpPr>
                  <a:spLocks/>
                </p:cNvSpPr>
                <p:nvPr/>
              </p:nvSpPr>
              <p:spPr bwMode="auto">
                <a:xfrm>
                  <a:off x="5484812" y="1720850"/>
                  <a:ext cx="34925" cy="107950"/>
                </a:xfrm>
                <a:custGeom>
                  <a:avLst/>
                  <a:gdLst>
                    <a:gd name="T0" fmla="*/ 15 w 45"/>
                    <a:gd name="T1" fmla="*/ 34 h 136"/>
                    <a:gd name="T2" fmla="*/ 8 w 45"/>
                    <a:gd name="T3" fmla="*/ 40 h 136"/>
                    <a:gd name="T4" fmla="*/ 3 w 45"/>
                    <a:gd name="T5" fmla="*/ 45 h 136"/>
                    <a:gd name="T6" fmla="*/ 0 w 45"/>
                    <a:gd name="T7" fmla="*/ 54 h 136"/>
                    <a:gd name="T8" fmla="*/ 2 w 45"/>
                    <a:gd name="T9" fmla="*/ 66 h 136"/>
                    <a:gd name="T10" fmla="*/ 6 w 45"/>
                    <a:gd name="T11" fmla="*/ 83 h 136"/>
                    <a:gd name="T12" fmla="*/ 8 w 45"/>
                    <a:gd name="T13" fmla="*/ 105 h 136"/>
                    <a:gd name="T14" fmla="*/ 9 w 45"/>
                    <a:gd name="T15" fmla="*/ 122 h 136"/>
                    <a:gd name="T16" fmla="*/ 9 w 45"/>
                    <a:gd name="T17" fmla="*/ 131 h 136"/>
                    <a:gd name="T18" fmla="*/ 10 w 45"/>
                    <a:gd name="T19" fmla="*/ 134 h 136"/>
                    <a:gd name="T20" fmla="*/ 15 w 45"/>
                    <a:gd name="T21" fmla="*/ 136 h 136"/>
                    <a:gd name="T22" fmla="*/ 21 w 45"/>
                    <a:gd name="T23" fmla="*/ 126 h 136"/>
                    <a:gd name="T24" fmla="*/ 30 w 45"/>
                    <a:gd name="T25" fmla="*/ 91 h 136"/>
                    <a:gd name="T26" fmla="*/ 26 w 45"/>
                    <a:gd name="T27" fmla="*/ 98 h 136"/>
                    <a:gd name="T28" fmla="*/ 23 w 45"/>
                    <a:gd name="T29" fmla="*/ 103 h 136"/>
                    <a:gd name="T30" fmla="*/ 22 w 45"/>
                    <a:gd name="T31" fmla="*/ 106 h 136"/>
                    <a:gd name="T32" fmla="*/ 21 w 45"/>
                    <a:gd name="T33" fmla="*/ 107 h 136"/>
                    <a:gd name="T34" fmla="*/ 30 w 45"/>
                    <a:gd name="T35" fmla="*/ 82 h 136"/>
                    <a:gd name="T36" fmla="*/ 28 w 45"/>
                    <a:gd name="T37" fmla="*/ 58 h 136"/>
                    <a:gd name="T38" fmla="*/ 32 w 45"/>
                    <a:gd name="T39" fmla="*/ 43 h 136"/>
                    <a:gd name="T40" fmla="*/ 38 w 45"/>
                    <a:gd name="T41" fmla="*/ 35 h 136"/>
                    <a:gd name="T42" fmla="*/ 41 w 45"/>
                    <a:gd name="T43" fmla="*/ 33 h 136"/>
                    <a:gd name="T44" fmla="*/ 41 w 45"/>
                    <a:gd name="T45" fmla="*/ 31 h 136"/>
                    <a:gd name="T46" fmla="*/ 43 w 45"/>
                    <a:gd name="T47" fmla="*/ 30 h 136"/>
                    <a:gd name="T48" fmla="*/ 43 w 45"/>
                    <a:gd name="T49" fmla="*/ 29 h 136"/>
                    <a:gd name="T50" fmla="*/ 43 w 45"/>
                    <a:gd name="T51" fmla="*/ 28 h 136"/>
                    <a:gd name="T52" fmla="*/ 44 w 45"/>
                    <a:gd name="T53" fmla="*/ 27 h 136"/>
                    <a:gd name="T54" fmla="*/ 44 w 45"/>
                    <a:gd name="T55" fmla="*/ 26 h 136"/>
                    <a:gd name="T56" fmla="*/ 44 w 45"/>
                    <a:gd name="T57" fmla="*/ 25 h 136"/>
                    <a:gd name="T58" fmla="*/ 44 w 45"/>
                    <a:gd name="T59" fmla="*/ 23 h 136"/>
                    <a:gd name="T60" fmla="*/ 45 w 45"/>
                    <a:gd name="T61" fmla="*/ 16 h 136"/>
                    <a:gd name="T62" fmla="*/ 44 w 45"/>
                    <a:gd name="T63" fmla="*/ 10 h 136"/>
                    <a:gd name="T64" fmla="*/ 41 w 45"/>
                    <a:gd name="T65" fmla="*/ 5 h 136"/>
                    <a:gd name="T66" fmla="*/ 39 w 45"/>
                    <a:gd name="T67" fmla="*/ 0 h 136"/>
                    <a:gd name="T68" fmla="*/ 33 w 45"/>
                    <a:gd name="T69" fmla="*/ 10 h 136"/>
                    <a:gd name="T70" fmla="*/ 28 w 45"/>
                    <a:gd name="T71" fmla="*/ 19 h 136"/>
                    <a:gd name="T72" fmla="*/ 21 w 45"/>
                    <a:gd name="T73" fmla="*/ 28 h 136"/>
                    <a:gd name="T74" fmla="*/ 15 w 45"/>
                    <a:gd name="T75" fmla="*/ 34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5" h="136">
                      <a:moveTo>
                        <a:pt x="15" y="34"/>
                      </a:moveTo>
                      <a:lnTo>
                        <a:pt x="8" y="40"/>
                      </a:lnTo>
                      <a:lnTo>
                        <a:pt x="3" y="45"/>
                      </a:lnTo>
                      <a:lnTo>
                        <a:pt x="0" y="54"/>
                      </a:lnTo>
                      <a:lnTo>
                        <a:pt x="2" y="66"/>
                      </a:lnTo>
                      <a:lnTo>
                        <a:pt x="6" y="83"/>
                      </a:lnTo>
                      <a:lnTo>
                        <a:pt x="8" y="105"/>
                      </a:lnTo>
                      <a:lnTo>
                        <a:pt x="9" y="122"/>
                      </a:lnTo>
                      <a:lnTo>
                        <a:pt x="9" y="131"/>
                      </a:lnTo>
                      <a:lnTo>
                        <a:pt x="10" y="134"/>
                      </a:lnTo>
                      <a:lnTo>
                        <a:pt x="15" y="136"/>
                      </a:lnTo>
                      <a:lnTo>
                        <a:pt x="21" y="126"/>
                      </a:lnTo>
                      <a:lnTo>
                        <a:pt x="30" y="91"/>
                      </a:lnTo>
                      <a:lnTo>
                        <a:pt x="26" y="98"/>
                      </a:lnTo>
                      <a:lnTo>
                        <a:pt x="23" y="103"/>
                      </a:lnTo>
                      <a:lnTo>
                        <a:pt x="22" y="106"/>
                      </a:lnTo>
                      <a:lnTo>
                        <a:pt x="21" y="107"/>
                      </a:lnTo>
                      <a:lnTo>
                        <a:pt x="30" y="82"/>
                      </a:lnTo>
                      <a:lnTo>
                        <a:pt x="28" y="58"/>
                      </a:lnTo>
                      <a:lnTo>
                        <a:pt x="32" y="43"/>
                      </a:lnTo>
                      <a:lnTo>
                        <a:pt x="38" y="35"/>
                      </a:lnTo>
                      <a:lnTo>
                        <a:pt x="41" y="33"/>
                      </a:lnTo>
                      <a:lnTo>
                        <a:pt x="41" y="31"/>
                      </a:lnTo>
                      <a:lnTo>
                        <a:pt x="43" y="30"/>
                      </a:lnTo>
                      <a:lnTo>
                        <a:pt x="43" y="29"/>
                      </a:lnTo>
                      <a:lnTo>
                        <a:pt x="43" y="28"/>
                      </a:lnTo>
                      <a:lnTo>
                        <a:pt x="44" y="27"/>
                      </a:lnTo>
                      <a:lnTo>
                        <a:pt x="44" y="26"/>
                      </a:lnTo>
                      <a:lnTo>
                        <a:pt x="44" y="25"/>
                      </a:lnTo>
                      <a:lnTo>
                        <a:pt x="44" y="23"/>
                      </a:lnTo>
                      <a:lnTo>
                        <a:pt x="45" y="16"/>
                      </a:lnTo>
                      <a:lnTo>
                        <a:pt x="44" y="10"/>
                      </a:lnTo>
                      <a:lnTo>
                        <a:pt x="41" y="5"/>
                      </a:lnTo>
                      <a:lnTo>
                        <a:pt x="39" y="0"/>
                      </a:lnTo>
                      <a:lnTo>
                        <a:pt x="33" y="10"/>
                      </a:lnTo>
                      <a:lnTo>
                        <a:pt x="28" y="19"/>
                      </a:lnTo>
                      <a:lnTo>
                        <a:pt x="21" y="28"/>
                      </a:lnTo>
                      <a:lnTo>
                        <a:pt x="15" y="34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9" name="Freeform 62"/>
                <p:cNvSpPr>
                  <a:spLocks/>
                </p:cNvSpPr>
                <p:nvPr/>
              </p:nvSpPr>
              <p:spPr bwMode="auto">
                <a:xfrm>
                  <a:off x="5543549" y="1819275"/>
                  <a:ext cx="52388" cy="155575"/>
                </a:xfrm>
                <a:custGeom>
                  <a:avLst/>
                  <a:gdLst>
                    <a:gd name="T0" fmla="*/ 38 w 65"/>
                    <a:gd name="T1" fmla="*/ 85 h 195"/>
                    <a:gd name="T2" fmla="*/ 65 w 65"/>
                    <a:gd name="T3" fmla="*/ 10 h 195"/>
                    <a:gd name="T4" fmla="*/ 65 w 65"/>
                    <a:gd name="T5" fmla="*/ 5 h 195"/>
                    <a:gd name="T6" fmla="*/ 62 w 65"/>
                    <a:gd name="T7" fmla="*/ 0 h 195"/>
                    <a:gd name="T8" fmla="*/ 55 w 65"/>
                    <a:gd name="T9" fmla="*/ 2 h 195"/>
                    <a:gd name="T10" fmla="*/ 40 w 65"/>
                    <a:gd name="T11" fmla="*/ 24 h 195"/>
                    <a:gd name="T12" fmla="*/ 25 w 65"/>
                    <a:gd name="T13" fmla="*/ 56 h 195"/>
                    <a:gd name="T14" fmla="*/ 15 w 65"/>
                    <a:gd name="T15" fmla="*/ 85 h 195"/>
                    <a:gd name="T16" fmla="*/ 9 w 65"/>
                    <a:gd name="T17" fmla="*/ 110 h 195"/>
                    <a:gd name="T18" fmla="*/ 7 w 65"/>
                    <a:gd name="T19" fmla="*/ 131 h 195"/>
                    <a:gd name="T20" fmla="*/ 4 w 65"/>
                    <a:gd name="T21" fmla="*/ 152 h 195"/>
                    <a:gd name="T22" fmla="*/ 2 w 65"/>
                    <a:gd name="T23" fmla="*/ 172 h 195"/>
                    <a:gd name="T24" fmla="*/ 1 w 65"/>
                    <a:gd name="T25" fmla="*/ 189 h 195"/>
                    <a:gd name="T26" fmla="*/ 0 w 65"/>
                    <a:gd name="T27" fmla="*/ 195 h 195"/>
                    <a:gd name="T28" fmla="*/ 0 w 65"/>
                    <a:gd name="T29" fmla="*/ 195 h 195"/>
                    <a:gd name="T30" fmla="*/ 2 w 65"/>
                    <a:gd name="T31" fmla="*/ 195 h 195"/>
                    <a:gd name="T32" fmla="*/ 4 w 65"/>
                    <a:gd name="T33" fmla="*/ 193 h 195"/>
                    <a:gd name="T34" fmla="*/ 8 w 65"/>
                    <a:gd name="T35" fmla="*/ 186 h 195"/>
                    <a:gd name="T36" fmla="*/ 14 w 65"/>
                    <a:gd name="T37" fmla="*/ 175 h 195"/>
                    <a:gd name="T38" fmla="*/ 19 w 65"/>
                    <a:gd name="T39" fmla="*/ 155 h 195"/>
                    <a:gd name="T40" fmla="*/ 27 w 65"/>
                    <a:gd name="T41" fmla="*/ 125 h 195"/>
                    <a:gd name="T42" fmla="*/ 38 w 65"/>
                    <a:gd name="T43" fmla="*/ 85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5" h="195">
                      <a:moveTo>
                        <a:pt x="38" y="85"/>
                      </a:moveTo>
                      <a:lnTo>
                        <a:pt x="65" y="10"/>
                      </a:lnTo>
                      <a:lnTo>
                        <a:pt x="65" y="5"/>
                      </a:lnTo>
                      <a:lnTo>
                        <a:pt x="62" y="0"/>
                      </a:lnTo>
                      <a:lnTo>
                        <a:pt x="55" y="2"/>
                      </a:lnTo>
                      <a:lnTo>
                        <a:pt x="40" y="24"/>
                      </a:lnTo>
                      <a:lnTo>
                        <a:pt x="25" y="56"/>
                      </a:lnTo>
                      <a:lnTo>
                        <a:pt x="15" y="85"/>
                      </a:lnTo>
                      <a:lnTo>
                        <a:pt x="9" y="110"/>
                      </a:lnTo>
                      <a:lnTo>
                        <a:pt x="7" y="131"/>
                      </a:lnTo>
                      <a:lnTo>
                        <a:pt x="4" y="152"/>
                      </a:lnTo>
                      <a:lnTo>
                        <a:pt x="2" y="172"/>
                      </a:lnTo>
                      <a:lnTo>
                        <a:pt x="1" y="189"/>
                      </a:lnTo>
                      <a:lnTo>
                        <a:pt x="0" y="195"/>
                      </a:lnTo>
                      <a:lnTo>
                        <a:pt x="0" y="195"/>
                      </a:lnTo>
                      <a:lnTo>
                        <a:pt x="2" y="195"/>
                      </a:lnTo>
                      <a:lnTo>
                        <a:pt x="4" y="193"/>
                      </a:lnTo>
                      <a:lnTo>
                        <a:pt x="8" y="186"/>
                      </a:lnTo>
                      <a:lnTo>
                        <a:pt x="14" y="175"/>
                      </a:lnTo>
                      <a:lnTo>
                        <a:pt x="19" y="155"/>
                      </a:lnTo>
                      <a:lnTo>
                        <a:pt x="27" y="125"/>
                      </a:lnTo>
                      <a:lnTo>
                        <a:pt x="38" y="85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0" name="Freeform 63"/>
                <p:cNvSpPr>
                  <a:spLocks/>
                </p:cNvSpPr>
                <p:nvPr/>
              </p:nvSpPr>
              <p:spPr bwMode="auto">
                <a:xfrm>
                  <a:off x="5494337" y="1843088"/>
                  <a:ext cx="30163" cy="107950"/>
                </a:xfrm>
                <a:custGeom>
                  <a:avLst/>
                  <a:gdLst>
                    <a:gd name="T0" fmla="*/ 6 w 38"/>
                    <a:gd name="T1" fmla="*/ 136 h 136"/>
                    <a:gd name="T2" fmla="*/ 11 w 38"/>
                    <a:gd name="T3" fmla="*/ 130 h 136"/>
                    <a:gd name="T4" fmla="*/ 13 w 38"/>
                    <a:gd name="T5" fmla="*/ 111 h 136"/>
                    <a:gd name="T6" fmla="*/ 14 w 38"/>
                    <a:gd name="T7" fmla="*/ 91 h 136"/>
                    <a:gd name="T8" fmla="*/ 16 w 38"/>
                    <a:gd name="T9" fmla="*/ 75 h 136"/>
                    <a:gd name="T10" fmla="*/ 20 w 38"/>
                    <a:gd name="T11" fmla="*/ 58 h 136"/>
                    <a:gd name="T12" fmla="*/ 27 w 38"/>
                    <a:gd name="T13" fmla="*/ 35 h 136"/>
                    <a:gd name="T14" fmla="*/ 34 w 38"/>
                    <a:gd name="T15" fmla="*/ 16 h 136"/>
                    <a:gd name="T16" fmla="*/ 38 w 38"/>
                    <a:gd name="T17" fmla="*/ 7 h 136"/>
                    <a:gd name="T18" fmla="*/ 36 w 38"/>
                    <a:gd name="T19" fmla="*/ 0 h 136"/>
                    <a:gd name="T20" fmla="*/ 33 w 38"/>
                    <a:gd name="T21" fmla="*/ 0 h 136"/>
                    <a:gd name="T22" fmla="*/ 28 w 38"/>
                    <a:gd name="T23" fmla="*/ 5 h 136"/>
                    <a:gd name="T24" fmla="*/ 23 w 38"/>
                    <a:gd name="T25" fmla="*/ 15 h 136"/>
                    <a:gd name="T26" fmla="*/ 17 w 38"/>
                    <a:gd name="T27" fmla="*/ 26 h 136"/>
                    <a:gd name="T28" fmla="*/ 11 w 38"/>
                    <a:gd name="T29" fmla="*/ 39 h 136"/>
                    <a:gd name="T30" fmla="*/ 6 w 38"/>
                    <a:gd name="T31" fmla="*/ 53 h 136"/>
                    <a:gd name="T32" fmla="*/ 3 w 38"/>
                    <a:gd name="T33" fmla="*/ 64 h 136"/>
                    <a:gd name="T34" fmla="*/ 0 w 38"/>
                    <a:gd name="T35" fmla="*/ 87 h 136"/>
                    <a:gd name="T36" fmla="*/ 0 w 38"/>
                    <a:gd name="T37" fmla="*/ 109 h 136"/>
                    <a:gd name="T38" fmla="*/ 1 w 38"/>
                    <a:gd name="T39" fmla="*/ 128 h 136"/>
                    <a:gd name="T40" fmla="*/ 6 w 38"/>
                    <a:gd name="T41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8" h="136">
                      <a:moveTo>
                        <a:pt x="6" y="136"/>
                      </a:moveTo>
                      <a:lnTo>
                        <a:pt x="11" y="130"/>
                      </a:lnTo>
                      <a:lnTo>
                        <a:pt x="13" y="111"/>
                      </a:lnTo>
                      <a:lnTo>
                        <a:pt x="14" y="91"/>
                      </a:lnTo>
                      <a:lnTo>
                        <a:pt x="16" y="75"/>
                      </a:lnTo>
                      <a:lnTo>
                        <a:pt x="20" y="58"/>
                      </a:lnTo>
                      <a:lnTo>
                        <a:pt x="27" y="35"/>
                      </a:lnTo>
                      <a:lnTo>
                        <a:pt x="34" y="16"/>
                      </a:lnTo>
                      <a:lnTo>
                        <a:pt x="38" y="7"/>
                      </a:lnTo>
                      <a:lnTo>
                        <a:pt x="36" y="0"/>
                      </a:lnTo>
                      <a:lnTo>
                        <a:pt x="33" y="0"/>
                      </a:lnTo>
                      <a:lnTo>
                        <a:pt x="28" y="5"/>
                      </a:lnTo>
                      <a:lnTo>
                        <a:pt x="23" y="15"/>
                      </a:lnTo>
                      <a:lnTo>
                        <a:pt x="17" y="26"/>
                      </a:lnTo>
                      <a:lnTo>
                        <a:pt x="11" y="39"/>
                      </a:lnTo>
                      <a:lnTo>
                        <a:pt x="6" y="53"/>
                      </a:lnTo>
                      <a:lnTo>
                        <a:pt x="3" y="64"/>
                      </a:lnTo>
                      <a:lnTo>
                        <a:pt x="0" y="87"/>
                      </a:lnTo>
                      <a:lnTo>
                        <a:pt x="0" y="109"/>
                      </a:lnTo>
                      <a:lnTo>
                        <a:pt x="1" y="128"/>
                      </a:lnTo>
                      <a:lnTo>
                        <a:pt x="6" y="136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6" name="Group 435"/>
              <p:cNvGrpSpPr/>
              <p:nvPr/>
            </p:nvGrpSpPr>
            <p:grpSpPr>
              <a:xfrm>
                <a:off x="3804828" y="4711845"/>
                <a:ext cx="1217233" cy="1156897"/>
                <a:chOff x="6065837" y="1652588"/>
                <a:chExt cx="439738" cy="357188"/>
              </a:xfrm>
            </p:grpSpPr>
            <p:sp>
              <p:nvSpPr>
                <p:cNvPr id="437" name="Freeform 42"/>
                <p:cNvSpPr>
                  <a:spLocks/>
                </p:cNvSpPr>
                <p:nvPr/>
              </p:nvSpPr>
              <p:spPr bwMode="auto">
                <a:xfrm>
                  <a:off x="6095999" y="1666875"/>
                  <a:ext cx="87313" cy="23813"/>
                </a:xfrm>
                <a:custGeom>
                  <a:avLst/>
                  <a:gdLst>
                    <a:gd name="T0" fmla="*/ 0 w 111"/>
                    <a:gd name="T1" fmla="*/ 30 h 30"/>
                    <a:gd name="T2" fmla="*/ 42 w 111"/>
                    <a:gd name="T3" fmla="*/ 0 h 30"/>
                    <a:gd name="T4" fmla="*/ 83 w 111"/>
                    <a:gd name="T5" fmla="*/ 0 h 30"/>
                    <a:gd name="T6" fmla="*/ 111 w 111"/>
                    <a:gd name="T7" fmla="*/ 30 h 30"/>
                    <a:gd name="T8" fmla="*/ 0 w 111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30">
                      <a:moveTo>
                        <a:pt x="0" y="30"/>
                      </a:moveTo>
                      <a:lnTo>
                        <a:pt x="42" y="0"/>
                      </a:lnTo>
                      <a:lnTo>
                        <a:pt x="83" y="0"/>
                      </a:lnTo>
                      <a:lnTo>
                        <a:pt x="111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8" name="Freeform 43"/>
                <p:cNvSpPr>
                  <a:spLocks/>
                </p:cNvSpPr>
                <p:nvPr/>
              </p:nvSpPr>
              <p:spPr bwMode="auto">
                <a:xfrm>
                  <a:off x="6208712" y="1666875"/>
                  <a:ext cx="87313" cy="23813"/>
                </a:xfrm>
                <a:custGeom>
                  <a:avLst/>
                  <a:gdLst>
                    <a:gd name="T0" fmla="*/ 0 w 110"/>
                    <a:gd name="T1" fmla="*/ 30 h 30"/>
                    <a:gd name="T2" fmla="*/ 41 w 110"/>
                    <a:gd name="T3" fmla="*/ 0 h 30"/>
                    <a:gd name="T4" fmla="*/ 82 w 110"/>
                    <a:gd name="T5" fmla="*/ 0 h 30"/>
                    <a:gd name="T6" fmla="*/ 110 w 110"/>
                    <a:gd name="T7" fmla="*/ 30 h 30"/>
                    <a:gd name="T8" fmla="*/ 0 w 110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30">
                      <a:moveTo>
                        <a:pt x="0" y="30"/>
                      </a:moveTo>
                      <a:lnTo>
                        <a:pt x="41" y="0"/>
                      </a:lnTo>
                      <a:lnTo>
                        <a:pt x="82" y="0"/>
                      </a:lnTo>
                      <a:lnTo>
                        <a:pt x="110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9" name="Freeform 48"/>
                <p:cNvSpPr>
                  <a:spLocks/>
                </p:cNvSpPr>
                <p:nvPr/>
              </p:nvSpPr>
              <p:spPr bwMode="auto">
                <a:xfrm>
                  <a:off x="6122987" y="1714500"/>
                  <a:ext cx="101600" cy="23813"/>
                </a:xfrm>
                <a:custGeom>
                  <a:avLst/>
                  <a:gdLst>
                    <a:gd name="T0" fmla="*/ 0 w 128"/>
                    <a:gd name="T1" fmla="*/ 31 h 31"/>
                    <a:gd name="T2" fmla="*/ 47 w 128"/>
                    <a:gd name="T3" fmla="*/ 0 h 31"/>
                    <a:gd name="T4" fmla="*/ 96 w 128"/>
                    <a:gd name="T5" fmla="*/ 0 h 31"/>
                    <a:gd name="T6" fmla="*/ 128 w 128"/>
                    <a:gd name="T7" fmla="*/ 31 h 31"/>
                    <a:gd name="T8" fmla="*/ 0 w 128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31">
                      <a:moveTo>
                        <a:pt x="0" y="31"/>
                      </a:moveTo>
                      <a:lnTo>
                        <a:pt x="47" y="0"/>
                      </a:lnTo>
                      <a:lnTo>
                        <a:pt x="96" y="0"/>
                      </a:lnTo>
                      <a:lnTo>
                        <a:pt x="128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0" name="Freeform 49"/>
                <p:cNvSpPr>
                  <a:spLocks/>
                </p:cNvSpPr>
                <p:nvPr/>
              </p:nvSpPr>
              <p:spPr bwMode="auto">
                <a:xfrm>
                  <a:off x="6254749" y="1714500"/>
                  <a:ext cx="101600" cy="23813"/>
                </a:xfrm>
                <a:custGeom>
                  <a:avLst/>
                  <a:gdLst>
                    <a:gd name="T0" fmla="*/ 0 w 129"/>
                    <a:gd name="T1" fmla="*/ 31 h 31"/>
                    <a:gd name="T2" fmla="*/ 48 w 129"/>
                    <a:gd name="T3" fmla="*/ 0 h 31"/>
                    <a:gd name="T4" fmla="*/ 97 w 129"/>
                    <a:gd name="T5" fmla="*/ 0 h 31"/>
                    <a:gd name="T6" fmla="*/ 129 w 129"/>
                    <a:gd name="T7" fmla="*/ 31 h 31"/>
                    <a:gd name="T8" fmla="*/ 0 w 129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" h="31">
                      <a:moveTo>
                        <a:pt x="0" y="31"/>
                      </a:moveTo>
                      <a:lnTo>
                        <a:pt x="48" y="0"/>
                      </a:lnTo>
                      <a:lnTo>
                        <a:pt x="97" y="0"/>
                      </a:lnTo>
                      <a:lnTo>
                        <a:pt x="129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1" name="Freeform 64"/>
                <p:cNvSpPr>
                  <a:spLocks/>
                </p:cNvSpPr>
                <p:nvPr/>
              </p:nvSpPr>
              <p:spPr bwMode="auto">
                <a:xfrm>
                  <a:off x="6065837" y="1652588"/>
                  <a:ext cx="439738" cy="357188"/>
                </a:xfrm>
                <a:custGeom>
                  <a:avLst/>
                  <a:gdLst>
                    <a:gd name="T0" fmla="*/ 42 w 552"/>
                    <a:gd name="T1" fmla="*/ 136 h 449"/>
                    <a:gd name="T2" fmla="*/ 103 w 552"/>
                    <a:gd name="T3" fmla="*/ 157 h 449"/>
                    <a:gd name="T4" fmla="*/ 153 w 552"/>
                    <a:gd name="T5" fmla="*/ 198 h 449"/>
                    <a:gd name="T6" fmla="*/ 168 w 552"/>
                    <a:gd name="T7" fmla="*/ 211 h 449"/>
                    <a:gd name="T8" fmla="*/ 167 w 552"/>
                    <a:gd name="T9" fmla="*/ 207 h 449"/>
                    <a:gd name="T10" fmla="*/ 163 w 552"/>
                    <a:gd name="T11" fmla="*/ 203 h 449"/>
                    <a:gd name="T12" fmla="*/ 140 w 552"/>
                    <a:gd name="T13" fmla="*/ 176 h 449"/>
                    <a:gd name="T14" fmla="*/ 112 w 552"/>
                    <a:gd name="T15" fmla="*/ 147 h 449"/>
                    <a:gd name="T16" fmla="*/ 80 w 552"/>
                    <a:gd name="T17" fmla="*/ 117 h 449"/>
                    <a:gd name="T18" fmla="*/ 57 w 552"/>
                    <a:gd name="T19" fmla="*/ 78 h 449"/>
                    <a:gd name="T20" fmla="*/ 71 w 552"/>
                    <a:gd name="T21" fmla="*/ 43 h 449"/>
                    <a:gd name="T22" fmla="*/ 110 w 552"/>
                    <a:gd name="T23" fmla="*/ 38 h 449"/>
                    <a:gd name="T24" fmla="*/ 138 w 552"/>
                    <a:gd name="T25" fmla="*/ 46 h 449"/>
                    <a:gd name="T26" fmla="*/ 146 w 552"/>
                    <a:gd name="T27" fmla="*/ 39 h 449"/>
                    <a:gd name="T28" fmla="*/ 161 w 552"/>
                    <a:gd name="T29" fmla="*/ 8 h 449"/>
                    <a:gd name="T30" fmla="*/ 186 w 552"/>
                    <a:gd name="T31" fmla="*/ 0 h 449"/>
                    <a:gd name="T32" fmla="*/ 206 w 552"/>
                    <a:gd name="T33" fmla="*/ 3 h 449"/>
                    <a:gd name="T34" fmla="*/ 232 w 552"/>
                    <a:gd name="T35" fmla="*/ 14 h 449"/>
                    <a:gd name="T36" fmla="*/ 256 w 552"/>
                    <a:gd name="T37" fmla="*/ 24 h 449"/>
                    <a:gd name="T38" fmla="*/ 261 w 552"/>
                    <a:gd name="T39" fmla="*/ 18 h 449"/>
                    <a:gd name="T40" fmla="*/ 283 w 552"/>
                    <a:gd name="T41" fmla="*/ 15 h 449"/>
                    <a:gd name="T42" fmla="*/ 304 w 552"/>
                    <a:gd name="T43" fmla="*/ 21 h 449"/>
                    <a:gd name="T44" fmla="*/ 323 w 552"/>
                    <a:gd name="T45" fmla="*/ 28 h 449"/>
                    <a:gd name="T46" fmla="*/ 377 w 552"/>
                    <a:gd name="T47" fmla="*/ 49 h 449"/>
                    <a:gd name="T48" fmla="*/ 415 w 552"/>
                    <a:gd name="T49" fmla="*/ 76 h 449"/>
                    <a:gd name="T50" fmla="*/ 419 w 552"/>
                    <a:gd name="T51" fmla="*/ 74 h 449"/>
                    <a:gd name="T52" fmla="*/ 445 w 552"/>
                    <a:gd name="T53" fmla="*/ 67 h 449"/>
                    <a:gd name="T54" fmla="*/ 467 w 552"/>
                    <a:gd name="T55" fmla="*/ 75 h 449"/>
                    <a:gd name="T56" fmla="*/ 490 w 552"/>
                    <a:gd name="T57" fmla="*/ 94 h 449"/>
                    <a:gd name="T58" fmla="*/ 525 w 552"/>
                    <a:gd name="T59" fmla="*/ 147 h 449"/>
                    <a:gd name="T60" fmla="*/ 527 w 552"/>
                    <a:gd name="T61" fmla="*/ 223 h 449"/>
                    <a:gd name="T62" fmla="*/ 541 w 552"/>
                    <a:gd name="T63" fmla="*/ 298 h 449"/>
                    <a:gd name="T64" fmla="*/ 552 w 552"/>
                    <a:gd name="T65" fmla="*/ 365 h 449"/>
                    <a:gd name="T66" fmla="*/ 549 w 552"/>
                    <a:gd name="T67" fmla="*/ 389 h 449"/>
                    <a:gd name="T68" fmla="*/ 524 w 552"/>
                    <a:gd name="T69" fmla="*/ 416 h 449"/>
                    <a:gd name="T70" fmla="*/ 475 w 552"/>
                    <a:gd name="T71" fmla="*/ 432 h 449"/>
                    <a:gd name="T72" fmla="*/ 408 w 552"/>
                    <a:gd name="T73" fmla="*/ 441 h 449"/>
                    <a:gd name="T74" fmla="*/ 323 w 552"/>
                    <a:gd name="T75" fmla="*/ 449 h 449"/>
                    <a:gd name="T76" fmla="*/ 238 w 552"/>
                    <a:gd name="T77" fmla="*/ 418 h 449"/>
                    <a:gd name="T78" fmla="*/ 191 w 552"/>
                    <a:gd name="T79" fmla="*/ 379 h 449"/>
                    <a:gd name="T80" fmla="*/ 177 w 552"/>
                    <a:gd name="T81" fmla="*/ 369 h 449"/>
                    <a:gd name="T82" fmla="*/ 171 w 552"/>
                    <a:gd name="T83" fmla="*/ 366 h 449"/>
                    <a:gd name="T84" fmla="*/ 148 w 552"/>
                    <a:gd name="T85" fmla="*/ 349 h 449"/>
                    <a:gd name="T86" fmla="*/ 126 w 552"/>
                    <a:gd name="T87" fmla="*/ 320 h 449"/>
                    <a:gd name="T88" fmla="*/ 85 w 552"/>
                    <a:gd name="T89" fmla="*/ 294 h 449"/>
                    <a:gd name="T90" fmla="*/ 32 w 552"/>
                    <a:gd name="T91" fmla="*/ 253 h 449"/>
                    <a:gd name="T92" fmla="*/ 6 w 552"/>
                    <a:gd name="T93" fmla="*/ 225 h 449"/>
                    <a:gd name="T94" fmla="*/ 0 w 552"/>
                    <a:gd name="T95" fmla="*/ 193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552" h="449">
                      <a:moveTo>
                        <a:pt x="16" y="151"/>
                      </a:moveTo>
                      <a:lnTo>
                        <a:pt x="19" y="144"/>
                      </a:lnTo>
                      <a:lnTo>
                        <a:pt x="26" y="140"/>
                      </a:lnTo>
                      <a:lnTo>
                        <a:pt x="42" y="136"/>
                      </a:lnTo>
                      <a:lnTo>
                        <a:pt x="57" y="137"/>
                      </a:lnTo>
                      <a:lnTo>
                        <a:pt x="73" y="140"/>
                      </a:lnTo>
                      <a:lnTo>
                        <a:pt x="88" y="147"/>
                      </a:lnTo>
                      <a:lnTo>
                        <a:pt x="103" y="157"/>
                      </a:lnTo>
                      <a:lnTo>
                        <a:pt x="118" y="168"/>
                      </a:lnTo>
                      <a:lnTo>
                        <a:pt x="133" y="181"/>
                      </a:lnTo>
                      <a:lnTo>
                        <a:pt x="148" y="193"/>
                      </a:lnTo>
                      <a:lnTo>
                        <a:pt x="153" y="198"/>
                      </a:lnTo>
                      <a:lnTo>
                        <a:pt x="157" y="203"/>
                      </a:lnTo>
                      <a:lnTo>
                        <a:pt x="163" y="207"/>
                      </a:lnTo>
                      <a:lnTo>
                        <a:pt x="168" y="212"/>
                      </a:lnTo>
                      <a:lnTo>
                        <a:pt x="168" y="211"/>
                      </a:lnTo>
                      <a:lnTo>
                        <a:pt x="168" y="210"/>
                      </a:lnTo>
                      <a:lnTo>
                        <a:pt x="168" y="208"/>
                      </a:lnTo>
                      <a:lnTo>
                        <a:pt x="167" y="207"/>
                      </a:lnTo>
                      <a:lnTo>
                        <a:pt x="167" y="207"/>
                      </a:lnTo>
                      <a:lnTo>
                        <a:pt x="167" y="206"/>
                      </a:lnTo>
                      <a:lnTo>
                        <a:pt x="167" y="206"/>
                      </a:lnTo>
                      <a:lnTo>
                        <a:pt x="167" y="206"/>
                      </a:lnTo>
                      <a:lnTo>
                        <a:pt x="163" y="203"/>
                      </a:lnTo>
                      <a:lnTo>
                        <a:pt x="160" y="197"/>
                      </a:lnTo>
                      <a:lnTo>
                        <a:pt x="154" y="191"/>
                      </a:lnTo>
                      <a:lnTo>
                        <a:pt x="148" y="184"/>
                      </a:lnTo>
                      <a:lnTo>
                        <a:pt x="140" y="176"/>
                      </a:lnTo>
                      <a:lnTo>
                        <a:pt x="133" y="168"/>
                      </a:lnTo>
                      <a:lnTo>
                        <a:pt x="125" y="160"/>
                      </a:lnTo>
                      <a:lnTo>
                        <a:pt x="118" y="152"/>
                      </a:lnTo>
                      <a:lnTo>
                        <a:pt x="112" y="147"/>
                      </a:lnTo>
                      <a:lnTo>
                        <a:pt x="105" y="142"/>
                      </a:lnTo>
                      <a:lnTo>
                        <a:pt x="97" y="135"/>
                      </a:lnTo>
                      <a:lnTo>
                        <a:pt x="88" y="127"/>
                      </a:lnTo>
                      <a:lnTo>
                        <a:pt x="80" y="117"/>
                      </a:lnTo>
                      <a:lnTo>
                        <a:pt x="72" y="108"/>
                      </a:lnTo>
                      <a:lnTo>
                        <a:pt x="65" y="99"/>
                      </a:lnTo>
                      <a:lnTo>
                        <a:pt x="61" y="89"/>
                      </a:lnTo>
                      <a:lnTo>
                        <a:pt x="57" y="78"/>
                      </a:lnTo>
                      <a:lnTo>
                        <a:pt x="57" y="68"/>
                      </a:lnTo>
                      <a:lnTo>
                        <a:pt x="59" y="58"/>
                      </a:lnTo>
                      <a:lnTo>
                        <a:pt x="64" y="49"/>
                      </a:lnTo>
                      <a:lnTo>
                        <a:pt x="71" y="43"/>
                      </a:lnTo>
                      <a:lnTo>
                        <a:pt x="80" y="39"/>
                      </a:lnTo>
                      <a:lnTo>
                        <a:pt x="89" y="37"/>
                      </a:lnTo>
                      <a:lnTo>
                        <a:pt x="100" y="37"/>
                      </a:lnTo>
                      <a:lnTo>
                        <a:pt x="110" y="38"/>
                      </a:lnTo>
                      <a:lnTo>
                        <a:pt x="119" y="40"/>
                      </a:lnTo>
                      <a:lnTo>
                        <a:pt x="129" y="43"/>
                      </a:lnTo>
                      <a:lnTo>
                        <a:pt x="137" y="46"/>
                      </a:lnTo>
                      <a:lnTo>
                        <a:pt x="138" y="46"/>
                      </a:lnTo>
                      <a:lnTo>
                        <a:pt x="139" y="47"/>
                      </a:lnTo>
                      <a:lnTo>
                        <a:pt x="142" y="48"/>
                      </a:lnTo>
                      <a:lnTo>
                        <a:pt x="146" y="49"/>
                      </a:lnTo>
                      <a:lnTo>
                        <a:pt x="146" y="39"/>
                      </a:lnTo>
                      <a:lnTo>
                        <a:pt x="147" y="30"/>
                      </a:lnTo>
                      <a:lnTo>
                        <a:pt x="150" y="21"/>
                      </a:lnTo>
                      <a:lnTo>
                        <a:pt x="155" y="14"/>
                      </a:lnTo>
                      <a:lnTo>
                        <a:pt x="161" y="8"/>
                      </a:lnTo>
                      <a:lnTo>
                        <a:pt x="167" y="3"/>
                      </a:lnTo>
                      <a:lnTo>
                        <a:pt x="173" y="1"/>
                      </a:lnTo>
                      <a:lnTo>
                        <a:pt x="179" y="0"/>
                      </a:lnTo>
                      <a:lnTo>
                        <a:pt x="186" y="0"/>
                      </a:lnTo>
                      <a:lnTo>
                        <a:pt x="192" y="0"/>
                      </a:lnTo>
                      <a:lnTo>
                        <a:pt x="196" y="1"/>
                      </a:lnTo>
                      <a:lnTo>
                        <a:pt x="201" y="2"/>
                      </a:lnTo>
                      <a:lnTo>
                        <a:pt x="206" y="3"/>
                      </a:lnTo>
                      <a:lnTo>
                        <a:pt x="211" y="5"/>
                      </a:lnTo>
                      <a:lnTo>
                        <a:pt x="217" y="7"/>
                      </a:lnTo>
                      <a:lnTo>
                        <a:pt x="224" y="10"/>
                      </a:lnTo>
                      <a:lnTo>
                        <a:pt x="232" y="14"/>
                      </a:lnTo>
                      <a:lnTo>
                        <a:pt x="240" y="17"/>
                      </a:lnTo>
                      <a:lnTo>
                        <a:pt x="248" y="21"/>
                      </a:lnTo>
                      <a:lnTo>
                        <a:pt x="256" y="25"/>
                      </a:lnTo>
                      <a:lnTo>
                        <a:pt x="256" y="24"/>
                      </a:lnTo>
                      <a:lnTo>
                        <a:pt x="256" y="24"/>
                      </a:lnTo>
                      <a:lnTo>
                        <a:pt x="256" y="24"/>
                      </a:lnTo>
                      <a:lnTo>
                        <a:pt x="256" y="23"/>
                      </a:lnTo>
                      <a:lnTo>
                        <a:pt x="261" y="18"/>
                      </a:lnTo>
                      <a:lnTo>
                        <a:pt x="267" y="16"/>
                      </a:lnTo>
                      <a:lnTo>
                        <a:pt x="271" y="15"/>
                      </a:lnTo>
                      <a:lnTo>
                        <a:pt x="277" y="14"/>
                      </a:lnTo>
                      <a:lnTo>
                        <a:pt x="283" y="15"/>
                      </a:lnTo>
                      <a:lnTo>
                        <a:pt x="289" y="16"/>
                      </a:lnTo>
                      <a:lnTo>
                        <a:pt x="293" y="17"/>
                      </a:lnTo>
                      <a:lnTo>
                        <a:pt x="299" y="20"/>
                      </a:lnTo>
                      <a:lnTo>
                        <a:pt x="304" y="21"/>
                      </a:lnTo>
                      <a:lnTo>
                        <a:pt x="307" y="23"/>
                      </a:lnTo>
                      <a:lnTo>
                        <a:pt x="312" y="24"/>
                      </a:lnTo>
                      <a:lnTo>
                        <a:pt x="315" y="25"/>
                      </a:lnTo>
                      <a:lnTo>
                        <a:pt x="323" y="28"/>
                      </a:lnTo>
                      <a:lnTo>
                        <a:pt x="335" y="31"/>
                      </a:lnTo>
                      <a:lnTo>
                        <a:pt x="348" y="36"/>
                      </a:lnTo>
                      <a:lnTo>
                        <a:pt x="363" y="41"/>
                      </a:lnTo>
                      <a:lnTo>
                        <a:pt x="377" y="49"/>
                      </a:lnTo>
                      <a:lnTo>
                        <a:pt x="391" y="56"/>
                      </a:lnTo>
                      <a:lnTo>
                        <a:pt x="404" y="66"/>
                      </a:lnTo>
                      <a:lnTo>
                        <a:pt x="414" y="75"/>
                      </a:lnTo>
                      <a:lnTo>
                        <a:pt x="415" y="76"/>
                      </a:lnTo>
                      <a:lnTo>
                        <a:pt x="415" y="76"/>
                      </a:lnTo>
                      <a:lnTo>
                        <a:pt x="416" y="77"/>
                      </a:lnTo>
                      <a:lnTo>
                        <a:pt x="416" y="78"/>
                      </a:lnTo>
                      <a:lnTo>
                        <a:pt x="419" y="74"/>
                      </a:lnTo>
                      <a:lnTo>
                        <a:pt x="422" y="70"/>
                      </a:lnTo>
                      <a:lnTo>
                        <a:pt x="426" y="68"/>
                      </a:lnTo>
                      <a:lnTo>
                        <a:pt x="429" y="66"/>
                      </a:lnTo>
                      <a:lnTo>
                        <a:pt x="445" y="67"/>
                      </a:lnTo>
                      <a:lnTo>
                        <a:pt x="457" y="66"/>
                      </a:lnTo>
                      <a:lnTo>
                        <a:pt x="458" y="67"/>
                      </a:lnTo>
                      <a:lnTo>
                        <a:pt x="463" y="70"/>
                      </a:lnTo>
                      <a:lnTo>
                        <a:pt x="467" y="75"/>
                      </a:lnTo>
                      <a:lnTo>
                        <a:pt x="474" y="81"/>
                      </a:lnTo>
                      <a:lnTo>
                        <a:pt x="480" y="86"/>
                      </a:lnTo>
                      <a:lnTo>
                        <a:pt x="486" y="91"/>
                      </a:lnTo>
                      <a:lnTo>
                        <a:pt x="490" y="94"/>
                      </a:lnTo>
                      <a:lnTo>
                        <a:pt x="492" y="97"/>
                      </a:lnTo>
                      <a:lnTo>
                        <a:pt x="509" y="116"/>
                      </a:lnTo>
                      <a:lnTo>
                        <a:pt x="519" y="134"/>
                      </a:lnTo>
                      <a:lnTo>
                        <a:pt x="525" y="147"/>
                      </a:lnTo>
                      <a:lnTo>
                        <a:pt x="526" y="154"/>
                      </a:lnTo>
                      <a:lnTo>
                        <a:pt x="527" y="158"/>
                      </a:lnTo>
                      <a:lnTo>
                        <a:pt x="527" y="161"/>
                      </a:lnTo>
                      <a:lnTo>
                        <a:pt x="527" y="223"/>
                      </a:lnTo>
                      <a:lnTo>
                        <a:pt x="530" y="242"/>
                      </a:lnTo>
                      <a:lnTo>
                        <a:pt x="534" y="264"/>
                      </a:lnTo>
                      <a:lnTo>
                        <a:pt x="539" y="284"/>
                      </a:lnTo>
                      <a:lnTo>
                        <a:pt x="541" y="298"/>
                      </a:lnTo>
                      <a:lnTo>
                        <a:pt x="543" y="313"/>
                      </a:lnTo>
                      <a:lnTo>
                        <a:pt x="547" y="335"/>
                      </a:lnTo>
                      <a:lnTo>
                        <a:pt x="550" y="355"/>
                      </a:lnTo>
                      <a:lnTo>
                        <a:pt x="552" y="365"/>
                      </a:lnTo>
                      <a:lnTo>
                        <a:pt x="552" y="367"/>
                      </a:lnTo>
                      <a:lnTo>
                        <a:pt x="552" y="371"/>
                      </a:lnTo>
                      <a:lnTo>
                        <a:pt x="551" y="381"/>
                      </a:lnTo>
                      <a:lnTo>
                        <a:pt x="549" y="389"/>
                      </a:lnTo>
                      <a:lnTo>
                        <a:pt x="545" y="397"/>
                      </a:lnTo>
                      <a:lnTo>
                        <a:pt x="540" y="404"/>
                      </a:lnTo>
                      <a:lnTo>
                        <a:pt x="532" y="411"/>
                      </a:lnTo>
                      <a:lnTo>
                        <a:pt x="524" y="416"/>
                      </a:lnTo>
                      <a:lnTo>
                        <a:pt x="513" y="422"/>
                      </a:lnTo>
                      <a:lnTo>
                        <a:pt x="502" y="425"/>
                      </a:lnTo>
                      <a:lnTo>
                        <a:pt x="489" y="428"/>
                      </a:lnTo>
                      <a:lnTo>
                        <a:pt x="475" y="432"/>
                      </a:lnTo>
                      <a:lnTo>
                        <a:pt x="460" y="434"/>
                      </a:lnTo>
                      <a:lnTo>
                        <a:pt x="444" y="438"/>
                      </a:lnTo>
                      <a:lnTo>
                        <a:pt x="427" y="439"/>
                      </a:lnTo>
                      <a:lnTo>
                        <a:pt x="408" y="441"/>
                      </a:lnTo>
                      <a:lnTo>
                        <a:pt x="389" y="443"/>
                      </a:lnTo>
                      <a:lnTo>
                        <a:pt x="368" y="446"/>
                      </a:lnTo>
                      <a:lnTo>
                        <a:pt x="351" y="448"/>
                      </a:lnTo>
                      <a:lnTo>
                        <a:pt x="323" y="449"/>
                      </a:lnTo>
                      <a:lnTo>
                        <a:pt x="299" y="446"/>
                      </a:lnTo>
                      <a:lnTo>
                        <a:pt x="276" y="439"/>
                      </a:lnTo>
                      <a:lnTo>
                        <a:pt x="256" y="430"/>
                      </a:lnTo>
                      <a:lnTo>
                        <a:pt x="238" y="418"/>
                      </a:lnTo>
                      <a:lnTo>
                        <a:pt x="222" y="407"/>
                      </a:lnTo>
                      <a:lnTo>
                        <a:pt x="208" y="395"/>
                      </a:lnTo>
                      <a:lnTo>
                        <a:pt x="196" y="385"/>
                      </a:lnTo>
                      <a:lnTo>
                        <a:pt x="191" y="379"/>
                      </a:lnTo>
                      <a:lnTo>
                        <a:pt x="185" y="374"/>
                      </a:lnTo>
                      <a:lnTo>
                        <a:pt x="180" y="371"/>
                      </a:lnTo>
                      <a:lnTo>
                        <a:pt x="177" y="369"/>
                      </a:lnTo>
                      <a:lnTo>
                        <a:pt x="177" y="369"/>
                      </a:lnTo>
                      <a:lnTo>
                        <a:pt x="177" y="369"/>
                      </a:lnTo>
                      <a:lnTo>
                        <a:pt x="177" y="369"/>
                      </a:lnTo>
                      <a:lnTo>
                        <a:pt x="178" y="369"/>
                      </a:lnTo>
                      <a:lnTo>
                        <a:pt x="171" y="366"/>
                      </a:lnTo>
                      <a:lnTo>
                        <a:pt x="164" y="363"/>
                      </a:lnTo>
                      <a:lnTo>
                        <a:pt x="158" y="358"/>
                      </a:lnTo>
                      <a:lnTo>
                        <a:pt x="153" y="354"/>
                      </a:lnTo>
                      <a:lnTo>
                        <a:pt x="148" y="349"/>
                      </a:lnTo>
                      <a:lnTo>
                        <a:pt x="143" y="342"/>
                      </a:lnTo>
                      <a:lnTo>
                        <a:pt x="139" y="336"/>
                      </a:lnTo>
                      <a:lnTo>
                        <a:pt x="134" y="331"/>
                      </a:lnTo>
                      <a:lnTo>
                        <a:pt x="126" y="320"/>
                      </a:lnTo>
                      <a:lnTo>
                        <a:pt x="119" y="311"/>
                      </a:lnTo>
                      <a:lnTo>
                        <a:pt x="110" y="304"/>
                      </a:lnTo>
                      <a:lnTo>
                        <a:pt x="101" y="299"/>
                      </a:lnTo>
                      <a:lnTo>
                        <a:pt x="85" y="294"/>
                      </a:lnTo>
                      <a:lnTo>
                        <a:pt x="70" y="286"/>
                      </a:lnTo>
                      <a:lnTo>
                        <a:pt x="56" y="275"/>
                      </a:lnTo>
                      <a:lnTo>
                        <a:pt x="43" y="265"/>
                      </a:lnTo>
                      <a:lnTo>
                        <a:pt x="32" y="253"/>
                      </a:lnTo>
                      <a:lnTo>
                        <a:pt x="23" y="243"/>
                      </a:lnTo>
                      <a:lnTo>
                        <a:pt x="14" y="234"/>
                      </a:lnTo>
                      <a:lnTo>
                        <a:pt x="10" y="228"/>
                      </a:lnTo>
                      <a:lnTo>
                        <a:pt x="6" y="225"/>
                      </a:lnTo>
                      <a:lnTo>
                        <a:pt x="4" y="220"/>
                      </a:lnTo>
                      <a:lnTo>
                        <a:pt x="2" y="214"/>
                      </a:lnTo>
                      <a:lnTo>
                        <a:pt x="1" y="208"/>
                      </a:lnTo>
                      <a:lnTo>
                        <a:pt x="0" y="193"/>
                      </a:lnTo>
                      <a:lnTo>
                        <a:pt x="3" y="179"/>
                      </a:lnTo>
                      <a:lnTo>
                        <a:pt x="9" y="164"/>
                      </a:lnTo>
                      <a:lnTo>
                        <a:pt x="16" y="1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2" name="Freeform 65"/>
                <p:cNvSpPr>
                  <a:spLocks/>
                </p:cNvSpPr>
                <p:nvPr/>
              </p:nvSpPr>
              <p:spPr bwMode="auto">
                <a:xfrm>
                  <a:off x="6410324" y="1744663"/>
                  <a:ext cx="1588" cy="3175"/>
                </a:xfrm>
                <a:custGeom>
                  <a:avLst/>
                  <a:gdLst>
                    <a:gd name="T0" fmla="*/ 0 w 1"/>
                    <a:gd name="T1" fmla="*/ 0 h 5"/>
                    <a:gd name="T2" fmla="*/ 0 w 1"/>
                    <a:gd name="T3" fmla="*/ 1 h 5"/>
                    <a:gd name="T4" fmla="*/ 1 w 1"/>
                    <a:gd name="T5" fmla="*/ 2 h 5"/>
                    <a:gd name="T6" fmla="*/ 1 w 1"/>
                    <a:gd name="T7" fmla="*/ 4 h 5"/>
                    <a:gd name="T8" fmla="*/ 1 w 1"/>
                    <a:gd name="T9" fmla="*/ 5 h 5"/>
                    <a:gd name="T10" fmla="*/ 1 w 1"/>
                    <a:gd name="T11" fmla="*/ 4 h 5"/>
                    <a:gd name="T12" fmla="*/ 1 w 1"/>
                    <a:gd name="T13" fmla="*/ 2 h 5"/>
                    <a:gd name="T14" fmla="*/ 0 w 1"/>
                    <a:gd name="T15" fmla="*/ 1 h 5"/>
                    <a:gd name="T16" fmla="*/ 0 w 1"/>
                    <a:gd name="T1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" h="5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1" y="5"/>
                      </a:lnTo>
                      <a:lnTo>
                        <a:pt x="1" y="4"/>
                      </a:lnTo>
                      <a:lnTo>
                        <a:pt x="1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3" name="Freeform 66"/>
                <p:cNvSpPr>
                  <a:spLocks/>
                </p:cNvSpPr>
                <p:nvPr/>
              </p:nvSpPr>
              <p:spPr bwMode="auto">
                <a:xfrm>
                  <a:off x="6084887" y="1674813"/>
                  <a:ext cx="401638" cy="311150"/>
                </a:xfrm>
                <a:custGeom>
                  <a:avLst/>
                  <a:gdLst>
                    <a:gd name="T0" fmla="*/ 440 w 505"/>
                    <a:gd name="T1" fmla="*/ 98 h 392"/>
                    <a:gd name="T2" fmla="*/ 449 w 505"/>
                    <a:gd name="T3" fmla="*/ 147 h 392"/>
                    <a:gd name="T4" fmla="*/ 441 w 505"/>
                    <a:gd name="T5" fmla="*/ 200 h 392"/>
                    <a:gd name="T6" fmla="*/ 406 w 505"/>
                    <a:gd name="T7" fmla="*/ 119 h 392"/>
                    <a:gd name="T8" fmla="*/ 374 w 505"/>
                    <a:gd name="T9" fmla="*/ 68 h 392"/>
                    <a:gd name="T10" fmla="*/ 340 w 505"/>
                    <a:gd name="T11" fmla="*/ 45 h 392"/>
                    <a:gd name="T12" fmla="*/ 323 w 505"/>
                    <a:gd name="T13" fmla="*/ 42 h 392"/>
                    <a:gd name="T14" fmla="*/ 359 w 505"/>
                    <a:gd name="T15" fmla="*/ 92 h 392"/>
                    <a:gd name="T16" fmla="*/ 381 w 505"/>
                    <a:gd name="T17" fmla="*/ 165 h 392"/>
                    <a:gd name="T18" fmla="*/ 368 w 505"/>
                    <a:gd name="T19" fmla="*/ 180 h 392"/>
                    <a:gd name="T20" fmla="*/ 329 w 505"/>
                    <a:gd name="T21" fmla="*/ 133 h 392"/>
                    <a:gd name="T22" fmla="*/ 304 w 505"/>
                    <a:gd name="T23" fmla="*/ 93 h 392"/>
                    <a:gd name="T24" fmla="*/ 290 w 505"/>
                    <a:gd name="T25" fmla="*/ 69 h 392"/>
                    <a:gd name="T26" fmla="*/ 262 w 505"/>
                    <a:gd name="T27" fmla="*/ 43 h 392"/>
                    <a:gd name="T28" fmla="*/ 195 w 505"/>
                    <a:gd name="T29" fmla="*/ 10 h 392"/>
                    <a:gd name="T30" fmla="*/ 149 w 505"/>
                    <a:gd name="T31" fmla="*/ 5 h 392"/>
                    <a:gd name="T32" fmla="*/ 165 w 505"/>
                    <a:gd name="T33" fmla="*/ 38 h 392"/>
                    <a:gd name="T34" fmla="*/ 190 w 505"/>
                    <a:gd name="T35" fmla="*/ 40 h 392"/>
                    <a:gd name="T36" fmla="*/ 220 w 505"/>
                    <a:gd name="T37" fmla="*/ 73 h 392"/>
                    <a:gd name="T38" fmla="*/ 259 w 505"/>
                    <a:gd name="T39" fmla="*/ 121 h 392"/>
                    <a:gd name="T40" fmla="*/ 271 w 505"/>
                    <a:gd name="T41" fmla="*/ 151 h 392"/>
                    <a:gd name="T42" fmla="*/ 271 w 505"/>
                    <a:gd name="T43" fmla="*/ 151 h 392"/>
                    <a:gd name="T44" fmla="*/ 252 w 505"/>
                    <a:gd name="T45" fmla="*/ 146 h 392"/>
                    <a:gd name="T46" fmla="*/ 206 w 505"/>
                    <a:gd name="T47" fmla="*/ 110 h 392"/>
                    <a:gd name="T48" fmla="*/ 175 w 505"/>
                    <a:gd name="T49" fmla="*/ 87 h 392"/>
                    <a:gd name="T50" fmla="*/ 137 w 505"/>
                    <a:gd name="T51" fmla="*/ 60 h 392"/>
                    <a:gd name="T52" fmla="*/ 101 w 505"/>
                    <a:gd name="T53" fmla="*/ 43 h 392"/>
                    <a:gd name="T54" fmla="*/ 62 w 505"/>
                    <a:gd name="T55" fmla="*/ 39 h 392"/>
                    <a:gd name="T56" fmla="*/ 72 w 505"/>
                    <a:gd name="T57" fmla="*/ 60 h 392"/>
                    <a:gd name="T58" fmla="*/ 108 w 505"/>
                    <a:gd name="T59" fmla="*/ 77 h 392"/>
                    <a:gd name="T60" fmla="*/ 144 w 505"/>
                    <a:gd name="T61" fmla="*/ 115 h 392"/>
                    <a:gd name="T62" fmla="*/ 211 w 505"/>
                    <a:gd name="T63" fmla="*/ 183 h 392"/>
                    <a:gd name="T64" fmla="*/ 244 w 505"/>
                    <a:gd name="T65" fmla="*/ 290 h 392"/>
                    <a:gd name="T66" fmla="*/ 144 w 505"/>
                    <a:gd name="T67" fmla="*/ 235 h 392"/>
                    <a:gd name="T68" fmla="*/ 63 w 505"/>
                    <a:gd name="T69" fmla="*/ 165 h 392"/>
                    <a:gd name="T70" fmla="*/ 21 w 505"/>
                    <a:gd name="T71" fmla="*/ 142 h 392"/>
                    <a:gd name="T72" fmla="*/ 0 w 505"/>
                    <a:gd name="T73" fmla="*/ 171 h 392"/>
                    <a:gd name="T74" fmla="*/ 16 w 505"/>
                    <a:gd name="T75" fmla="*/ 195 h 392"/>
                    <a:gd name="T76" fmla="*/ 32 w 505"/>
                    <a:gd name="T77" fmla="*/ 172 h 392"/>
                    <a:gd name="T78" fmla="*/ 57 w 505"/>
                    <a:gd name="T79" fmla="*/ 217 h 392"/>
                    <a:gd name="T80" fmla="*/ 103 w 505"/>
                    <a:gd name="T81" fmla="*/ 242 h 392"/>
                    <a:gd name="T82" fmla="*/ 129 w 505"/>
                    <a:gd name="T83" fmla="*/ 275 h 392"/>
                    <a:gd name="T84" fmla="*/ 173 w 505"/>
                    <a:gd name="T85" fmla="*/ 318 h 392"/>
                    <a:gd name="T86" fmla="*/ 254 w 505"/>
                    <a:gd name="T87" fmla="*/ 352 h 392"/>
                    <a:gd name="T88" fmla="*/ 284 w 505"/>
                    <a:gd name="T89" fmla="*/ 385 h 392"/>
                    <a:gd name="T90" fmla="*/ 305 w 505"/>
                    <a:gd name="T91" fmla="*/ 392 h 392"/>
                    <a:gd name="T92" fmla="*/ 360 w 505"/>
                    <a:gd name="T93" fmla="*/ 388 h 392"/>
                    <a:gd name="T94" fmla="*/ 490 w 505"/>
                    <a:gd name="T95" fmla="*/ 362 h 392"/>
                    <a:gd name="T96" fmla="*/ 496 w 505"/>
                    <a:gd name="T97" fmla="*/ 293 h 392"/>
                    <a:gd name="T98" fmla="*/ 480 w 505"/>
                    <a:gd name="T99" fmla="*/ 199 h 392"/>
                    <a:gd name="T100" fmla="*/ 452 w 505"/>
                    <a:gd name="T101" fmla="*/ 89 h 392"/>
                    <a:gd name="T102" fmla="*/ 415 w 505"/>
                    <a:gd name="T103" fmla="*/ 65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05" h="392">
                      <a:moveTo>
                        <a:pt x="415" y="65"/>
                      </a:moveTo>
                      <a:lnTo>
                        <a:pt x="421" y="73"/>
                      </a:lnTo>
                      <a:lnTo>
                        <a:pt x="427" y="83"/>
                      </a:lnTo>
                      <a:lnTo>
                        <a:pt x="434" y="92"/>
                      </a:lnTo>
                      <a:lnTo>
                        <a:pt x="440" y="98"/>
                      </a:lnTo>
                      <a:lnTo>
                        <a:pt x="446" y="103"/>
                      </a:lnTo>
                      <a:lnTo>
                        <a:pt x="451" y="110"/>
                      </a:lnTo>
                      <a:lnTo>
                        <a:pt x="454" y="118"/>
                      </a:lnTo>
                      <a:lnTo>
                        <a:pt x="452" y="130"/>
                      </a:lnTo>
                      <a:lnTo>
                        <a:pt x="449" y="147"/>
                      </a:lnTo>
                      <a:lnTo>
                        <a:pt x="448" y="169"/>
                      </a:lnTo>
                      <a:lnTo>
                        <a:pt x="446" y="186"/>
                      </a:lnTo>
                      <a:lnTo>
                        <a:pt x="446" y="194"/>
                      </a:lnTo>
                      <a:lnTo>
                        <a:pt x="445" y="198"/>
                      </a:lnTo>
                      <a:lnTo>
                        <a:pt x="441" y="200"/>
                      </a:lnTo>
                      <a:lnTo>
                        <a:pt x="434" y="190"/>
                      </a:lnTo>
                      <a:lnTo>
                        <a:pt x="425" y="155"/>
                      </a:lnTo>
                      <a:lnTo>
                        <a:pt x="419" y="145"/>
                      </a:lnTo>
                      <a:lnTo>
                        <a:pt x="413" y="132"/>
                      </a:lnTo>
                      <a:lnTo>
                        <a:pt x="406" y="119"/>
                      </a:lnTo>
                      <a:lnTo>
                        <a:pt x="399" y="107"/>
                      </a:lnTo>
                      <a:lnTo>
                        <a:pt x="392" y="94"/>
                      </a:lnTo>
                      <a:lnTo>
                        <a:pt x="385" y="84"/>
                      </a:lnTo>
                      <a:lnTo>
                        <a:pt x="380" y="74"/>
                      </a:lnTo>
                      <a:lnTo>
                        <a:pt x="374" y="68"/>
                      </a:lnTo>
                      <a:lnTo>
                        <a:pt x="369" y="63"/>
                      </a:lnTo>
                      <a:lnTo>
                        <a:pt x="362" y="58"/>
                      </a:lnTo>
                      <a:lnTo>
                        <a:pt x="355" y="54"/>
                      </a:lnTo>
                      <a:lnTo>
                        <a:pt x="349" y="48"/>
                      </a:lnTo>
                      <a:lnTo>
                        <a:pt x="340" y="45"/>
                      </a:lnTo>
                      <a:lnTo>
                        <a:pt x="332" y="40"/>
                      </a:lnTo>
                      <a:lnTo>
                        <a:pt x="323" y="36"/>
                      </a:lnTo>
                      <a:lnTo>
                        <a:pt x="315" y="33"/>
                      </a:lnTo>
                      <a:lnTo>
                        <a:pt x="319" y="38"/>
                      </a:lnTo>
                      <a:lnTo>
                        <a:pt x="323" y="42"/>
                      </a:lnTo>
                      <a:lnTo>
                        <a:pt x="327" y="47"/>
                      </a:lnTo>
                      <a:lnTo>
                        <a:pt x="331" y="51"/>
                      </a:lnTo>
                      <a:lnTo>
                        <a:pt x="342" y="64"/>
                      </a:lnTo>
                      <a:lnTo>
                        <a:pt x="352" y="79"/>
                      </a:lnTo>
                      <a:lnTo>
                        <a:pt x="359" y="92"/>
                      </a:lnTo>
                      <a:lnTo>
                        <a:pt x="362" y="98"/>
                      </a:lnTo>
                      <a:lnTo>
                        <a:pt x="364" y="107"/>
                      </a:lnTo>
                      <a:lnTo>
                        <a:pt x="368" y="126"/>
                      </a:lnTo>
                      <a:lnTo>
                        <a:pt x="374" y="149"/>
                      </a:lnTo>
                      <a:lnTo>
                        <a:pt x="381" y="165"/>
                      </a:lnTo>
                      <a:lnTo>
                        <a:pt x="383" y="170"/>
                      </a:lnTo>
                      <a:lnTo>
                        <a:pt x="382" y="176"/>
                      </a:lnTo>
                      <a:lnTo>
                        <a:pt x="380" y="179"/>
                      </a:lnTo>
                      <a:lnTo>
                        <a:pt x="374" y="182"/>
                      </a:lnTo>
                      <a:lnTo>
                        <a:pt x="368" y="180"/>
                      </a:lnTo>
                      <a:lnTo>
                        <a:pt x="360" y="175"/>
                      </a:lnTo>
                      <a:lnTo>
                        <a:pt x="350" y="163"/>
                      </a:lnTo>
                      <a:lnTo>
                        <a:pt x="339" y="146"/>
                      </a:lnTo>
                      <a:lnTo>
                        <a:pt x="335" y="140"/>
                      </a:lnTo>
                      <a:lnTo>
                        <a:pt x="329" y="133"/>
                      </a:lnTo>
                      <a:lnTo>
                        <a:pt x="324" y="125"/>
                      </a:lnTo>
                      <a:lnTo>
                        <a:pt x="319" y="118"/>
                      </a:lnTo>
                      <a:lnTo>
                        <a:pt x="313" y="109"/>
                      </a:lnTo>
                      <a:lnTo>
                        <a:pt x="308" y="101"/>
                      </a:lnTo>
                      <a:lnTo>
                        <a:pt x="304" y="93"/>
                      </a:lnTo>
                      <a:lnTo>
                        <a:pt x="300" y="84"/>
                      </a:lnTo>
                      <a:lnTo>
                        <a:pt x="299" y="83"/>
                      </a:lnTo>
                      <a:lnTo>
                        <a:pt x="297" y="79"/>
                      </a:lnTo>
                      <a:lnTo>
                        <a:pt x="293" y="74"/>
                      </a:lnTo>
                      <a:lnTo>
                        <a:pt x="290" y="69"/>
                      </a:lnTo>
                      <a:lnTo>
                        <a:pt x="284" y="63"/>
                      </a:lnTo>
                      <a:lnTo>
                        <a:pt x="278" y="56"/>
                      </a:lnTo>
                      <a:lnTo>
                        <a:pt x="273" y="50"/>
                      </a:lnTo>
                      <a:lnTo>
                        <a:pt x="266" y="45"/>
                      </a:lnTo>
                      <a:lnTo>
                        <a:pt x="262" y="43"/>
                      </a:lnTo>
                      <a:lnTo>
                        <a:pt x="254" y="39"/>
                      </a:lnTo>
                      <a:lnTo>
                        <a:pt x="241" y="32"/>
                      </a:lnTo>
                      <a:lnTo>
                        <a:pt x="226" y="25"/>
                      </a:lnTo>
                      <a:lnTo>
                        <a:pt x="210" y="17"/>
                      </a:lnTo>
                      <a:lnTo>
                        <a:pt x="195" y="10"/>
                      </a:lnTo>
                      <a:lnTo>
                        <a:pt x="183" y="4"/>
                      </a:lnTo>
                      <a:lnTo>
                        <a:pt x="175" y="2"/>
                      </a:lnTo>
                      <a:lnTo>
                        <a:pt x="164" y="0"/>
                      </a:lnTo>
                      <a:lnTo>
                        <a:pt x="155" y="1"/>
                      </a:lnTo>
                      <a:lnTo>
                        <a:pt x="149" y="5"/>
                      </a:lnTo>
                      <a:lnTo>
                        <a:pt x="147" y="16"/>
                      </a:lnTo>
                      <a:lnTo>
                        <a:pt x="150" y="21"/>
                      </a:lnTo>
                      <a:lnTo>
                        <a:pt x="155" y="27"/>
                      </a:lnTo>
                      <a:lnTo>
                        <a:pt x="160" y="33"/>
                      </a:lnTo>
                      <a:lnTo>
                        <a:pt x="165" y="38"/>
                      </a:lnTo>
                      <a:lnTo>
                        <a:pt x="171" y="41"/>
                      </a:lnTo>
                      <a:lnTo>
                        <a:pt x="177" y="42"/>
                      </a:lnTo>
                      <a:lnTo>
                        <a:pt x="183" y="41"/>
                      </a:lnTo>
                      <a:lnTo>
                        <a:pt x="188" y="38"/>
                      </a:lnTo>
                      <a:lnTo>
                        <a:pt x="190" y="40"/>
                      </a:lnTo>
                      <a:lnTo>
                        <a:pt x="192" y="45"/>
                      </a:lnTo>
                      <a:lnTo>
                        <a:pt x="195" y="50"/>
                      </a:lnTo>
                      <a:lnTo>
                        <a:pt x="202" y="58"/>
                      </a:lnTo>
                      <a:lnTo>
                        <a:pt x="209" y="66"/>
                      </a:lnTo>
                      <a:lnTo>
                        <a:pt x="220" y="73"/>
                      </a:lnTo>
                      <a:lnTo>
                        <a:pt x="230" y="79"/>
                      </a:lnTo>
                      <a:lnTo>
                        <a:pt x="244" y="81"/>
                      </a:lnTo>
                      <a:lnTo>
                        <a:pt x="246" y="88"/>
                      </a:lnTo>
                      <a:lnTo>
                        <a:pt x="252" y="103"/>
                      </a:lnTo>
                      <a:lnTo>
                        <a:pt x="259" y="121"/>
                      </a:lnTo>
                      <a:lnTo>
                        <a:pt x="266" y="133"/>
                      </a:lnTo>
                      <a:lnTo>
                        <a:pt x="268" y="137"/>
                      </a:lnTo>
                      <a:lnTo>
                        <a:pt x="270" y="141"/>
                      </a:lnTo>
                      <a:lnTo>
                        <a:pt x="271" y="147"/>
                      </a:lnTo>
                      <a:lnTo>
                        <a:pt x="271" y="151"/>
                      </a:lnTo>
                      <a:lnTo>
                        <a:pt x="274" y="153"/>
                      </a:lnTo>
                      <a:lnTo>
                        <a:pt x="274" y="153"/>
                      </a:lnTo>
                      <a:lnTo>
                        <a:pt x="273" y="152"/>
                      </a:lnTo>
                      <a:lnTo>
                        <a:pt x="273" y="152"/>
                      </a:lnTo>
                      <a:lnTo>
                        <a:pt x="271" y="151"/>
                      </a:lnTo>
                      <a:lnTo>
                        <a:pt x="270" y="153"/>
                      </a:lnTo>
                      <a:lnTo>
                        <a:pt x="268" y="153"/>
                      </a:lnTo>
                      <a:lnTo>
                        <a:pt x="263" y="153"/>
                      </a:lnTo>
                      <a:lnTo>
                        <a:pt x="259" y="151"/>
                      </a:lnTo>
                      <a:lnTo>
                        <a:pt x="252" y="146"/>
                      </a:lnTo>
                      <a:lnTo>
                        <a:pt x="244" y="140"/>
                      </a:lnTo>
                      <a:lnTo>
                        <a:pt x="233" y="132"/>
                      </a:lnTo>
                      <a:lnTo>
                        <a:pt x="222" y="121"/>
                      </a:lnTo>
                      <a:lnTo>
                        <a:pt x="214" y="115"/>
                      </a:lnTo>
                      <a:lnTo>
                        <a:pt x="206" y="110"/>
                      </a:lnTo>
                      <a:lnTo>
                        <a:pt x="198" y="104"/>
                      </a:lnTo>
                      <a:lnTo>
                        <a:pt x="191" y="100"/>
                      </a:lnTo>
                      <a:lnTo>
                        <a:pt x="185" y="95"/>
                      </a:lnTo>
                      <a:lnTo>
                        <a:pt x="179" y="91"/>
                      </a:lnTo>
                      <a:lnTo>
                        <a:pt x="175" y="87"/>
                      </a:lnTo>
                      <a:lnTo>
                        <a:pt x="171" y="84"/>
                      </a:lnTo>
                      <a:lnTo>
                        <a:pt x="164" y="78"/>
                      </a:lnTo>
                      <a:lnTo>
                        <a:pt x="156" y="71"/>
                      </a:lnTo>
                      <a:lnTo>
                        <a:pt x="147" y="65"/>
                      </a:lnTo>
                      <a:lnTo>
                        <a:pt x="137" y="60"/>
                      </a:lnTo>
                      <a:lnTo>
                        <a:pt x="126" y="54"/>
                      </a:lnTo>
                      <a:lnTo>
                        <a:pt x="118" y="50"/>
                      </a:lnTo>
                      <a:lnTo>
                        <a:pt x="110" y="47"/>
                      </a:lnTo>
                      <a:lnTo>
                        <a:pt x="106" y="45"/>
                      </a:lnTo>
                      <a:lnTo>
                        <a:pt x="101" y="43"/>
                      </a:lnTo>
                      <a:lnTo>
                        <a:pt x="94" y="41"/>
                      </a:lnTo>
                      <a:lnTo>
                        <a:pt x="85" y="39"/>
                      </a:lnTo>
                      <a:lnTo>
                        <a:pt x="77" y="38"/>
                      </a:lnTo>
                      <a:lnTo>
                        <a:pt x="69" y="38"/>
                      </a:lnTo>
                      <a:lnTo>
                        <a:pt x="62" y="39"/>
                      </a:lnTo>
                      <a:lnTo>
                        <a:pt x="58" y="42"/>
                      </a:lnTo>
                      <a:lnTo>
                        <a:pt x="59" y="49"/>
                      </a:lnTo>
                      <a:lnTo>
                        <a:pt x="61" y="50"/>
                      </a:lnTo>
                      <a:lnTo>
                        <a:pt x="65" y="55"/>
                      </a:lnTo>
                      <a:lnTo>
                        <a:pt x="72" y="60"/>
                      </a:lnTo>
                      <a:lnTo>
                        <a:pt x="80" y="65"/>
                      </a:lnTo>
                      <a:lnTo>
                        <a:pt x="88" y="71"/>
                      </a:lnTo>
                      <a:lnTo>
                        <a:pt x="96" y="76"/>
                      </a:lnTo>
                      <a:lnTo>
                        <a:pt x="103" y="78"/>
                      </a:lnTo>
                      <a:lnTo>
                        <a:pt x="108" y="77"/>
                      </a:lnTo>
                      <a:lnTo>
                        <a:pt x="110" y="79"/>
                      </a:lnTo>
                      <a:lnTo>
                        <a:pt x="115" y="85"/>
                      </a:lnTo>
                      <a:lnTo>
                        <a:pt x="123" y="93"/>
                      </a:lnTo>
                      <a:lnTo>
                        <a:pt x="132" y="103"/>
                      </a:lnTo>
                      <a:lnTo>
                        <a:pt x="144" y="115"/>
                      </a:lnTo>
                      <a:lnTo>
                        <a:pt x="156" y="126"/>
                      </a:lnTo>
                      <a:lnTo>
                        <a:pt x="169" y="138"/>
                      </a:lnTo>
                      <a:lnTo>
                        <a:pt x="182" y="148"/>
                      </a:lnTo>
                      <a:lnTo>
                        <a:pt x="195" y="162"/>
                      </a:lnTo>
                      <a:lnTo>
                        <a:pt x="211" y="183"/>
                      </a:lnTo>
                      <a:lnTo>
                        <a:pt x="226" y="208"/>
                      </a:lnTo>
                      <a:lnTo>
                        <a:pt x="239" y="235"/>
                      </a:lnTo>
                      <a:lnTo>
                        <a:pt x="247" y="260"/>
                      </a:lnTo>
                      <a:lnTo>
                        <a:pt x="249" y="278"/>
                      </a:lnTo>
                      <a:lnTo>
                        <a:pt x="244" y="290"/>
                      </a:lnTo>
                      <a:lnTo>
                        <a:pt x="229" y="290"/>
                      </a:lnTo>
                      <a:lnTo>
                        <a:pt x="207" y="281"/>
                      </a:lnTo>
                      <a:lnTo>
                        <a:pt x="186" y="268"/>
                      </a:lnTo>
                      <a:lnTo>
                        <a:pt x="164" y="252"/>
                      </a:lnTo>
                      <a:lnTo>
                        <a:pt x="144" y="235"/>
                      </a:lnTo>
                      <a:lnTo>
                        <a:pt x="124" y="216"/>
                      </a:lnTo>
                      <a:lnTo>
                        <a:pt x="106" y="199"/>
                      </a:lnTo>
                      <a:lnTo>
                        <a:pt x="88" y="184"/>
                      </a:lnTo>
                      <a:lnTo>
                        <a:pt x="73" y="172"/>
                      </a:lnTo>
                      <a:lnTo>
                        <a:pt x="63" y="165"/>
                      </a:lnTo>
                      <a:lnTo>
                        <a:pt x="54" y="159"/>
                      </a:lnTo>
                      <a:lnTo>
                        <a:pt x="44" y="153"/>
                      </a:lnTo>
                      <a:lnTo>
                        <a:pt x="36" y="148"/>
                      </a:lnTo>
                      <a:lnTo>
                        <a:pt x="28" y="145"/>
                      </a:lnTo>
                      <a:lnTo>
                        <a:pt x="21" y="142"/>
                      </a:lnTo>
                      <a:lnTo>
                        <a:pt x="16" y="141"/>
                      </a:lnTo>
                      <a:lnTo>
                        <a:pt x="10" y="142"/>
                      </a:lnTo>
                      <a:lnTo>
                        <a:pt x="5" y="151"/>
                      </a:lnTo>
                      <a:lnTo>
                        <a:pt x="2" y="162"/>
                      </a:lnTo>
                      <a:lnTo>
                        <a:pt x="0" y="171"/>
                      </a:lnTo>
                      <a:lnTo>
                        <a:pt x="3" y="178"/>
                      </a:lnTo>
                      <a:lnTo>
                        <a:pt x="4" y="179"/>
                      </a:lnTo>
                      <a:lnTo>
                        <a:pt x="6" y="183"/>
                      </a:lnTo>
                      <a:lnTo>
                        <a:pt x="10" y="189"/>
                      </a:lnTo>
                      <a:lnTo>
                        <a:pt x="16" y="195"/>
                      </a:lnTo>
                      <a:lnTo>
                        <a:pt x="20" y="194"/>
                      </a:lnTo>
                      <a:lnTo>
                        <a:pt x="26" y="191"/>
                      </a:lnTo>
                      <a:lnTo>
                        <a:pt x="29" y="180"/>
                      </a:lnTo>
                      <a:lnTo>
                        <a:pt x="33" y="165"/>
                      </a:lnTo>
                      <a:lnTo>
                        <a:pt x="32" y="172"/>
                      </a:lnTo>
                      <a:lnTo>
                        <a:pt x="32" y="187"/>
                      </a:lnTo>
                      <a:lnTo>
                        <a:pt x="34" y="202"/>
                      </a:lnTo>
                      <a:lnTo>
                        <a:pt x="42" y="212"/>
                      </a:lnTo>
                      <a:lnTo>
                        <a:pt x="49" y="214"/>
                      </a:lnTo>
                      <a:lnTo>
                        <a:pt x="57" y="217"/>
                      </a:lnTo>
                      <a:lnTo>
                        <a:pt x="66" y="222"/>
                      </a:lnTo>
                      <a:lnTo>
                        <a:pt x="77" y="228"/>
                      </a:lnTo>
                      <a:lnTo>
                        <a:pt x="86" y="233"/>
                      </a:lnTo>
                      <a:lnTo>
                        <a:pt x="95" y="238"/>
                      </a:lnTo>
                      <a:lnTo>
                        <a:pt x="103" y="242"/>
                      </a:lnTo>
                      <a:lnTo>
                        <a:pt x="110" y="244"/>
                      </a:lnTo>
                      <a:lnTo>
                        <a:pt x="116" y="247"/>
                      </a:lnTo>
                      <a:lnTo>
                        <a:pt x="119" y="254"/>
                      </a:lnTo>
                      <a:lnTo>
                        <a:pt x="124" y="263"/>
                      </a:lnTo>
                      <a:lnTo>
                        <a:pt x="129" y="275"/>
                      </a:lnTo>
                      <a:lnTo>
                        <a:pt x="133" y="286"/>
                      </a:lnTo>
                      <a:lnTo>
                        <a:pt x="140" y="297"/>
                      </a:lnTo>
                      <a:lnTo>
                        <a:pt x="148" y="306"/>
                      </a:lnTo>
                      <a:lnTo>
                        <a:pt x="160" y="313"/>
                      </a:lnTo>
                      <a:lnTo>
                        <a:pt x="173" y="318"/>
                      </a:lnTo>
                      <a:lnTo>
                        <a:pt x="190" y="323"/>
                      </a:lnTo>
                      <a:lnTo>
                        <a:pt x="206" y="329"/>
                      </a:lnTo>
                      <a:lnTo>
                        <a:pt x="223" y="336"/>
                      </a:lnTo>
                      <a:lnTo>
                        <a:pt x="239" y="343"/>
                      </a:lnTo>
                      <a:lnTo>
                        <a:pt x="254" y="352"/>
                      </a:lnTo>
                      <a:lnTo>
                        <a:pt x="267" y="361"/>
                      </a:lnTo>
                      <a:lnTo>
                        <a:pt x="278" y="373"/>
                      </a:lnTo>
                      <a:lnTo>
                        <a:pt x="281" y="376"/>
                      </a:lnTo>
                      <a:lnTo>
                        <a:pt x="283" y="381"/>
                      </a:lnTo>
                      <a:lnTo>
                        <a:pt x="284" y="385"/>
                      </a:lnTo>
                      <a:lnTo>
                        <a:pt x="286" y="390"/>
                      </a:lnTo>
                      <a:lnTo>
                        <a:pt x="291" y="391"/>
                      </a:lnTo>
                      <a:lnTo>
                        <a:pt x="296" y="391"/>
                      </a:lnTo>
                      <a:lnTo>
                        <a:pt x="300" y="392"/>
                      </a:lnTo>
                      <a:lnTo>
                        <a:pt x="305" y="392"/>
                      </a:lnTo>
                      <a:lnTo>
                        <a:pt x="309" y="392"/>
                      </a:lnTo>
                      <a:lnTo>
                        <a:pt x="315" y="392"/>
                      </a:lnTo>
                      <a:lnTo>
                        <a:pt x="320" y="392"/>
                      </a:lnTo>
                      <a:lnTo>
                        <a:pt x="325" y="391"/>
                      </a:lnTo>
                      <a:lnTo>
                        <a:pt x="360" y="388"/>
                      </a:lnTo>
                      <a:lnTo>
                        <a:pt x="393" y="384"/>
                      </a:lnTo>
                      <a:lnTo>
                        <a:pt x="423" y="381"/>
                      </a:lnTo>
                      <a:lnTo>
                        <a:pt x="451" y="375"/>
                      </a:lnTo>
                      <a:lnTo>
                        <a:pt x="473" y="369"/>
                      </a:lnTo>
                      <a:lnTo>
                        <a:pt x="490" y="362"/>
                      </a:lnTo>
                      <a:lnTo>
                        <a:pt x="502" y="354"/>
                      </a:lnTo>
                      <a:lnTo>
                        <a:pt x="505" y="343"/>
                      </a:lnTo>
                      <a:lnTo>
                        <a:pt x="504" y="335"/>
                      </a:lnTo>
                      <a:lnTo>
                        <a:pt x="501" y="315"/>
                      </a:lnTo>
                      <a:lnTo>
                        <a:pt x="496" y="293"/>
                      </a:lnTo>
                      <a:lnTo>
                        <a:pt x="494" y="277"/>
                      </a:lnTo>
                      <a:lnTo>
                        <a:pt x="490" y="259"/>
                      </a:lnTo>
                      <a:lnTo>
                        <a:pt x="486" y="232"/>
                      </a:lnTo>
                      <a:lnTo>
                        <a:pt x="481" y="209"/>
                      </a:lnTo>
                      <a:lnTo>
                        <a:pt x="480" y="199"/>
                      </a:lnTo>
                      <a:lnTo>
                        <a:pt x="480" y="133"/>
                      </a:lnTo>
                      <a:lnTo>
                        <a:pt x="479" y="130"/>
                      </a:lnTo>
                      <a:lnTo>
                        <a:pt x="474" y="119"/>
                      </a:lnTo>
                      <a:lnTo>
                        <a:pt x="466" y="106"/>
                      </a:lnTo>
                      <a:lnTo>
                        <a:pt x="452" y="89"/>
                      </a:lnTo>
                      <a:lnTo>
                        <a:pt x="420" y="61"/>
                      </a:lnTo>
                      <a:lnTo>
                        <a:pt x="420" y="61"/>
                      </a:lnTo>
                      <a:lnTo>
                        <a:pt x="419" y="62"/>
                      </a:lnTo>
                      <a:lnTo>
                        <a:pt x="416" y="63"/>
                      </a:lnTo>
                      <a:lnTo>
                        <a:pt x="415" y="65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4" name="Freeform 67"/>
                <p:cNvSpPr>
                  <a:spLocks/>
                </p:cNvSpPr>
                <p:nvPr/>
              </p:nvSpPr>
              <p:spPr bwMode="auto">
                <a:xfrm>
                  <a:off x="6335712" y="1824038"/>
                  <a:ext cx="50800" cy="155575"/>
                </a:xfrm>
                <a:custGeom>
                  <a:avLst/>
                  <a:gdLst>
                    <a:gd name="T0" fmla="*/ 66 w 66"/>
                    <a:gd name="T1" fmla="*/ 196 h 196"/>
                    <a:gd name="T2" fmla="*/ 66 w 66"/>
                    <a:gd name="T3" fmla="*/ 196 h 196"/>
                    <a:gd name="T4" fmla="*/ 63 w 66"/>
                    <a:gd name="T5" fmla="*/ 196 h 196"/>
                    <a:gd name="T6" fmla="*/ 61 w 66"/>
                    <a:gd name="T7" fmla="*/ 194 h 196"/>
                    <a:gd name="T8" fmla="*/ 58 w 66"/>
                    <a:gd name="T9" fmla="*/ 187 h 196"/>
                    <a:gd name="T10" fmla="*/ 53 w 66"/>
                    <a:gd name="T11" fmla="*/ 175 h 196"/>
                    <a:gd name="T12" fmla="*/ 46 w 66"/>
                    <a:gd name="T13" fmla="*/ 156 h 196"/>
                    <a:gd name="T14" fmla="*/ 38 w 66"/>
                    <a:gd name="T15" fmla="*/ 126 h 196"/>
                    <a:gd name="T16" fmla="*/ 29 w 66"/>
                    <a:gd name="T17" fmla="*/ 86 h 196"/>
                    <a:gd name="T18" fmla="*/ 0 w 66"/>
                    <a:gd name="T19" fmla="*/ 11 h 196"/>
                    <a:gd name="T20" fmla="*/ 0 w 66"/>
                    <a:gd name="T21" fmla="*/ 6 h 196"/>
                    <a:gd name="T22" fmla="*/ 4 w 66"/>
                    <a:gd name="T23" fmla="*/ 0 h 196"/>
                    <a:gd name="T24" fmla="*/ 10 w 66"/>
                    <a:gd name="T25" fmla="*/ 3 h 196"/>
                    <a:gd name="T26" fmla="*/ 25 w 66"/>
                    <a:gd name="T27" fmla="*/ 25 h 196"/>
                    <a:gd name="T28" fmla="*/ 34 w 66"/>
                    <a:gd name="T29" fmla="*/ 42 h 196"/>
                    <a:gd name="T30" fmla="*/ 40 w 66"/>
                    <a:gd name="T31" fmla="*/ 58 h 196"/>
                    <a:gd name="T32" fmla="*/ 46 w 66"/>
                    <a:gd name="T33" fmla="*/ 73 h 196"/>
                    <a:gd name="T34" fmla="*/ 51 w 66"/>
                    <a:gd name="T35" fmla="*/ 87 h 196"/>
                    <a:gd name="T36" fmla="*/ 54 w 66"/>
                    <a:gd name="T37" fmla="*/ 99 h 196"/>
                    <a:gd name="T38" fmla="*/ 57 w 66"/>
                    <a:gd name="T39" fmla="*/ 111 h 196"/>
                    <a:gd name="T40" fmla="*/ 59 w 66"/>
                    <a:gd name="T41" fmla="*/ 122 h 196"/>
                    <a:gd name="T42" fmla="*/ 60 w 66"/>
                    <a:gd name="T43" fmla="*/ 132 h 196"/>
                    <a:gd name="T44" fmla="*/ 62 w 66"/>
                    <a:gd name="T45" fmla="*/ 152 h 196"/>
                    <a:gd name="T46" fmla="*/ 63 w 66"/>
                    <a:gd name="T47" fmla="*/ 173 h 196"/>
                    <a:gd name="T48" fmla="*/ 66 w 66"/>
                    <a:gd name="T49" fmla="*/ 189 h 196"/>
                    <a:gd name="T50" fmla="*/ 66 w 66"/>
                    <a:gd name="T51" fmla="*/ 19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6" h="196">
                      <a:moveTo>
                        <a:pt x="66" y="196"/>
                      </a:moveTo>
                      <a:lnTo>
                        <a:pt x="66" y="196"/>
                      </a:lnTo>
                      <a:lnTo>
                        <a:pt x="63" y="196"/>
                      </a:lnTo>
                      <a:lnTo>
                        <a:pt x="61" y="194"/>
                      </a:lnTo>
                      <a:lnTo>
                        <a:pt x="58" y="187"/>
                      </a:lnTo>
                      <a:lnTo>
                        <a:pt x="53" y="175"/>
                      </a:lnTo>
                      <a:lnTo>
                        <a:pt x="46" y="156"/>
                      </a:lnTo>
                      <a:lnTo>
                        <a:pt x="38" y="126"/>
                      </a:lnTo>
                      <a:lnTo>
                        <a:pt x="29" y="86"/>
                      </a:lnTo>
                      <a:lnTo>
                        <a:pt x="0" y="11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10" y="3"/>
                      </a:lnTo>
                      <a:lnTo>
                        <a:pt x="25" y="25"/>
                      </a:lnTo>
                      <a:lnTo>
                        <a:pt x="34" y="42"/>
                      </a:lnTo>
                      <a:lnTo>
                        <a:pt x="40" y="58"/>
                      </a:lnTo>
                      <a:lnTo>
                        <a:pt x="46" y="73"/>
                      </a:lnTo>
                      <a:lnTo>
                        <a:pt x="51" y="87"/>
                      </a:lnTo>
                      <a:lnTo>
                        <a:pt x="54" y="99"/>
                      </a:lnTo>
                      <a:lnTo>
                        <a:pt x="57" y="111"/>
                      </a:lnTo>
                      <a:lnTo>
                        <a:pt x="59" y="122"/>
                      </a:lnTo>
                      <a:lnTo>
                        <a:pt x="60" y="132"/>
                      </a:lnTo>
                      <a:lnTo>
                        <a:pt x="62" y="152"/>
                      </a:lnTo>
                      <a:lnTo>
                        <a:pt x="63" y="173"/>
                      </a:lnTo>
                      <a:lnTo>
                        <a:pt x="66" y="189"/>
                      </a:lnTo>
                      <a:lnTo>
                        <a:pt x="66" y="196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5" name="Freeform 68"/>
                <p:cNvSpPr>
                  <a:spLocks/>
                </p:cNvSpPr>
                <p:nvPr/>
              </p:nvSpPr>
              <p:spPr bwMode="auto">
                <a:xfrm>
                  <a:off x="6407149" y="1849438"/>
                  <a:ext cx="30163" cy="106363"/>
                </a:xfrm>
                <a:custGeom>
                  <a:avLst/>
                  <a:gdLst>
                    <a:gd name="T0" fmla="*/ 30 w 38"/>
                    <a:gd name="T1" fmla="*/ 134 h 134"/>
                    <a:gd name="T2" fmla="*/ 25 w 38"/>
                    <a:gd name="T3" fmla="*/ 129 h 134"/>
                    <a:gd name="T4" fmla="*/ 23 w 38"/>
                    <a:gd name="T5" fmla="*/ 111 h 134"/>
                    <a:gd name="T6" fmla="*/ 22 w 38"/>
                    <a:gd name="T7" fmla="*/ 91 h 134"/>
                    <a:gd name="T8" fmla="*/ 21 w 38"/>
                    <a:gd name="T9" fmla="*/ 74 h 134"/>
                    <a:gd name="T10" fmla="*/ 16 w 38"/>
                    <a:gd name="T11" fmla="*/ 57 h 134"/>
                    <a:gd name="T12" fmla="*/ 9 w 38"/>
                    <a:gd name="T13" fmla="*/ 35 h 134"/>
                    <a:gd name="T14" fmla="*/ 4 w 38"/>
                    <a:gd name="T15" fmla="*/ 15 h 134"/>
                    <a:gd name="T16" fmla="*/ 0 w 38"/>
                    <a:gd name="T17" fmla="*/ 7 h 134"/>
                    <a:gd name="T18" fmla="*/ 5 w 38"/>
                    <a:gd name="T19" fmla="*/ 0 h 134"/>
                    <a:gd name="T20" fmla="*/ 15 w 38"/>
                    <a:gd name="T21" fmla="*/ 13 h 134"/>
                    <a:gd name="T22" fmla="*/ 25 w 38"/>
                    <a:gd name="T23" fmla="*/ 38 h 134"/>
                    <a:gd name="T24" fmla="*/ 34 w 38"/>
                    <a:gd name="T25" fmla="*/ 63 h 134"/>
                    <a:gd name="T26" fmla="*/ 37 w 38"/>
                    <a:gd name="T27" fmla="*/ 86 h 134"/>
                    <a:gd name="T28" fmla="*/ 38 w 38"/>
                    <a:gd name="T29" fmla="*/ 108 h 134"/>
                    <a:gd name="T30" fmla="*/ 36 w 38"/>
                    <a:gd name="T31" fmla="*/ 126 h 134"/>
                    <a:gd name="T32" fmla="*/ 30 w 38"/>
                    <a:gd name="T33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8" h="134">
                      <a:moveTo>
                        <a:pt x="30" y="134"/>
                      </a:moveTo>
                      <a:lnTo>
                        <a:pt x="25" y="129"/>
                      </a:lnTo>
                      <a:lnTo>
                        <a:pt x="23" y="111"/>
                      </a:lnTo>
                      <a:lnTo>
                        <a:pt x="22" y="91"/>
                      </a:lnTo>
                      <a:lnTo>
                        <a:pt x="21" y="74"/>
                      </a:lnTo>
                      <a:lnTo>
                        <a:pt x="16" y="57"/>
                      </a:lnTo>
                      <a:lnTo>
                        <a:pt x="9" y="35"/>
                      </a:lnTo>
                      <a:lnTo>
                        <a:pt x="4" y="15"/>
                      </a:lnTo>
                      <a:lnTo>
                        <a:pt x="0" y="7"/>
                      </a:lnTo>
                      <a:lnTo>
                        <a:pt x="5" y="0"/>
                      </a:lnTo>
                      <a:lnTo>
                        <a:pt x="15" y="13"/>
                      </a:lnTo>
                      <a:lnTo>
                        <a:pt x="25" y="38"/>
                      </a:lnTo>
                      <a:lnTo>
                        <a:pt x="34" y="63"/>
                      </a:lnTo>
                      <a:lnTo>
                        <a:pt x="37" y="86"/>
                      </a:lnTo>
                      <a:lnTo>
                        <a:pt x="38" y="108"/>
                      </a:lnTo>
                      <a:lnTo>
                        <a:pt x="36" y="126"/>
                      </a:lnTo>
                      <a:lnTo>
                        <a:pt x="30" y="134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6" name="Freeform 445"/>
                <p:cNvSpPr>
                  <a:spLocks/>
                </p:cNvSpPr>
                <p:nvPr/>
              </p:nvSpPr>
              <p:spPr bwMode="auto">
                <a:xfrm>
                  <a:off x="6097587" y="1806575"/>
                  <a:ext cx="114300" cy="115888"/>
                </a:xfrm>
                <a:custGeom>
                  <a:avLst/>
                  <a:gdLst>
                    <a:gd name="T0" fmla="*/ 17 w 144"/>
                    <a:gd name="T1" fmla="*/ 0 h 148"/>
                    <a:gd name="T2" fmla="*/ 16 w 144"/>
                    <a:gd name="T3" fmla="*/ 7 h 148"/>
                    <a:gd name="T4" fmla="*/ 16 w 144"/>
                    <a:gd name="T5" fmla="*/ 22 h 148"/>
                    <a:gd name="T6" fmla="*/ 18 w 144"/>
                    <a:gd name="T7" fmla="*/ 37 h 148"/>
                    <a:gd name="T8" fmla="*/ 26 w 144"/>
                    <a:gd name="T9" fmla="*/ 47 h 148"/>
                    <a:gd name="T10" fmla="*/ 33 w 144"/>
                    <a:gd name="T11" fmla="*/ 49 h 148"/>
                    <a:gd name="T12" fmla="*/ 41 w 144"/>
                    <a:gd name="T13" fmla="*/ 52 h 148"/>
                    <a:gd name="T14" fmla="*/ 50 w 144"/>
                    <a:gd name="T15" fmla="*/ 57 h 148"/>
                    <a:gd name="T16" fmla="*/ 61 w 144"/>
                    <a:gd name="T17" fmla="*/ 63 h 148"/>
                    <a:gd name="T18" fmla="*/ 70 w 144"/>
                    <a:gd name="T19" fmla="*/ 68 h 148"/>
                    <a:gd name="T20" fmla="*/ 79 w 144"/>
                    <a:gd name="T21" fmla="*/ 73 h 148"/>
                    <a:gd name="T22" fmla="*/ 87 w 144"/>
                    <a:gd name="T23" fmla="*/ 77 h 148"/>
                    <a:gd name="T24" fmla="*/ 94 w 144"/>
                    <a:gd name="T25" fmla="*/ 79 h 148"/>
                    <a:gd name="T26" fmla="*/ 100 w 144"/>
                    <a:gd name="T27" fmla="*/ 82 h 148"/>
                    <a:gd name="T28" fmla="*/ 103 w 144"/>
                    <a:gd name="T29" fmla="*/ 89 h 148"/>
                    <a:gd name="T30" fmla="*/ 108 w 144"/>
                    <a:gd name="T31" fmla="*/ 98 h 148"/>
                    <a:gd name="T32" fmla="*/ 113 w 144"/>
                    <a:gd name="T33" fmla="*/ 110 h 148"/>
                    <a:gd name="T34" fmla="*/ 117 w 144"/>
                    <a:gd name="T35" fmla="*/ 121 h 148"/>
                    <a:gd name="T36" fmla="*/ 124 w 144"/>
                    <a:gd name="T37" fmla="*/ 132 h 148"/>
                    <a:gd name="T38" fmla="*/ 132 w 144"/>
                    <a:gd name="T39" fmla="*/ 141 h 148"/>
                    <a:gd name="T40" fmla="*/ 144 w 144"/>
                    <a:gd name="T41" fmla="*/ 148 h 148"/>
                    <a:gd name="T42" fmla="*/ 134 w 144"/>
                    <a:gd name="T43" fmla="*/ 143 h 148"/>
                    <a:gd name="T44" fmla="*/ 126 w 144"/>
                    <a:gd name="T45" fmla="*/ 135 h 148"/>
                    <a:gd name="T46" fmla="*/ 118 w 144"/>
                    <a:gd name="T47" fmla="*/ 126 h 148"/>
                    <a:gd name="T48" fmla="*/ 110 w 144"/>
                    <a:gd name="T49" fmla="*/ 115 h 148"/>
                    <a:gd name="T50" fmla="*/ 102 w 144"/>
                    <a:gd name="T51" fmla="*/ 103 h 148"/>
                    <a:gd name="T52" fmla="*/ 92 w 144"/>
                    <a:gd name="T53" fmla="*/ 93 h 148"/>
                    <a:gd name="T54" fmla="*/ 80 w 144"/>
                    <a:gd name="T55" fmla="*/ 85 h 148"/>
                    <a:gd name="T56" fmla="*/ 66 w 144"/>
                    <a:gd name="T57" fmla="*/ 79 h 148"/>
                    <a:gd name="T58" fmla="*/ 57 w 144"/>
                    <a:gd name="T59" fmla="*/ 75 h 148"/>
                    <a:gd name="T60" fmla="*/ 47 w 144"/>
                    <a:gd name="T61" fmla="*/ 71 h 148"/>
                    <a:gd name="T62" fmla="*/ 38 w 144"/>
                    <a:gd name="T63" fmla="*/ 65 h 148"/>
                    <a:gd name="T64" fmla="*/ 30 w 144"/>
                    <a:gd name="T65" fmla="*/ 58 h 148"/>
                    <a:gd name="T66" fmla="*/ 20 w 144"/>
                    <a:gd name="T67" fmla="*/ 51 h 148"/>
                    <a:gd name="T68" fmla="*/ 12 w 144"/>
                    <a:gd name="T69" fmla="*/ 44 h 148"/>
                    <a:gd name="T70" fmla="*/ 5 w 144"/>
                    <a:gd name="T71" fmla="*/ 37 h 148"/>
                    <a:gd name="T72" fmla="*/ 0 w 144"/>
                    <a:gd name="T73" fmla="*/ 30 h 148"/>
                    <a:gd name="T74" fmla="*/ 4 w 144"/>
                    <a:gd name="T75" fmla="*/ 29 h 148"/>
                    <a:gd name="T76" fmla="*/ 10 w 144"/>
                    <a:gd name="T77" fmla="*/ 26 h 148"/>
                    <a:gd name="T78" fmla="*/ 13 w 144"/>
                    <a:gd name="T79" fmla="*/ 15 h 148"/>
                    <a:gd name="T80" fmla="*/ 17 w 144"/>
                    <a:gd name="T81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44" h="148">
                      <a:moveTo>
                        <a:pt x="17" y="0"/>
                      </a:moveTo>
                      <a:lnTo>
                        <a:pt x="16" y="7"/>
                      </a:lnTo>
                      <a:lnTo>
                        <a:pt x="16" y="22"/>
                      </a:lnTo>
                      <a:lnTo>
                        <a:pt x="18" y="37"/>
                      </a:lnTo>
                      <a:lnTo>
                        <a:pt x="26" y="47"/>
                      </a:lnTo>
                      <a:lnTo>
                        <a:pt x="33" y="49"/>
                      </a:lnTo>
                      <a:lnTo>
                        <a:pt x="41" y="52"/>
                      </a:lnTo>
                      <a:lnTo>
                        <a:pt x="50" y="57"/>
                      </a:lnTo>
                      <a:lnTo>
                        <a:pt x="61" y="63"/>
                      </a:lnTo>
                      <a:lnTo>
                        <a:pt x="70" y="68"/>
                      </a:lnTo>
                      <a:lnTo>
                        <a:pt x="79" y="73"/>
                      </a:lnTo>
                      <a:lnTo>
                        <a:pt x="87" y="77"/>
                      </a:lnTo>
                      <a:lnTo>
                        <a:pt x="94" y="79"/>
                      </a:lnTo>
                      <a:lnTo>
                        <a:pt x="100" y="82"/>
                      </a:lnTo>
                      <a:lnTo>
                        <a:pt x="103" y="89"/>
                      </a:lnTo>
                      <a:lnTo>
                        <a:pt x="108" y="98"/>
                      </a:lnTo>
                      <a:lnTo>
                        <a:pt x="113" y="110"/>
                      </a:lnTo>
                      <a:lnTo>
                        <a:pt x="117" y="121"/>
                      </a:lnTo>
                      <a:lnTo>
                        <a:pt x="124" y="132"/>
                      </a:lnTo>
                      <a:lnTo>
                        <a:pt x="132" y="141"/>
                      </a:lnTo>
                      <a:lnTo>
                        <a:pt x="144" y="148"/>
                      </a:lnTo>
                      <a:lnTo>
                        <a:pt x="134" y="143"/>
                      </a:lnTo>
                      <a:lnTo>
                        <a:pt x="126" y="135"/>
                      </a:lnTo>
                      <a:lnTo>
                        <a:pt x="118" y="126"/>
                      </a:lnTo>
                      <a:lnTo>
                        <a:pt x="110" y="115"/>
                      </a:lnTo>
                      <a:lnTo>
                        <a:pt x="102" y="103"/>
                      </a:lnTo>
                      <a:lnTo>
                        <a:pt x="92" y="93"/>
                      </a:lnTo>
                      <a:lnTo>
                        <a:pt x="80" y="85"/>
                      </a:lnTo>
                      <a:lnTo>
                        <a:pt x="66" y="79"/>
                      </a:lnTo>
                      <a:lnTo>
                        <a:pt x="57" y="75"/>
                      </a:lnTo>
                      <a:lnTo>
                        <a:pt x="47" y="71"/>
                      </a:lnTo>
                      <a:lnTo>
                        <a:pt x="38" y="65"/>
                      </a:lnTo>
                      <a:lnTo>
                        <a:pt x="30" y="58"/>
                      </a:lnTo>
                      <a:lnTo>
                        <a:pt x="20" y="51"/>
                      </a:lnTo>
                      <a:lnTo>
                        <a:pt x="12" y="44"/>
                      </a:lnTo>
                      <a:lnTo>
                        <a:pt x="5" y="37"/>
                      </a:lnTo>
                      <a:lnTo>
                        <a:pt x="0" y="30"/>
                      </a:lnTo>
                      <a:lnTo>
                        <a:pt x="4" y="29"/>
                      </a:lnTo>
                      <a:lnTo>
                        <a:pt x="10" y="26"/>
                      </a:lnTo>
                      <a:lnTo>
                        <a:pt x="13" y="15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7" name="Freeform 446"/>
                <p:cNvSpPr>
                  <a:spLocks/>
                </p:cNvSpPr>
                <p:nvPr/>
              </p:nvSpPr>
              <p:spPr bwMode="auto">
                <a:xfrm>
                  <a:off x="6211887" y="1922463"/>
                  <a:ext cx="100013" cy="61913"/>
                </a:xfrm>
                <a:custGeom>
                  <a:avLst/>
                  <a:gdLst>
                    <a:gd name="T0" fmla="*/ 118 w 126"/>
                    <a:gd name="T1" fmla="*/ 60 h 77"/>
                    <a:gd name="T2" fmla="*/ 121 w 126"/>
                    <a:gd name="T3" fmla="*/ 63 h 77"/>
                    <a:gd name="T4" fmla="*/ 123 w 126"/>
                    <a:gd name="T5" fmla="*/ 68 h 77"/>
                    <a:gd name="T6" fmla="*/ 124 w 126"/>
                    <a:gd name="T7" fmla="*/ 72 h 77"/>
                    <a:gd name="T8" fmla="*/ 126 w 126"/>
                    <a:gd name="T9" fmla="*/ 77 h 77"/>
                    <a:gd name="T10" fmla="*/ 102 w 126"/>
                    <a:gd name="T11" fmla="*/ 70 h 77"/>
                    <a:gd name="T12" fmla="*/ 81 w 126"/>
                    <a:gd name="T13" fmla="*/ 61 h 77"/>
                    <a:gd name="T14" fmla="*/ 62 w 126"/>
                    <a:gd name="T15" fmla="*/ 49 h 77"/>
                    <a:gd name="T16" fmla="*/ 46 w 126"/>
                    <a:gd name="T17" fmla="*/ 37 h 77"/>
                    <a:gd name="T18" fmla="*/ 32 w 126"/>
                    <a:gd name="T19" fmla="*/ 24 h 77"/>
                    <a:gd name="T20" fmla="*/ 19 w 126"/>
                    <a:gd name="T21" fmla="*/ 13 h 77"/>
                    <a:gd name="T22" fmla="*/ 9 w 126"/>
                    <a:gd name="T23" fmla="*/ 5 h 77"/>
                    <a:gd name="T24" fmla="*/ 0 w 126"/>
                    <a:gd name="T25" fmla="*/ 0 h 77"/>
                    <a:gd name="T26" fmla="*/ 13 w 126"/>
                    <a:gd name="T27" fmla="*/ 5 h 77"/>
                    <a:gd name="T28" fmla="*/ 30 w 126"/>
                    <a:gd name="T29" fmla="*/ 10 h 77"/>
                    <a:gd name="T30" fmla="*/ 46 w 126"/>
                    <a:gd name="T31" fmla="*/ 16 h 77"/>
                    <a:gd name="T32" fmla="*/ 63 w 126"/>
                    <a:gd name="T33" fmla="*/ 23 h 77"/>
                    <a:gd name="T34" fmla="*/ 79 w 126"/>
                    <a:gd name="T35" fmla="*/ 30 h 77"/>
                    <a:gd name="T36" fmla="*/ 94 w 126"/>
                    <a:gd name="T37" fmla="*/ 39 h 77"/>
                    <a:gd name="T38" fmla="*/ 107 w 126"/>
                    <a:gd name="T39" fmla="*/ 48 h 77"/>
                    <a:gd name="T40" fmla="*/ 118 w 126"/>
                    <a:gd name="T41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26" h="77">
                      <a:moveTo>
                        <a:pt x="118" y="60"/>
                      </a:moveTo>
                      <a:lnTo>
                        <a:pt x="121" y="63"/>
                      </a:lnTo>
                      <a:lnTo>
                        <a:pt x="123" y="68"/>
                      </a:lnTo>
                      <a:lnTo>
                        <a:pt x="124" y="72"/>
                      </a:lnTo>
                      <a:lnTo>
                        <a:pt x="126" y="77"/>
                      </a:lnTo>
                      <a:lnTo>
                        <a:pt x="102" y="70"/>
                      </a:lnTo>
                      <a:lnTo>
                        <a:pt x="81" y="61"/>
                      </a:lnTo>
                      <a:lnTo>
                        <a:pt x="62" y="49"/>
                      </a:lnTo>
                      <a:lnTo>
                        <a:pt x="46" y="37"/>
                      </a:lnTo>
                      <a:lnTo>
                        <a:pt x="32" y="24"/>
                      </a:lnTo>
                      <a:lnTo>
                        <a:pt x="19" y="13"/>
                      </a:lnTo>
                      <a:lnTo>
                        <a:pt x="9" y="5"/>
                      </a:lnTo>
                      <a:lnTo>
                        <a:pt x="0" y="0"/>
                      </a:lnTo>
                      <a:lnTo>
                        <a:pt x="13" y="5"/>
                      </a:lnTo>
                      <a:lnTo>
                        <a:pt x="30" y="10"/>
                      </a:lnTo>
                      <a:lnTo>
                        <a:pt x="46" y="16"/>
                      </a:lnTo>
                      <a:lnTo>
                        <a:pt x="63" y="23"/>
                      </a:lnTo>
                      <a:lnTo>
                        <a:pt x="79" y="30"/>
                      </a:lnTo>
                      <a:lnTo>
                        <a:pt x="94" y="39"/>
                      </a:lnTo>
                      <a:lnTo>
                        <a:pt x="107" y="48"/>
                      </a:lnTo>
                      <a:lnTo>
                        <a:pt x="118" y="60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8" name="Freeform 447"/>
                <p:cNvSpPr>
                  <a:spLocks/>
                </p:cNvSpPr>
                <p:nvPr/>
              </p:nvSpPr>
              <p:spPr bwMode="auto">
                <a:xfrm>
                  <a:off x="6261099" y="1770063"/>
                  <a:ext cx="39688" cy="25400"/>
                </a:xfrm>
                <a:custGeom>
                  <a:avLst/>
                  <a:gdLst>
                    <a:gd name="T0" fmla="*/ 0 w 49"/>
                    <a:gd name="T1" fmla="*/ 0 h 32"/>
                    <a:gd name="T2" fmla="*/ 8 w 49"/>
                    <a:gd name="T3" fmla="*/ 4 h 32"/>
                    <a:gd name="T4" fmla="*/ 16 w 49"/>
                    <a:gd name="T5" fmla="*/ 10 h 32"/>
                    <a:gd name="T6" fmla="*/ 23 w 49"/>
                    <a:gd name="T7" fmla="*/ 15 h 32"/>
                    <a:gd name="T8" fmla="*/ 30 w 49"/>
                    <a:gd name="T9" fmla="*/ 18 h 32"/>
                    <a:gd name="T10" fmla="*/ 37 w 49"/>
                    <a:gd name="T11" fmla="*/ 23 h 32"/>
                    <a:gd name="T12" fmla="*/ 41 w 49"/>
                    <a:gd name="T13" fmla="*/ 25 h 32"/>
                    <a:gd name="T14" fmla="*/ 46 w 49"/>
                    <a:gd name="T15" fmla="*/ 28 h 32"/>
                    <a:gd name="T16" fmla="*/ 49 w 49"/>
                    <a:gd name="T17" fmla="*/ 30 h 32"/>
                    <a:gd name="T18" fmla="*/ 48 w 49"/>
                    <a:gd name="T19" fmla="*/ 32 h 32"/>
                    <a:gd name="T20" fmla="*/ 46 w 49"/>
                    <a:gd name="T21" fmla="*/ 32 h 32"/>
                    <a:gd name="T22" fmla="*/ 41 w 49"/>
                    <a:gd name="T23" fmla="*/ 32 h 32"/>
                    <a:gd name="T24" fmla="*/ 37 w 49"/>
                    <a:gd name="T25" fmla="*/ 30 h 32"/>
                    <a:gd name="T26" fmla="*/ 30 w 49"/>
                    <a:gd name="T27" fmla="*/ 25 h 32"/>
                    <a:gd name="T28" fmla="*/ 22 w 49"/>
                    <a:gd name="T29" fmla="*/ 19 h 32"/>
                    <a:gd name="T30" fmla="*/ 11 w 49"/>
                    <a:gd name="T31" fmla="*/ 11 h 32"/>
                    <a:gd name="T32" fmla="*/ 0 w 49"/>
                    <a:gd name="T3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9" h="32">
                      <a:moveTo>
                        <a:pt x="0" y="0"/>
                      </a:moveTo>
                      <a:lnTo>
                        <a:pt x="8" y="4"/>
                      </a:lnTo>
                      <a:lnTo>
                        <a:pt x="16" y="10"/>
                      </a:lnTo>
                      <a:lnTo>
                        <a:pt x="23" y="15"/>
                      </a:lnTo>
                      <a:lnTo>
                        <a:pt x="30" y="18"/>
                      </a:lnTo>
                      <a:lnTo>
                        <a:pt x="37" y="23"/>
                      </a:lnTo>
                      <a:lnTo>
                        <a:pt x="41" y="25"/>
                      </a:lnTo>
                      <a:lnTo>
                        <a:pt x="46" y="28"/>
                      </a:lnTo>
                      <a:lnTo>
                        <a:pt x="49" y="30"/>
                      </a:lnTo>
                      <a:lnTo>
                        <a:pt x="48" y="32"/>
                      </a:lnTo>
                      <a:lnTo>
                        <a:pt x="46" y="32"/>
                      </a:lnTo>
                      <a:lnTo>
                        <a:pt x="41" y="32"/>
                      </a:lnTo>
                      <a:lnTo>
                        <a:pt x="37" y="30"/>
                      </a:lnTo>
                      <a:lnTo>
                        <a:pt x="30" y="25"/>
                      </a:lnTo>
                      <a:lnTo>
                        <a:pt x="22" y="19"/>
                      </a:lnTo>
                      <a:lnTo>
                        <a:pt x="11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9" name="Freeform 448"/>
                <p:cNvSpPr>
                  <a:spLocks/>
                </p:cNvSpPr>
                <p:nvPr/>
              </p:nvSpPr>
              <p:spPr bwMode="auto">
                <a:xfrm>
                  <a:off x="6200774" y="1687513"/>
                  <a:ext cx="100013" cy="106363"/>
                </a:xfrm>
                <a:custGeom>
                  <a:avLst/>
                  <a:gdLst>
                    <a:gd name="T0" fmla="*/ 41 w 124"/>
                    <a:gd name="T1" fmla="*/ 22 h 135"/>
                    <a:gd name="T2" fmla="*/ 43 w 124"/>
                    <a:gd name="T3" fmla="*/ 24 h 135"/>
                    <a:gd name="T4" fmla="*/ 45 w 124"/>
                    <a:gd name="T5" fmla="*/ 29 h 135"/>
                    <a:gd name="T6" fmla="*/ 48 w 124"/>
                    <a:gd name="T7" fmla="*/ 34 h 135"/>
                    <a:gd name="T8" fmla="*/ 55 w 124"/>
                    <a:gd name="T9" fmla="*/ 42 h 135"/>
                    <a:gd name="T10" fmla="*/ 62 w 124"/>
                    <a:gd name="T11" fmla="*/ 50 h 135"/>
                    <a:gd name="T12" fmla="*/ 73 w 124"/>
                    <a:gd name="T13" fmla="*/ 57 h 135"/>
                    <a:gd name="T14" fmla="*/ 83 w 124"/>
                    <a:gd name="T15" fmla="*/ 63 h 135"/>
                    <a:gd name="T16" fmla="*/ 97 w 124"/>
                    <a:gd name="T17" fmla="*/ 65 h 135"/>
                    <a:gd name="T18" fmla="*/ 99 w 124"/>
                    <a:gd name="T19" fmla="*/ 72 h 135"/>
                    <a:gd name="T20" fmla="*/ 105 w 124"/>
                    <a:gd name="T21" fmla="*/ 87 h 135"/>
                    <a:gd name="T22" fmla="*/ 112 w 124"/>
                    <a:gd name="T23" fmla="*/ 105 h 135"/>
                    <a:gd name="T24" fmla="*/ 119 w 124"/>
                    <a:gd name="T25" fmla="*/ 117 h 135"/>
                    <a:gd name="T26" fmla="*/ 121 w 124"/>
                    <a:gd name="T27" fmla="*/ 121 h 135"/>
                    <a:gd name="T28" fmla="*/ 123 w 124"/>
                    <a:gd name="T29" fmla="*/ 125 h 135"/>
                    <a:gd name="T30" fmla="*/ 124 w 124"/>
                    <a:gd name="T31" fmla="*/ 131 h 135"/>
                    <a:gd name="T32" fmla="*/ 124 w 124"/>
                    <a:gd name="T33" fmla="*/ 135 h 135"/>
                    <a:gd name="T34" fmla="*/ 93 w 124"/>
                    <a:gd name="T35" fmla="*/ 103 h 135"/>
                    <a:gd name="T36" fmla="*/ 73 w 124"/>
                    <a:gd name="T37" fmla="*/ 72 h 135"/>
                    <a:gd name="T38" fmla="*/ 61 w 124"/>
                    <a:gd name="T39" fmla="*/ 65 h 135"/>
                    <a:gd name="T40" fmla="*/ 52 w 124"/>
                    <a:gd name="T41" fmla="*/ 56 h 135"/>
                    <a:gd name="T42" fmla="*/ 46 w 124"/>
                    <a:gd name="T43" fmla="*/ 48 h 135"/>
                    <a:gd name="T44" fmla="*/ 44 w 124"/>
                    <a:gd name="T45" fmla="*/ 45 h 135"/>
                    <a:gd name="T46" fmla="*/ 43 w 124"/>
                    <a:gd name="T47" fmla="*/ 45 h 135"/>
                    <a:gd name="T48" fmla="*/ 38 w 124"/>
                    <a:gd name="T49" fmla="*/ 42 h 135"/>
                    <a:gd name="T50" fmla="*/ 32 w 124"/>
                    <a:gd name="T51" fmla="*/ 40 h 135"/>
                    <a:gd name="T52" fmla="*/ 24 w 124"/>
                    <a:gd name="T53" fmla="*/ 37 h 135"/>
                    <a:gd name="T54" fmla="*/ 17 w 124"/>
                    <a:gd name="T55" fmla="*/ 32 h 135"/>
                    <a:gd name="T56" fmla="*/ 10 w 124"/>
                    <a:gd name="T57" fmla="*/ 26 h 135"/>
                    <a:gd name="T58" fmla="*/ 5 w 124"/>
                    <a:gd name="T59" fmla="*/ 18 h 135"/>
                    <a:gd name="T60" fmla="*/ 1 w 124"/>
                    <a:gd name="T61" fmla="*/ 9 h 135"/>
                    <a:gd name="T62" fmla="*/ 1 w 124"/>
                    <a:gd name="T63" fmla="*/ 7 h 135"/>
                    <a:gd name="T64" fmla="*/ 1 w 124"/>
                    <a:gd name="T65" fmla="*/ 4 h 135"/>
                    <a:gd name="T66" fmla="*/ 0 w 124"/>
                    <a:gd name="T67" fmla="*/ 2 h 135"/>
                    <a:gd name="T68" fmla="*/ 0 w 124"/>
                    <a:gd name="T69" fmla="*/ 0 h 135"/>
                    <a:gd name="T70" fmla="*/ 3 w 124"/>
                    <a:gd name="T71" fmla="*/ 5 h 135"/>
                    <a:gd name="T72" fmla="*/ 8 w 124"/>
                    <a:gd name="T73" fmla="*/ 11 h 135"/>
                    <a:gd name="T74" fmla="*/ 13 w 124"/>
                    <a:gd name="T75" fmla="*/ 17 h 135"/>
                    <a:gd name="T76" fmla="*/ 18 w 124"/>
                    <a:gd name="T77" fmla="*/ 22 h 135"/>
                    <a:gd name="T78" fmla="*/ 24 w 124"/>
                    <a:gd name="T79" fmla="*/ 25 h 135"/>
                    <a:gd name="T80" fmla="*/ 30 w 124"/>
                    <a:gd name="T81" fmla="*/ 26 h 135"/>
                    <a:gd name="T82" fmla="*/ 36 w 124"/>
                    <a:gd name="T83" fmla="*/ 25 h 135"/>
                    <a:gd name="T84" fmla="*/ 41 w 124"/>
                    <a:gd name="T85" fmla="*/ 22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24" h="135">
                      <a:moveTo>
                        <a:pt x="41" y="22"/>
                      </a:moveTo>
                      <a:lnTo>
                        <a:pt x="43" y="24"/>
                      </a:lnTo>
                      <a:lnTo>
                        <a:pt x="45" y="29"/>
                      </a:lnTo>
                      <a:lnTo>
                        <a:pt x="48" y="34"/>
                      </a:lnTo>
                      <a:lnTo>
                        <a:pt x="55" y="42"/>
                      </a:lnTo>
                      <a:lnTo>
                        <a:pt x="62" y="50"/>
                      </a:lnTo>
                      <a:lnTo>
                        <a:pt x="73" y="57"/>
                      </a:lnTo>
                      <a:lnTo>
                        <a:pt x="83" y="63"/>
                      </a:lnTo>
                      <a:lnTo>
                        <a:pt x="97" y="65"/>
                      </a:lnTo>
                      <a:lnTo>
                        <a:pt x="99" y="72"/>
                      </a:lnTo>
                      <a:lnTo>
                        <a:pt x="105" y="87"/>
                      </a:lnTo>
                      <a:lnTo>
                        <a:pt x="112" y="105"/>
                      </a:lnTo>
                      <a:lnTo>
                        <a:pt x="119" y="117"/>
                      </a:lnTo>
                      <a:lnTo>
                        <a:pt x="121" y="121"/>
                      </a:lnTo>
                      <a:lnTo>
                        <a:pt x="123" y="125"/>
                      </a:lnTo>
                      <a:lnTo>
                        <a:pt x="124" y="131"/>
                      </a:lnTo>
                      <a:lnTo>
                        <a:pt x="124" y="135"/>
                      </a:lnTo>
                      <a:lnTo>
                        <a:pt x="93" y="103"/>
                      </a:lnTo>
                      <a:lnTo>
                        <a:pt x="73" y="72"/>
                      </a:lnTo>
                      <a:lnTo>
                        <a:pt x="61" y="65"/>
                      </a:lnTo>
                      <a:lnTo>
                        <a:pt x="52" y="56"/>
                      </a:lnTo>
                      <a:lnTo>
                        <a:pt x="46" y="48"/>
                      </a:lnTo>
                      <a:lnTo>
                        <a:pt x="44" y="45"/>
                      </a:lnTo>
                      <a:lnTo>
                        <a:pt x="43" y="45"/>
                      </a:lnTo>
                      <a:lnTo>
                        <a:pt x="38" y="42"/>
                      </a:lnTo>
                      <a:lnTo>
                        <a:pt x="32" y="40"/>
                      </a:lnTo>
                      <a:lnTo>
                        <a:pt x="24" y="37"/>
                      </a:lnTo>
                      <a:lnTo>
                        <a:pt x="17" y="32"/>
                      </a:lnTo>
                      <a:lnTo>
                        <a:pt x="10" y="26"/>
                      </a:lnTo>
                      <a:lnTo>
                        <a:pt x="5" y="18"/>
                      </a:lnTo>
                      <a:lnTo>
                        <a:pt x="1" y="9"/>
                      </a:lnTo>
                      <a:lnTo>
                        <a:pt x="1" y="7"/>
                      </a:lnTo>
                      <a:lnTo>
                        <a:pt x="1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3" y="5"/>
                      </a:lnTo>
                      <a:lnTo>
                        <a:pt x="8" y="11"/>
                      </a:lnTo>
                      <a:lnTo>
                        <a:pt x="13" y="17"/>
                      </a:lnTo>
                      <a:lnTo>
                        <a:pt x="18" y="22"/>
                      </a:lnTo>
                      <a:lnTo>
                        <a:pt x="24" y="25"/>
                      </a:lnTo>
                      <a:lnTo>
                        <a:pt x="30" y="26"/>
                      </a:lnTo>
                      <a:lnTo>
                        <a:pt x="36" y="25"/>
                      </a:lnTo>
                      <a:lnTo>
                        <a:pt x="41" y="22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0" name="Freeform 449"/>
                <p:cNvSpPr>
                  <a:spLocks/>
                </p:cNvSpPr>
                <p:nvPr/>
              </p:nvSpPr>
              <p:spPr bwMode="auto">
                <a:xfrm>
                  <a:off x="6283324" y="1685925"/>
                  <a:ext cx="106363" cy="133350"/>
                </a:xfrm>
                <a:custGeom>
                  <a:avLst/>
                  <a:gdLst>
                    <a:gd name="T0" fmla="*/ 111 w 132"/>
                    <a:gd name="T1" fmla="*/ 83 h 167"/>
                    <a:gd name="T2" fmla="*/ 113 w 132"/>
                    <a:gd name="T3" fmla="*/ 92 h 167"/>
                    <a:gd name="T4" fmla="*/ 117 w 132"/>
                    <a:gd name="T5" fmla="*/ 111 h 167"/>
                    <a:gd name="T6" fmla="*/ 123 w 132"/>
                    <a:gd name="T7" fmla="*/ 134 h 167"/>
                    <a:gd name="T8" fmla="*/ 130 w 132"/>
                    <a:gd name="T9" fmla="*/ 150 h 167"/>
                    <a:gd name="T10" fmla="*/ 132 w 132"/>
                    <a:gd name="T11" fmla="*/ 155 h 167"/>
                    <a:gd name="T12" fmla="*/ 131 w 132"/>
                    <a:gd name="T13" fmla="*/ 161 h 167"/>
                    <a:gd name="T14" fmla="*/ 129 w 132"/>
                    <a:gd name="T15" fmla="*/ 164 h 167"/>
                    <a:gd name="T16" fmla="*/ 123 w 132"/>
                    <a:gd name="T17" fmla="*/ 167 h 167"/>
                    <a:gd name="T18" fmla="*/ 117 w 132"/>
                    <a:gd name="T19" fmla="*/ 165 h 167"/>
                    <a:gd name="T20" fmla="*/ 109 w 132"/>
                    <a:gd name="T21" fmla="*/ 160 h 167"/>
                    <a:gd name="T22" fmla="*/ 99 w 132"/>
                    <a:gd name="T23" fmla="*/ 148 h 167"/>
                    <a:gd name="T24" fmla="*/ 88 w 132"/>
                    <a:gd name="T25" fmla="*/ 131 h 167"/>
                    <a:gd name="T26" fmla="*/ 94 w 132"/>
                    <a:gd name="T27" fmla="*/ 138 h 167"/>
                    <a:gd name="T28" fmla="*/ 99 w 132"/>
                    <a:gd name="T29" fmla="*/ 142 h 167"/>
                    <a:gd name="T30" fmla="*/ 102 w 132"/>
                    <a:gd name="T31" fmla="*/ 146 h 167"/>
                    <a:gd name="T32" fmla="*/ 103 w 132"/>
                    <a:gd name="T33" fmla="*/ 147 h 167"/>
                    <a:gd name="T34" fmla="*/ 96 w 132"/>
                    <a:gd name="T35" fmla="*/ 139 h 167"/>
                    <a:gd name="T36" fmla="*/ 89 w 132"/>
                    <a:gd name="T37" fmla="*/ 126 h 167"/>
                    <a:gd name="T38" fmla="*/ 83 w 132"/>
                    <a:gd name="T39" fmla="*/ 111 h 167"/>
                    <a:gd name="T40" fmla="*/ 77 w 132"/>
                    <a:gd name="T41" fmla="*/ 95 h 167"/>
                    <a:gd name="T42" fmla="*/ 71 w 132"/>
                    <a:gd name="T43" fmla="*/ 80 h 167"/>
                    <a:gd name="T44" fmla="*/ 66 w 132"/>
                    <a:gd name="T45" fmla="*/ 68 h 167"/>
                    <a:gd name="T46" fmla="*/ 64 w 132"/>
                    <a:gd name="T47" fmla="*/ 59 h 167"/>
                    <a:gd name="T48" fmla="*/ 63 w 132"/>
                    <a:gd name="T49" fmla="*/ 56 h 167"/>
                    <a:gd name="T50" fmla="*/ 56 w 132"/>
                    <a:gd name="T51" fmla="*/ 47 h 167"/>
                    <a:gd name="T52" fmla="*/ 47 w 132"/>
                    <a:gd name="T53" fmla="*/ 38 h 167"/>
                    <a:gd name="T54" fmla="*/ 36 w 132"/>
                    <a:gd name="T55" fmla="*/ 30 h 167"/>
                    <a:gd name="T56" fmla="*/ 26 w 132"/>
                    <a:gd name="T57" fmla="*/ 20 h 167"/>
                    <a:gd name="T58" fmla="*/ 16 w 132"/>
                    <a:gd name="T59" fmla="*/ 13 h 167"/>
                    <a:gd name="T60" fmla="*/ 8 w 132"/>
                    <a:gd name="T61" fmla="*/ 8 h 167"/>
                    <a:gd name="T62" fmla="*/ 2 w 132"/>
                    <a:gd name="T63" fmla="*/ 4 h 167"/>
                    <a:gd name="T64" fmla="*/ 0 w 132"/>
                    <a:gd name="T65" fmla="*/ 3 h 167"/>
                    <a:gd name="T66" fmla="*/ 0 w 132"/>
                    <a:gd name="T67" fmla="*/ 1 h 167"/>
                    <a:gd name="T68" fmla="*/ 2 w 132"/>
                    <a:gd name="T69" fmla="*/ 0 h 167"/>
                    <a:gd name="T70" fmla="*/ 7 w 132"/>
                    <a:gd name="T71" fmla="*/ 1 h 167"/>
                    <a:gd name="T72" fmla="*/ 11 w 132"/>
                    <a:gd name="T73" fmla="*/ 2 h 167"/>
                    <a:gd name="T74" fmla="*/ 17 w 132"/>
                    <a:gd name="T75" fmla="*/ 4 h 167"/>
                    <a:gd name="T76" fmla="*/ 24 w 132"/>
                    <a:gd name="T77" fmla="*/ 6 h 167"/>
                    <a:gd name="T78" fmla="*/ 31 w 132"/>
                    <a:gd name="T79" fmla="*/ 9 h 167"/>
                    <a:gd name="T80" fmla="*/ 38 w 132"/>
                    <a:gd name="T81" fmla="*/ 10 h 167"/>
                    <a:gd name="T82" fmla="*/ 42 w 132"/>
                    <a:gd name="T83" fmla="*/ 11 h 167"/>
                    <a:gd name="T84" fmla="*/ 49 w 132"/>
                    <a:gd name="T85" fmla="*/ 12 h 167"/>
                    <a:gd name="T86" fmla="*/ 56 w 132"/>
                    <a:gd name="T87" fmla="*/ 15 h 167"/>
                    <a:gd name="T88" fmla="*/ 64 w 132"/>
                    <a:gd name="T89" fmla="*/ 18 h 167"/>
                    <a:gd name="T90" fmla="*/ 68 w 132"/>
                    <a:gd name="T91" fmla="*/ 23 h 167"/>
                    <a:gd name="T92" fmla="*/ 72 w 132"/>
                    <a:gd name="T93" fmla="*/ 27 h 167"/>
                    <a:gd name="T94" fmla="*/ 76 w 132"/>
                    <a:gd name="T95" fmla="*/ 32 h 167"/>
                    <a:gd name="T96" fmla="*/ 80 w 132"/>
                    <a:gd name="T97" fmla="*/ 36 h 167"/>
                    <a:gd name="T98" fmla="*/ 91 w 132"/>
                    <a:gd name="T99" fmla="*/ 49 h 167"/>
                    <a:gd name="T100" fmla="*/ 101 w 132"/>
                    <a:gd name="T101" fmla="*/ 64 h 167"/>
                    <a:gd name="T102" fmla="*/ 108 w 132"/>
                    <a:gd name="T103" fmla="*/ 77 h 167"/>
                    <a:gd name="T104" fmla="*/ 111 w 132"/>
                    <a:gd name="T105" fmla="*/ 83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" h="167">
                      <a:moveTo>
                        <a:pt x="111" y="83"/>
                      </a:moveTo>
                      <a:lnTo>
                        <a:pt x="113" y="92"/>
                      </a:lnTo>
                      <a:lnTo>
                        <a:pt x="117" y="111"/>
                      </a:lnTo>
                      <a:lnTo>
                        <a:pt x="123" y="134"/>
                      </a:lnTo>
                      <a:lnTo>
                        <a:pt x="130" y="150"/>
                      </a:lnTo>
                      <a:lnTo>
                        <a:pt x="132" y="155"/>
                      </a:lnTo>
                      <a:lnTo>
                        <a:pt x="131" y="161"/>
                      </a:lnTo>
                      <a:lnTo>
                        <a:pt x="129" y="164"/>
                      </a:lnTo>
                      <a:lnTo>
                        <a:pt x="123" y="167"/>
                      </a:lnTo>
                      <a:lnTo>
                        <a:pt x="117" y="165"/>
                      </a:lnTo>
                      <a:lnTo>
                        <a:pt x="109" y="160"/>
                      </a:lnTo>
                      <a:lnTo>
                        <a:pt x="99" y="148"/>
                      </a:lnTo>
                      <a:lnTo>
                        <a:pt x="88" y="131"/>
                      </a:lnTo>
                      <a:lnTo>
                        <a:pt x="94" y="138"/>
                      </a:lnTo>
                      <a:lnTo>
                        <a:pt x="99" y="142"/>
                      </a:lnTo>
                      <a:lnTo>
                        <a:pt x="102" y="146"/>
                      </a:lnTo>
                      <a:lnTo>
                        <a:pt x="103" y="147"/>
                      </a:lnTo>
                      <a:lnTo>
                        <a:pt x="96" y="139"/>
                      </a:lnTo>
                      <a:lnTo>
                        <a:pt x="89" y="126"/>
                      </a:lnTo>
                      <a:lnTo>
                        <a:pt x="83" y="111"/>
                      </a:lnTo>
                      <a:lnTo>
                        <a:pt x="77" y="95"/>
                      </a:lnTo>
                      <a:lnTo>
                        <a:pt x="71" y="80"/>
                      </a:lnTo>
                      <a:lnTo>
                        <a:pt x="66" y="68"/>
                      </a:lnTo>
                      <a:lnTo>
                        <a:pt x="64" y="59"/>
                      </a:lnTo>
                      <a:lnTo>
                        <a:pt x="63" y="56"/>
                      </a:lnTo>
                      <a:lnTo>
                        <a:pt x="56" y="47"/>
                      </a:lnTo>
                      <a:lnTo>
                        <a:pt x="47" y="38"/>
                      </a:lnTo>
                      <a:lnTo>
                        <a:pt x="36" y="30"/>
                      </a:lnTo>
                      <a:lnTo>
                        <a:pt x="26" y="20"/>
                      </a:lnTo>
                      <a:lnTo>
                        <a:pt x="16" y="13"/>
                      </a:lnTo>
                      <a:lnTo>
                        <a:pt x="8" y="8"/>
                      </a:lnTo>
                      <a:lnTo>
                        <a:pt x="2" y="4"/>
                      </a:lnTo>
                      <a:lnTo>
                        <a:pt x="0" y="3"/>
                      </a:lnTo>
                      <a:lnTo>
                        <a:pt x="0" y="1"/>
                      </a:lnTo>
                      <a:lnTo>
                        <a:pt x="2" y="0"/>
                      </a:lnTo>
                      <a:lnTo>
                        <a:pt x="7" y="1"/>
                      </a:lnTo>
                      <a:lnTo>
                        <a:pt x="11" y="2"/>
                      </a:lnTo>
                      <a:lnTo>
                        <a:pt x="17" y="4"/>
                      </a:lnTo>
                      <a:lnTo>
                        <a:pt x="24" y="6"/>
                      </a:lnTo>
                      <a:lnTo>
                        <a:pt x="31" y="9"/>
                      </a:lnTo>
                      <a:lnTo>
                        <a:pt x="38" y="10"/>
                      </a:lnTo>
                      <a:lnTo>
                        <a:pt x="42" y="11"/>
                      </a:lnTo>
                      <a:lnTo>
                        <a:pt x="49" y="12"/>
                      </a:lnTo>
                      <a:lnTo>
                        <a:pt x="56" y="15"/>
                      </a:lnTo>
                      <a:lnTo>
                        <a:pt x="64" y="18"/>
                      </a:lnTo>
                      <a:lnTo>
                        <a:pt x="68" y="23"/>
                      </a:lnTo>
                      <a:lnTo>
                        <a:pt x="72" y="27"/>
                      </a:lnTo>
                      <a:lnTo>
                        <a:pt x="76" y="32"/>
                      </a:lnTo>
                      <a:lnTo>
                        <a:pt x="80" y="36"/>
                      </a:lnTo>
                      <a:lnTo>
                        <a:pt x="91" y="49"/>
                      </a:lnTo>
                      <a:lnTo>
                        <a:pt x="101" y="64"/>
                      </a:lnTo>
                      <a:lnTo>
                        <a:pt x="108" y="77"/>
                      </a:lnTo>
                      <a:lnTo>
                        <a:pt x="111" y="83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1" name="Freeform 450"/>
                <p:cNvSpPr>
                  <a:spLocks/>
                </p:cNvSpPr>
                <p:nvPr/>
              </p:nvSpPr>
              <p:spPr bwMode="auto">
                <a:xfrm>
                  <a:off x="6410324" y="1727200"/>
                  <a:ext cx="34925" cy="106363"/>
                </a:xfrm>
                <a:custGeom>
                  <a:avLst/>
                  <a:gdLst>
                    <a:gd name="T0" fmla="*/ 30 w 44"/>
                    <a:gd name="T1" fmla="*/ 33 h 135"/>
                    <a:gd name="T2" fmla="*/ 36 w 44"/>
                    <a:gd name="T3" fmla="*/ 38 h 135"/>
                    <a:gd name="T4" fmla="*/ 41 w 44"/>
                    <a:gd name="T5" fmla="*/ 45 h 135"/>
                    <a:gd name="T6" fmla="*/ 44 w 44"/>
                    <a:gd name="T7" fmla="*/ 53 h 135"/>
                    <a:gd name="T8" fmla="*/ 42 w 44"/>
                    <a:gd name="T9" fmla="*/ 65 h 135"/>
                    <a:gd name="T10" fmla="*/ 39 w 44"/>
                    <a:gd name="T11" fmla="*/ 82 h 135"/>
                    <a:gd name="T12" fmla="*/ 38 w 44"/>
                    <a:gd name="T13" fmla="*/ 104 h 135"/>
                    <a:gd name="T14" fmla="*/ 36 w 44"/>
                    <a:gd name="T15" fmla="*/ 121 h 135"/>
                    <a:gd name="T16" fmla="*/ 36 w 44"/>
                    <a:gd name="T17" fmla="*/ 129 h 135"/>
                    <a:gd name="T18" fmla="*/ 35 w 44"/>
                    <a:gd name="T19" fmla="*/ 133 h 135"/>
                    <a:gd name="T20" fmla="*/ 31 w 44"/>
                    <a:gd name="T21" fmla="*/ 135 h 135"/>
                    <a:gd name="T22" fmla="*/ 24 w 44"/>
                    <a:gd name="T23" fmla="*/ 125 h 135"/>
                    <a:gd name="T24" fmla="*/ 15 w 44"/>
                    <a:gd name="T25" fmla="*/ 90 h 135"/>
                    <a:gd name="T26" fmla="*/ 18 w 44"/>
                    <a:gd name="T27" fmla="*/ 97 h 135"/>
                    <a:gd name="T28" fmla="*/ 21 w 44"/>
                    <a:gd name="T29" fmla="*/ 103 h 135"/>
                    <a:gd name="T30" fmla="*/ 23 w 44"/>
                    <a:gd name="T31" fmla="*/ 106 h 135"/>
                    <a:gd name="T32" fmla="*/ 24 w 44"/>
                    <a:gd name="T33" fmla="*/ 107 h 135"/>
                    <a:gd name="T34" fmla="*/ 16 w 44"/>
                    <a:gd name="T35" fmla="*/ 81 h 135"/>
                    <a:gd name="T36" fmla="*/ 17 w 44"/>
                    <a:gd name="T37" fmla="*/ 57 h 135"/>
                    <a:gd name="T38" fmla="*/ 13 w 44"/>
                    <a:gd name="T39" fmla="*/ 42 h 135"/>
                    <a:gd name="T40" fmla="*/ 8 w 44"/>
                    <a:gd name="T41" fmla="*/ 34 h 135"/>
                    <a:gd name="T42" fmla="*/ 4 w 44"/>
                    <a:gd name="T43" fmla="*/ 31 h 135"/>
                    <a:gd name="T44" fmla="*/ 3 w 44"/>
                    <a:gd name="T45" fmla="*/ 30 h 135"/>
                    <a:gd name="T46" fmla="*/ 3 w 44"/>
                    <a:gd name="T47" fmla="*/ 29 h 135"/>
                    <a:gd name="T48" fmla="*/ 2 w 44"/>
                    <a:gd name="T49" fmla="*/ 28 h 135"/>
                    <a:gd name="T50" fmla="*/ 2 w 44"/>
                    <a:gd name="T51" fmla="*/ 27 h 135"/>
                    <a:gd name="T52" fmla="*/ 2 w 44"/>
                    <a:gd name="T53" fmla="*/ 26 h 135"/>
                    <a:gd name="T54" fmla="*/ 2 w 44"/>
                    <a:gd name="T55" fmla="*/ 24 h 135"/>
                    <a:gd name="T56" fmla="*/ 1 w 44"/>
                    <a:gd name="T57" fmla="*/ 23 h 135"/>
                    <a:gd name="T58" fmla="*/ 1 w 44"/>
                    <a:gd name="T59" fmla="*/ 22 h 135"/>
                    <a:gd name="T60" fmla="*/ 0 w 44"/>
                    <a:gd name="T61" fmla="*/ 15 h 135"/>
                    <a:gd name="T62" fmla="*/ 1 w 44"/>
                    <a:gd name="T63" fmla="*/ 8 h 135"/>
                    <a:gd name="T64" fmla="*/ 3 w 44"/>
                    <a:gd name="T65" fmla="*/ 4 h 135"/>
                    <a:gd name="T66" fmla="*/ 5 w 44"/>
                    <a:gd name="T67" fmla="*/ 0 h 135"/>
                    <a:gd name="T68" fmla="*/ 11 w 44"/>
                    <a:gd name="T69" fmla="*/ 8 h 135"/>
                    <a:gd name="T70" fmla="*/ 17 w 44"/>
                    <a:gd name="T71" fmla="*/ 18 h 135"/>
                    <a:gd name="T72" fmla="*/ 24 w 44"/>
                    <a:gd name="T73" fmla="*/ 27 h 135"/>
                    <a:gd name="T74" fmla="*/ 30 w 44"/>
                    <a:gd name="T75" fmla="*/ 33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4" h="135">
                      <a:moveTo>
                        <a:pt x="30" y="33"/>
                      </a:moveTo>
                      <a:lnTo>
                        <a:pt x="36" y="38"/>
                      </a:lnTo>
                      <a:lnTo>
                        <a:pt x="41" y="45"/>
                      </a:lnTo>
                      <a:lnTo>
                        <a:pt x="44" y="53"/>
                      </a:lnTo>
                      <a:lnTo>
                        <a:pt x="42" y="65"/>
                      </a:lnTo>
                      <a:lnTo>
                        <a:pt x="39" y="82"/>
                      </a:lnTo>
                      <a:lnTo>
                        <a:pt x="38" y="104"/>
                      </a:lnTo>
                      <a:lnTo>
                        <a:pt x="36" y="121"/>
                      </a:lnTo>
                      <a:lnTo>
                        <a:pt x="36" y="129"/>
                      </a:lnTo>
                      <a:lnTo>
                        <a:pt x="35" y="133"/>
                      </a:lnTo>
                      <a:lnTo>
                        <a:pt x="31" y="135"/>
                      </a:lnTo>
                      <a:lnTo>
                        <a:pt x="24" y="125"/>
                      </a:lnTo>
                      <a:lnTo>
                        <a:pt x="15" y="90"/>
                      </a:lnTo>
                      <a:lnTo>
                        <a:pt x="18" y="97"/>
                      </a:lnTo>
                      <a:lnTo>
                        <a:pt x="21" y="103"/>
                      </a:lnTo>
                      <a:lnTo>
                        <a:pt x="23" y="106"/>
                      </a:lnTo>
                      <a:lnTo>
                        <a:pt x="24" y="107"/>
                      </a:lnTo>
                      <a:lnTo>
                        <a:pt x="16" y="81"/>
                      </a:lnTo>
                      <a:lnTo>
                        <a:pt x="17" y="57"/>
                      </a:lnTo>
                      <a:lnTo>
                        <a:pt x="13" y="42"/>
                      </a:lnTo>
                      <a:lnTo>
                        <a:pt x="8" y="34"/>
                      </a:lnTo>
                      <a:lnTo>
                        <a:pt x="4" y="31"/>
                      </a:lnTo>
                      <a:lnTo>
                        <a:pt x="3" y="30"/>
                      </a:lnTo>
                      <a:lnTo>
                        <a:pt x="3" y="29"/>
                      </a:lnTo>
                      <a:lnTo>
                        <a:pt x="2" y="28"/>
                      </a:lnTo>
                      <a:lnTo>
                        <a:pt x="2" y="27"/>
                      </a:lnTo>
                      <a:lnTo>
                        <a:pt x="2" y="26"/>
                      </a:lnTo>
                      <a:lnTo>
                        <a:pt x="2" y="24"/>
                      </a:lnTo>
                      <a:lnTo>
                        <a:pt x="1" y="23"/>
                      </a:lnTo>
                      <a:lnTo>
                        <a:pt x="1" y="22"/>
                      </a:lnTo>
                      <a:lnTo>
                        <a:pt x="0" y="15"/>
                      </a:lnTo>
                      <a:lnTo>
                        <a:pt x="1" y="8"/>
                      </a:lnTo>
                      <a:lnTo>
                        <a:pt x="3" y="4"/>
                      </a:lnTo>
                      <a:lnTo>
                        <a:pt x="5" y="0"/>
                      </a:lnTo>
                      <a:lnTo>
                        <a:pt x="11" y="8"/>
                      </a:lnTo>
                      <a:lnTo>
                        <a:pt x="17" y="18"/>
                      </a:lnTo>
                      <a:lnTo>
                        <a:pt x="24" y="27"/>
                      </a:lnTo>
                      <a:lnTo>
                        <a:pt x="30" y="33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2" name="Freeform 451"/>
                <p:cNvSpPr>
                  <a:spLocks/>
                </p:cNvSpPr>
                <p:nvPr/>
              </p:nvSpPr>
              <p:spPr bwMode="auto">
                <a:xfrm>
                  <a:off x="6335712" y="1824038"/>
                  <a:ext cx="50800" cy="155575"/>
                </a:xfrm>
                <a:custGeom>
                  <a:avLst/>
                  <a:gdLst>
                    <a:gd name="T0" fmla="*/ 29 w 66"/>
                    <a:gd name="T1" fmla="*/ 86 h 196"/>
                    <a:gd name="T2" fmla="*/ 0 w 66"/>
                    <a:gd name="T3" fmla="*/ 11 h 196"/>
                    <a:gd name="T4" fmla="*/ 0 w 66"/>
                    <a:gd name="T5" fmla="*/ 6 h 196"/>
                    <a:gd name="T6" fmla="*/ 4 w 66"/>
                    <a:gd name="T7" fmla="*/ 0 h 196"/>
                    <a:gd name="T8" fmla="*/ 10 w 66"/>
                    <a:gd name="T9" fmla="*/ 3 h 196"/>
                    <a:gd name="T10" fmla="*/ 25 w 66"/>
                    <a:gd name="T11" fmla="*/ 25 h 196"/>
                    <a:gd name="T12" fmla="*/ 34 w 66"/>
                    <a:gd name="T13" fmla="*/ 42 h 196"/>
                    <a:gd name="T14" fmla="*/ 40 w 66"/>
                    <a:gd name="T15" fmla="*/ 58 h 196"/>
                    <a:gd name="T16" fmla="*/ 46 w 66"/>
                    <a:gd name="T17" fmla="*/ 73 h 196"/>
                    <a:gd name="T18" fmla="*/ 51 w 66"/>
                    <a:gd name="T19" fmla="*/ 87 h 196"/>
                    <a:gd name="T20" fmla="*/ 54 w 66"/>
                    <a:gd name="T21" fmla="*/ 99 h 196"/>
                    <a:gd name="T22" fmla="*/ 57 w 66"/>
                    <a:gd name="T23" fmla="*/ 111 h 196"/>
                    <a:gd name="T24" fmla="*/ 59 w 66"/>
                    <a:gd name="T25" fmla="*/ 122 h 196"/>
                    <a:gd name="T26" fmla="*/ 60 w 66"/>
                    <a:gd name="T27" fmla="*/ 132 h 196"/>
                    <a:gd name="T28" fmla="*/ 62 w 66"/>
                    <a:gd name="T29" fmla="*/ 152 h 196"/>
                    <a:gd name="T30" fmla="*/ 63 w 66"/>
                    <a:gd name="T31" fmla="*/ 173 h 196"/>
                    <a:gd name="T32" fmla="*/ 66 w 66"/>
                    <a:gd name="T33" fmla="*/ 189 h 196"/>
                    <a:gd name="T34" fmla="*/ 66 w 66"/>
                    <a:gd name="T35" fmla="*/ 196 h 196"/>
                    <a:gd name="T36" fmla="*/ 66 w 66"/>
                    <a:gd name="T37" fmla="*/ 196 h 196"/>
                    <a:gd name="T38" fmla="*/ 63 w 66"/>
                    <a:gd name="T39" fmla="*/ 196 h 196"/>
                    <a:gd name="T40" fmla="*/ 61 w 66"/>
                    <a:gd name="T41" fmla="*/ 194 h 196"/>
                    <a:gd name="T42" fmla="*/ 58 w 66"/>
                    <a:gd name="T43" fmla="*/ 187 h 196"/>
                    <a:gd name="T44" fmla="*/ 53 w 66"/>
                    <a:gd name="T45" fmla="*/ 175 h 196"/>
                    <a:gd name="T46" fmla="*/ 46 w 66"/>
                    <a:gd name="T47" fmla="*/ 156 h 196"/>
                    <a:gd name="T48" fmla="*/ 38 w 66"/>
                    <a:gd name="T49" fmla="*/ 126 h 196"/>
                    <a:gd name="T50" fmla="*/ 29 w 66"/>
                    <a:gd name="T51" fmla="*/ 8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6" h="196">
                      <a:moveTo>
                        <a:pt x="29" y="86"/>
                      </a:moveTo>
                      <a:lnTo>
                        <a:pt x="0" y="11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10" y="3"/>
                      </a:lnTo>
                      <a:lnTo>
                        <a:pt x="25" y="25"/>
                      </a:lnTo>
                      <a:lnTo>
                        <a:pt x="34" y="42"/>
                      </a:lnTo>
                      <a:lnTo>
                        <a:pt x="40" y="58"/>
                      </a:lnTo>
                      <a:lnTo>
                        <a:pt x="46" y="73"/>
                      </a:lnTo>
                      <a:lnTo>
                        <a:pt x="51" y="87"/>
                      </a:lnTo>
                      <a:lnTo>
                        <a:pt x="54" y="99"/>
                      </a:lnTo>
                      <a:lnTo>
                        <a:pt x="57" y="111"/>
                      </a:lnTo>
                      <a:lnTo>
                        <a:pt x="59" y="122"/>
                      </a:lnTo>
                      <a:lnTo>
                        <a:pt x="60" y="132"/>
                      </a:lnTo>
                      <a:lnTo>
                        <a:pt x="62" y="152"/>
                      </a:lnTo>
                      <a:lnTo>
                        <a:pt x="63" y="173"/>
                      </a:lnTo>
                      <a:lnTo>
                        <a:pt x="66" y="189"/>
                      </a:lnTo>
                      <a:lnTo>
                        <a:pt x="66" y="196"/>
                      </a:lnTo>
                      <a:lnTo>
                        <a:pt x="66" y="196"/>
                      </a:lnTo>
                      <a:lnTo>
                        <a:pt x="63" y="196"/>
                      </a:lnTo>
                      <a:lnTo>
                        <a:pt x="61" y="194"/>
                      </a:lnTo>
                      <a:lnTo>
                        <a:pt x="58" y="187"/>
                      </a:lnTo>
                      <a:lnTo>
                        <a:pt x="53" y="175"/>
                      </a:lnTo>
                      <a:lnTo>
                        <a:pt x="46" y="156"/>
                      </a:lnTo>
                      <a:lnTo>
                        <a:pt x="38" y="126"/>
                      </a:lnTo>
                      <a:lnTo>
                        <a:pt x="29" y="86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3" name="Freeform 452"/>
                <p:cNvSpPr>
                  <a:spLocks/>
                </p:cNvSpPr>
                <p:nvPr/>
              </p:nvSpPr>
              <p:spPr bwMode="auto">
                <a:xfrm>
                  <a:off x="6407149" y="1849438"/>
                  <a:ext cx="30163" cy="106363"/>
                </a:xfrm>
                <a:custGeom>
                  <a:avLst/>
                  <a:gdLst>
                    <a:gd name="T0" fmla="*/ 30 w 38"/>
                    <a:gd name="T1" fmla="*/ 134 h 134"/>
                    <a:gd name="T2" fmla="*/ 25 w 38"/>
                    <a:gd name="T3" fmla="*/ 129 h 134"/>
                    <a:gd name="T4" fmla="*/ 23 w 38"/>
                    <a:gd name="T5" fmla="*/ 111 h 134"/>
                    <a:gd name="T6" fmla="*/ 22 w 38"/>
                    <a:gd name="T7" fmla="*/ 91 h 134"/>
                    <a:gd name="T8" fmla="*/ 21 w 38"/>
                    <a:gd name="T9" fmla="*/ 74 h 134"/>
                    <a:gd name="T10" fmla="*/ 16 w 38"/>
                    <a:gd name="T11" fmla="*/ 57 h 134"/>
                    <a:gd name="T12" fmla="*/ 9 w 38"/>
                    <a:gd name="T13" fmla="*/ 35 h 134"/>
                    <a:gd name="T14" fmla="*/ 4 w 38"/>
                    <a:gd name="T15" fmla="*/ 15 h 134"/>
                    <a:gd name="T16" fmla="*/ 0 w 38"/>
                    <a:gd name="T17" fmla="*/ 7 h 134"/>
                    <a:gd name="T18" fmla="*/ 5 w 38"/>
                    <a:gd name="T19" fmla="*/ 0 h 134"/>
                    <a:gd name="T20" fmla="*/ 15 w 38"/>
                    <a:gd name="T21" fmla="*/ 13 h 134"/>
                    <a:gd name="T22" fmla="*/ 25 w 38"/>
                    <a:gd name="T23" fmla="*/ 38 h 134"/>
                    <a:gd name="T24" fmla="*/ 34 w 38"/>
                    <a:gd name="T25" fmla="*/ 63 h 134"/>
                    <a:gd name="T26" fmla="*/ 37 w 38"/>
                    <a:gd name="T27" fmla="*/ 86 h 134"/>
                    <a:gd name="T28" fmla="*/ 38 w 38"/>
                    <a:gd name="T29" fmla="*/ 108 h 134"/>
                    <a:gd name="T30" fmla="*/ 36 w 38"/>
                    <a:gd name="T31" fmla="*/ 126 h 134"/>
                    <a:gd name="T32" fmla="*/ 30 w 38"/>
                    <a:gd name="T33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8" h="134">
                      <a:moveTo>
                        <a:pt x="30" y="134"/>
                      </a:moveTo>
                      <a:lnTo>
                        <a:pt x="25" y="129"/>
                      </a:lnTo>
                      <a:lnTo>
                        <a:pt x="23" y="111"/>
                      </a:lnTo>
                      <a:lnTo>
                        <a:pt x="22" y="91"/>
                      </a:lnTo>
                      <a:lnTo>
                        <a:pt x="21" y="74"/>
                      </a:lnTo>
                      <a:lnTo>
                        <a:pt x="16" y="57"/>
                      </a:lnTo>
                      <a:lnTo>
                        <a:pt x="9" y="35"/>
                      </a:lnTo>
                      <a:lnTo>
                        <a:pt x="4" y="15"/>
                      </a:lnTo>
                      <a:lnTo>
                        <a:pt x="0" y="7"/>
                      </a:lnTo>
                      <a:lnTo>
                        <a:pt x="5" y="0"/>
                      </a:lnTo>
                      <a:lnTo>
                        <a:pt x="15" y="13"/>
                      </a:lnTo>
                      <a:lnTo>
                        <a:pt x="25" y="38"/>
                      </a:lnTo>
                      <a:lnTo>
                        <a:pt x="34" y="63"/>
                      </a:lnTo>
                      <a:lnTo>
                        <a:pt x="37" y="86"/>
                      </a:lnTo>
                      <a:lnTo>
                        <a:pt x="38" y="108"/>
                      </a:lnTo>
                      <a:lnTo>
                        <a:pt x="36" y="126"/>
                      </a:lnTo>
                      <a:lnTo>
                        <a:pt x="30" y="134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433" name="Rectangle 432"/>
            <p:cNvSpPr/>
            <p:nvPr/>
          </p:nvSpPr>
          <p:spPr>
            <a:xfrm>
              <a:off x="7788079" y="2126139"/>
              <a:ext cx="2235606" cy="30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>
                  <a:solidFill>
                    <a:srgbClr val="0000FF"/>
                  </a:solidFill>
                </a:rPr>
                <a:t>212 : 96 = 2.21</a:t>
              </a:r>
              <a:endParaRPr lang="en-US" sz="7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71" name="Group 470"/>
          <p:cNvGrpSpPr/>
          <p:nvPr/>
        </p:nvGrpSpPr>
        <p:grpSpPr>
          <a:xfrm>
            <a:off x="9982777" y="1895190"/>
            <a:ext cx="942043" cy="932400"/>
            <a:chOff x="7716704" y="1477553"/>
            <a:chExt cx="2470351" cy="3287927"/>
          </a:xfrm>
        </p:grpSpPr>
        <p:grpSp>
          <p:nvGrpSpPr>
            <p:cNvPr id="472" name="Group 471"/>
            <p:cNvGrpSpPr/>
            <p:nvPr/>
          </p:nvGrpSpPr>
          <p:grpSpPr>
            <a:xfrm>
              <a:off x="7716704" y="1477553"/>
              <a:ext cx="2470351" cy="3287927"/>
              <a:chOff x="2551710" y="2597451"/>
              <a:chExt cx="2470351" cy="3287927"/>
            </a:xfrm>
          </p:grpSpPr>
          <p:pic>
            <p:nvPicPr>
              <p:cNvPr id="474" name="Picture 47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559788" y="2597451"/>
                <a:ext cx="2362200" cy="3287927"/>
              </a:xfrm>
              <a:prstGeom prst="rect">
                <a:avLst/>
              </a:prstGeom>
            </p:spPr>
          </p:pic>
          <p:grpSp>
            <p:nvGrpSpPr>
              <p:cNvPr id="475" name="Group 474"/>
              <p:cNvGrpSpPr/>
              <p:nvPr/>
            </p:nvGrpSpPr>
            <p:grpSpPr>
              <a:xfrm>
                <a:off x="2551710" y="4668118"/>
                <a:ext cx="1334086" cy="1170725"/>
                <a:chOff x="5426074" y="1647825"/>
                <a:chExt cx="439738" cy="355600"/>
              </a:xfrm>
            </p:grpSpPr>
            <p:sp>
              <p:nvSpPr>
                <p:cNvPr id="494" name="Freeform 38"/>
                <p:cNvSpPr>
                  <a:spLocks/>
                </p:cNvSpPr>
                <p:nvPr/>
              </p:nvSpPr>
              <p:spPr bwMode="auto">
                <a:xfrm>
                  <a:off x="5632449" y="1671638"/>
                  <a:ext cx="85725" cy="22225"/>
                </a:xfrm>
                <a:custGeom>
                  <a:avLst/>
                  <a:gdLst>
                    <a:gd name="T0" fmla="*/ 0 w 110"/>
                    <a:gd name="T1" fmla="*/ 30 h 30"/>
                    <a:gd name="T2" fmla="*/ 42 w 110"/>
                    <a:gd name="T3" fmla="*/ 0 h 30"/>
                    <a:gd name="T4" fmla="*/ 83 w 110"/>
                    <a:gd name="T5" fmla="*/ 0 h 30"/>
                    <a:gd name="T6" fmla="*/ 110 w 110"/>
                    <a:gd name="T7" fmla="*/ 30 h 30"/>
                    <a:gd name="T8" fmla="*/ 0 w 110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30">
                      <a:moveTo>
                        <a:pt x="0" y="30"/>
                      </a:moveTo>
                      <a:lnTo>
                        <a:pt x="42" y="0"/>
                      </a:lnTo>
                      <a:lnTo>
                        <a:pt x="83" y="0"/>
                      </a:lnTo>
                      <a:lnTo>
                        <a:pt x="110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5" name="Freeform 39"/>
                <p:cNvSpPr>
                  <a:spLocks/>
                </p:cNvSpPr>
                <p:nvPr/>
              </p:nvSpPr>
              <p:spPr bwMode="auto">
                <a:xfrm>
                  <a:off x="5748337" y="1671638"/>
                  <a:ext cx="87313" cy="22225"/>
                </a:xfrm>
                <a:custGeom>
                  <a:avLst/>
                  <a:gdLst>
                    <a:gd name="T0" fmla="*/ 0 w 109"/>
                    <a:gd name="T1" fmla="*/ 30 h 30"/>
                    <a:gd name="T2" fmla="*/ 41 w 109"/>
                    <a:gd name="T3" fmla="*/ 0 h 30"/>
                    <a:gd name="T4" fmla="*/ 83 w 109"/>
                    <a:gd name="T5" fmla="*/ 0 h 30"/>
                    <a:gd name="T6" fmla="*/ 109 w 109"/>
                    <a:gd name="T7" fmla="*/ 30 h 30"/>
                    <a:gd name="T8" fmla="*/ 0 w 109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30">
                      <a:moveTo>
                        <a:pt x="0" y="30"/>
                      </a:moveTo>
                      <a:lnTo>
                        <a:pt x="41" y="0"/>
                      </a:lnTo>
                      <a:lnTo>
                        <a:pt x="83" y="0"/>
                      </a:lnTo>
                      <a:lnTo>
                        <a:pt x="109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6" name="Freeform 44"/>
                <p:cNvSpPr>
                  <a:spLocks/>
                </p:cNvSpPr>
                <p:nvPr/>
              </p:nvSpPr>
              <p:spPr bwMode="auto">
                <a:xfrm>
                  <a:off x="5578474" y="1717675"/>
                  <a:ext cx="103188" cy="23813"/>
                </a:xfrm>
                <a:custGeom>
                  <a:avLst/>
                  <a:gdLst>
                    <a:gd name="T0" fmla="*/ 0 w 129"/>
                    <a:gd name="T1" fmla="*/ 30 h 30"/>
                    <a:gd name="T2" fmla="*/ 48 w 129"/>
                    <a:gd name="T3" fmla="*/ 0 h 30"/>
                    <a:gd name="T4" fmla="*/ 96 w 129"/>
                    <a:gd name="T5" fmla="*/ 0 h 30"/>
                    <a:gd name="T6" fmla="*/ 129 w 129"/>
                    <a:gd name="T7" fmla="*/ 30 h 30"/>
                    <a:gd name="T8" fmla="*/ 0 w 129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" h="30">
                      <a:moveTo>
                        <a:pt x="0" y="30"/>
                      </a:moveTo>
                      <a:lnTo>
                        <a:pt x="48" y="0"/>
                      </a:lnTo>
                      <a:lnTo>
                        <a:pt x="96" y="0"/>
                      </a:lnTo>
                      <a:lnTo>
                        <a:pt x="129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7" name="Freeform 45"/>
                <p:cNvSpPr>
                  <a:spLocks/>
                </p:cNvSpPr>
                <p:nvPr/>
              </p:nvSpPr>
              <p:spPr bwMode="auto">
                <a:xfrm>
                  <a:off x="5716587" y="1717675"/>
                  <a:ext cx="101600" cy="23813"/>
                </a:xfrm>
                <a:custGeom>
                  <a:avLst/>
                  <a:gdLst>
                    <a:gd name="T0" fmla="*/ 0 w 129"/>
                    <a:gd name="T1" fmla="*/ 31 h 31"/>
                    <a:gd name="T2" fmla="*/ 49 w 129"/>
                    <a:gd name="T3" fmla="*/ 0 h 31"/>
                    <a:gd name="T4" fmla="*/ 97 w 129"/>
                    <a:gd name="T5" fmla="*/ 0 h 31"/>
                    <a:gd name="T6" fmla="*/ 129 w 129"/>
                    <a:gd name="T7" fmla="*/ 31 h 31"/>
                    <a:gd name="T8" fmla="*/ 0 w 129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" h="31">
                      <a:moveTo>
                        <a:pt x="0" y="31"/>
                      </a:moveTo>
                      <a:lnTo>
                        <a:pt x="49" y="0"/>
                      </a:lnTo>
                      <a:lnTo>
                        <a:pt x="97" y="0"/>
                      </a:lnTo>
                      <a:lnTo>
                        <a:pt x="129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8" name="Freeform 50"/>
                <p:cNvSpPr>
                  <a:spLocks/>
                </p:cNvSpPr>
                <p:nvPr/>
              </p:nvSpPr>
              <p:spPr bwMode="auto">
                <a:xfrm>
                  <a:off x="5426074" y="1647825"/>
                  <a:ext cx="439738" cy="355600"/>
                </a:xfrm>
                <a:custGeom>
                  <a:avLst/>
                  <a:gdLst>
                    <a:gd name="T0" fmla="*/ 510 w 554"/>
                    <a:gd name="T1" fmla="*/ 136 h 448"/>
                    <a:gd name="T2" fmla="*/ 449 w 554"/>
                    <a:gd name="T3" fmla="*/ 157 h 448"/>
                    <a:gd name="T4" fmla="*/ 401 w 554"/>
                    <a:gd name="T5" fmla="*/ 198 h 448"/>
                    <a:gd name="T6" fmla="*/ 385 w 554"/>
                    <a:gd name="T7" fmla="*/ 211 h 448"/>
                    <a:gd name="T8" fmla="*/ 386 w 554"/>
                    <a:gd name="T9" fmla="*/ 206 h 448"/>
                    <a:gd name="T10" fmla="*/ 389 w 554"/>
                    <a:gd name="T11" fmla="*/ 203 h 448"/>
                    <a:gd name="T12" fmla="*/ 412 w 554"/>
                    <a:gd name="T13" fmla="*/ 175 h 448"/>
                    <a:gd name="T14" fmla="*/ 441 w 554"/>
                    <a:gd name="T15" fmla="*/ 148 h 448"/>
                    <a:gd name="T16" fmla="*/ 472 w 554"/>
                    <a:gd name="T17" fmla="*/ 118 h 448"/>
                    <a:gd name="T18" fmla="*/ 495 w 554"/>
                    <a:gd name="T19" fmla="*/ 79 h 448"/>
                    <a:gd name="T20" fmla="*/ 482 w 554"/>
                    <a:gd name="T21" fmla="*/ 43 h 448"/>
                    <a:gd name="T22" fmla="*/ 444 w 554"/>
                    <a:gd name="T23" fmla="*/ 38 h 448"/>
                    <a:gd name="T24" fmla="*/ 415 w 554"/>
                    <a:gd name="T25" fmla="*/ 45 h 448"/>
                    <a:gd name="T26" fmla="*/ 407 w 554"/>
                    <a:gd name="T27" fmla="*/ 39 h 448"/>
                    <a:gd name="T28" fmla="*/ 392 w 554"/>
                    <a:gd name="T29" fmla="*/ 7 h 448"/>
                    <a:gd name="T30" fmla="*/ 366 w 554"/>
                    <a:gd name="T31" fmla="*/ 0 h 448"/>
                    <a:gd name="T32" fmla="*/ 347 w 554"/>
                    <a:gd name="T33" fmla="*/ 3 h 448"/>
                    <a:gd name="T34" fmla="*/ 320 w 554"/>
                    <a:gd name="T35" fmla="*/ 13 h 448"/>
                    <a:gd name="T36" fmla="*/ 296 w 554"/>
                    <a:gd name="T37" fmla="*/ 24 h 448"/>
                    <a:gd name="T38" fmla="*/ 292 w 554"/>
                    <a:gd name="T39" fmla="*/ 19 h 448"/>
                    <a:gd name="T40" fmla="*/ 270 w 554"/>
                    <a:gd name="T41" fmla="*/ 15 h 448"/>
                    <a:gd name="T42" fmla="*/ 249 w 554"/>
                    <a:gd name="T43" fmla="*/ 21 h 448"/>
                    <a:gd name="T44" fmla="*/ 229 w 554"/>
                    <a:gd name="T45" fmla="*/ 27 h 448"/>
                    <a:gd name="T46" fmla="*/ 175 w 554"/>
                    <a:gd name="T47" fmla="*/ 49 h 448"/>
                    <a:gd name="T48" fmla="*/ 137 w 554"/>
                    <a:gd name="T49" fmla="*/ 76 h 448"/>
                    <a:gd name="T50" fmla="*/ 134 w 554"/>
                    <a:gd name="T51" fmla="*/ 74 h 448"/>
                    <a:gd name="T52" fmla="*/ 106 w 554"/>
                    <a:gd name="T53" fmla="*/ 61 h 448"/>
                    <a:gd name="T54" fmla="*/ 85 w 554"/>
                    <a:gd name="T55" fmla="*/ 75 h 448"/>
                    <a:gd name="T56" fmla="*/ 63 w 554"/>
                    <a:gd name="T57" fmla="*/ 95 h 448"/>
                    <a:gd name="T58" fmla="*/ 38 w 554"/>
                    <a:gd name="T59" fmla="*/ 126 h 448"/>
                    <a:gd name="T60" fmla="*/ 27 w 554"/>
                    <a:gd name="T61" fmla="*/ 151 h 448"/>
                    <a:gd name="T62" fmla="*/ 25 w 554"/>
                    <a:gd name="T63" fmla="*/ 224 h 448"/>
                    <a:gd name="T64" fmla="*/ 12 w 554"/>
                    <a:gd name="T65" fmla="*/ 299 h 448"/>
                    <a:gd name="T66" fmla="*/ 0 w 554"/>
                    <a:gd name="T67" fmla="*/ 365 h 448"/>
                    <a:gd name="T68" fmla="*/ 4 w 554"/>
                    <a:gd name="T69" fmla="*/ 388 h 448"/>
                    <a:gd name="T70" fmla="*/ 29 w 554"/>
                    <a:gd name="T71" fmla="*/ 416 h 448"/>
                    <a:gd name="T72" fmla="*/ 77 w 554"/>
                    <a:gd name="T73" fmla="*/ 432 h 448"/>
                    <a:gd name="T74" fmla="*/ 145 w 554"/>
                    <a:gd name="T75" fmla="*/ 441 h 448"/>
                    <a:gd name="T76" fmla="*/ 229 w 554"/>
                    <a:gd name="T77" fmla="*/ 448 h 448"/>
                    <a:gd name="T78" fmla="*/ 315 w 554"/>
                    <a:gd name="T79" fmla="*/ 418 h 448"/>
                    <a:gd name="T80" fmla="*/ 362 w 554"/>
                    <a:gd name="T81" fmla="*/ 379 h 448"/>
                    <a:gd name="T82" fmla="*/ 376 w 554"/>
                    <a:gd name="T83" fmla="*/ 369 h 448"/>
                    <a:gd name="T84" fmla="*/ 383 w 554"/>
                    <a:gd name="T85" fmla="*/ 367 h 448"/>
                    <a:gd name="T86" fmla="*/ 404 w 554"/>
                    <a:gd name="T87" fmla="*/ 348 h 448"/>
                    <a:gd name="T88" fmla="*/ 426 w 554"/>
                    <a:gd name="T89" fmla="*/ 320 h 448"/>
                    <a:gd name="T90" fmla="*/ 468 w 554"/>
                    <a:gd name="T91" fmla="*/ 294 h 448"/>
                    <a:gd name="T92" fmla="*/ 521 w 554"/>
                    <a:gd name="T93" fmla="*/ 254 h 448"/>
                    <a:gd name="T94" fmla="*/ 547 w 554"/>
                    <a:gd name="T95" fmla="*/ 224 h 448"/>
                    <a:gd name="T96" fmla="*/ 554 w 554"/>
                    <a:gd name="T97" fmla="*/ 194 h 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54" h="448">
                      <a:moveTo>
                        <a:pt x="538" y="151"/>
                      </a:moveTo>
                      <a:lnTo>
                        <a:pt x="533" y="144"/>
                      </a:lnTo>
                      <a:lnTo>
                        <a:pt x="526" y="141"/>
                      </a:lnTo>
                      <a:lnTo>
                        <a:pt x="510" y="136"/>
                      </a:lnTo>
                      <a:lnTo>
                        <a:pt x="495" y="137"/>
                      </a:lnTo>
                      <a:lnTo>
                        <a:pt x="479" y="141"/>
                      </a:lnTo>
                      <a:lnTo>
                        <a:pt x="464" y="148"/>
                      </a:lnTo>
                      <a:lnTo>
                        <a:pt x="449" y="157"/>
                      </a:lnTo>
                      <a:lnTo>
                        <a:pt x="434" y="168"/>
                      </a:lnTo>
                      <a:lnTo>
                        <a:pt x="419" y="181"/>
                      </a:lnTo>
                      <a:lnTo>
                        <a:pt x="406" y="194"/>
                      </a:lnTo>
                      <a:lnTo>
                        <a:pt x="401" y="198"/>
                      </a:lnTo>
                      <a:lnTo>
                        <a:pt x="395" y="203"/>
                      </a:lnTo>
                      <a:lnTo>
                        <a:pt x="391" y="208"/>
                      </a:lnTo>
                      <a:lnTo>
                        <a:pt x="385" y="212"/>
                      </a:lnTo>
                      <a:lnTo>
                        <a:pt x="385" y="211"/>
                      </a:lnTo>
                      <a:lnTo>
                        <a:pt x="385" y="210"/>
                      </a:lnTo>
                      <a:lnTo>
                        <a:pt x="385" y="209"/>
                      </a:lnTo>
                      <a:lnTo>
                        <a:pt x="386" y="208"/>
                      </a:lnTo>
                      <a:lnTo>
                        <a:pt x="386" y="206"/>
                      </a:lnTo>
                      <a:lnTo>
                        <a:pt x="386" y="206"/>
                      </a:lnTo>
                      <a:lnTo>
                        <a:pt x="386" y="206"/>
                      </a:lnTo>
                      <a:lnTo>
                        <a:pt x="386" y="206"/>
                      </a:lnTo>
                      <a:lnTo>
                        <a:pt x="389" y="203"/>
                      </a:lnTo>
                      <a:lnTo>
                        <a:pt x="393" y="197"/>
                      </a:lnTo>
                      <a:lnTo>
                        <a:pt x="399" y="191"/>
                      </a:lnTo>
                      <a:lnTo>
                        <a:pt x="406" y="183"/>
                      </a:lnTo>
                      <a:lnTo>
                        <a:pt x="412" y="175"/>
                      </a:lnTo>
                      <a:lnTo>
                        <a:pt x="419" y="168"/>
                      </a:lnTo>
                      <a:lnTo>
                        <a:pt x="427" y="160"/>
                      </a:lnTo>
                      <a:lnTo>
                        <a:pt x="435" y="152"/>
                      </a:lnTo>
                      <a:lnTo>
                        <a:pt x="441" y="148"/>
                      </a:lnTo>
                      <a:lnTo>
                        <a:pt x="448" y="142"/>
                      </a:lnTo>
                      <a:lnTo>
                        <a:pt x="456" y="134"/>
                      </a:lnTo>
                      <a:lnTo>
                        <a:pt x="464" y="126"/>
                      </a:lnTo>
                      <a:lnTo>
                        <a:pt x="472" y="118"/>
                      </a:lnTo>
                      <a:lnTo>
                        <a:pt x="480" y="108"/>
                      </a:lnTo>
                      <a:lnTo>
                        <a:pt x="487" y="98"/>
                      </a:lnTo>
                      <a:lnTo>
                        <a:pt x="492" y="89"/>
                      </a:lnTo>
                      <a:lnTo>
                        <a:pt x="495" y="79"/>
                      </a:lnTo>
                      <a:lnTo>
                        <a:pt x="495" y="68"/>
                      </a:lnTo>
                      <a:lnTo>
                        <a:pt x="493" y="58"/>
                      </a:lnTo>
                      <a:lnTo>
                        <a:pt x="488" y="50"/>
                      </a:lnTo>
                      <a:lnTo>
                        <a:pt x="482" y="43"/>
                      </a:lnTo>
                      <a:lnTo>
                        <a:pt x="473" y="39"/>
                      </a:lnTo>
                      <a:lnTo>
                        <a:pt x="463" y="37"/>
                      </a:lnTo>
                      <a:lnTo>
                        <a:pt x="454" y="37"/>
                      </a:lnTo>
                      <a:lnTo>
                        <a:pt x="444" y="38"/>
                      </a:lnTo>
                      <a:lnTo>
                        <a:pt x="433" y="39"/>
                      </a:lnTo>
                      <a:lnTo>
                        <a:pt x="424" y="43"/>
                      </a:lnTo>
                      <a:lnTo>
                        <a:pt x="416" y="45"/>
                      </a:lnTo>
                      <a:lnTo>
                        <a:pt x="415" y="45"/>
                      </a:lnTo>
                      <a:lnTo>
                        <a:pt x="414" y="46"/>
                      </a:lnTo>
                      <a:lnTo>
                        <a:pt x="410" y="49"/>
                      </a:lnTo>
                      <a:lnTo>
                        <a:pt x="407" y="50"/>
                      </a:lnTo>
                      <a:lnTo>
                        <a:pt x="407" y="39"/>
                      </a:lnTo>
                      <a:lnTo>
                        <a:pt x="406" y="29"/>
                      </a:lnTo>
                      <a:lnTo>
                        <a:pt x="402" y="21"/>
                      </a:lnTo>
                      <a:lnTo>
                        <a:pt x="397" y="13"/>
                      </a:lnTo>
                      <a:lnTo>
                        <a:pt x="392" y="7"/>
                      </a:lnTo>
                      <a:lnTo>
                        <a:pt x="386" y="4"/>
                      </a:lnTo>
                      <a:lnTo>
                        <a:pt x="379" y="1"/>
                      </a:lnTo>
                      <a:lnTo>
                        <a:pt x="373" y="0"/>
                      </a:lnTo>
                      <a:lnTo>
                        <a:pt x="366" y="0"/>
                      </a:lnTo>
                      <a:lnTo>
                        <a:pt x="361" y="0"/>
                      </a:lnTo>
                      <a:lnTo>
                        <a:pt x="356" y="1"/>
                      </a:lnTo>
                      <a:lnTo>
                        <a:pt x="351" y="1"/>
                      </a:lnTo>
                      <a:lnTo>
                        <a:pt x="347" y="3"/>
                      </a:lnTo>
                      <a:lnTo>
                        <a:pt x="341" y="5"/>
                      </a:lnTo>
                      <a:lnTo>
                        <a:pt x="335" y="7"/>
                      </a:lnTo>
                      <a:lnTo>
                        <a:pt x="328" y="9"/>
                      </a:lnTo>
                      <a:lnTo>
                        <a:pt x="320" y="13"/>
                      </a:lnTo>
                      <a:lnTo>
                        <a:pt x="313" y="16"/>
                      </a:lnTo>
                      <a:lnTo>
                        <a:pt x="305" y="21"/>
                      </a:lnTo>
                      <a:lnTo>
                        <a:pt x="297" y="24"/>
                      </a:lnTo>
                      <a:lnTo>
                        <a:pt x="296" y="24"/>
                      </a:lnTo>
                      <a:lnTo>
                        <a:pt x="296" y="24"/>
                      </a:lnTo>
                      <a:lnTo>
                        <a:pt x="296" y="24"/>
                      </a:lnTo>
                      <a:lnTo>
                        <a:pt x="296" y="23"/>
                      </a:lnTo>
                      <a:lnTo>
                        <a:pt x="292" y="19"/>
                      </a:lnTo>
                      <a:lnTo>
                        <a:pt x="286" y="16"/>
                      </a:lnTo>
                      <a:lnTo>
                        <a:pt x="281" y="15"/>
                      </a:lnTo>
                      <a:lnTo>
                        <a:pt x="275" y="14"/>
                      </a:lnTo>
                      <a:lnTo>
                        <a:pt x="270" y="15"/>
                      </a:lnTo>
                      <a:lnTo>
                        <a:pt x="264" y="16"/>
                      </a:lnTo>
                      <a:lnTo>
                        <a:pt x="259" y="17"/>
                      </a:lnTo>
                      <a:lnTo>
                        <a:pt x="254" y="20"/>
                      </a:lnTo>
                      <a:lnTo>
                        <a:pt x="249" y="21"/>
                      </a:lnTo>
                      <a:lnTo>
                        <a:pt x="245" y="23"/>
                      </a:lnTo>
                      <a:lnTo>
                        <a:pt x="241" y="24"/>
                      </a:lnTo>
                      <a:lnTo>
                        <a:pt x="237" y="24"/>
                      </a:lnTo>
                      <a:lnTo>
                        <a:pt x="229" y="27"/>
                      </a:lnTo>
                      <a:lnTo>
                        <a:pt x="218" y="30"/>
                      </a:lnTo>
                      <a:lnTo>
                        <a:pt x="204" y="35"/>
                      </a:lnTo>
                      <a:lnTo>
                        <a:pt x="190" y="41"/>
                      </a:lnTo>
                      <a:lnTo>
                        <a:pt x="175" y="49"/>
                      </a:lnTo>
                      <a:lnTo>
                        <a:pt x="161" y="57"/>
                      </a:lnTo>
                      <a:lnTo>
                        <a:pt x="149" y="66"/>
                      </a:lnTo>
                      <a:lnTo>
                        <a:pt x="138" y="75"/>
                      </a:lnTo>
                      <a:lnTo>
                        <a:pt x="137" y="76"/>
                      </a:lnTo>
                      <a:lnTo>
                        <a:pt x="137" y="76"/>
                      </a:lnTo>
                      <a:lnTo>
                        <a:pt x="137" y="77"/>
                      </a:lnTo>
                      <a:lnTo>
                        <a:pt x="136" y="79"/>
                      </a:lnTo>
                      <a:lnTo>
                        <a:pt x="134" y="74"/>
                      </a:lnTo>
                      <a:lnTo>
                        <a:pt x="130" y="70"/>
                      </a:lnTo>
                      <a:lnTo>
                        <a:pt x="127" y="67"/>
                      </a:lnTo>
                      <a:lnTo>
                        <a:pt x="123" y="65"/>
                      </a:lnTo>
                      <a:lnTo>
                        <a:pt x="106" y="61"/>
                      </a:lnTo>
                      <a:lnTo>
                        <a:pt x="96" y="66"/>
                      </a:lnTo>
                      <a:lnTo>
                        <a:pt x="95" y="67"/>
                      </a:lnTo>
                      <a:lnTo>
                        <a:pt x="90" y="70"/>
                      </a:lnTo>
                      <a:lnTo>
                        <a:pt x="85" y="75"/>
                      </a:lnTo>
                      <a:lnTo>
                        <a:pt x="78" y="81"/>
                      </a:lnTo>
                      <a:lnTo>
                        <a:pt x="73" y="85"/>
                      </a:lnTo>
                      <a:lnTo>
                        <a:pt x="67" y="91"/>
                      </a:lnTo>
                      <a:lnTo>
                        <a:pt x="63" y="95"/>
                      </a:lnTo>
                      <a:lnTo>
                        <a:pt x="61" y="96"/>
                      </a:lnTo>
                      <a:lnTo>
                        <a:pt x="52" y="106"/>
                      </a:lnTo>
                      <a:lnTo>
                        <a:pt x="44" y="117"/>
                      </a:lnTo>
                      <a:lnTo>
                        <a:pt x="38" y="126"/>
                      </a:lnTo>
                      <a:lnTo>
                        <a:pt x="34" y="134"/>
                      </a:lnTo>
                      <a:lnTo>
                        <a:pt x="30" y="142"/>
                      </a:lnTo>
                      <a:lnTo>
                        <a:pt x="28" y="148"/>
                      </a:lnTo>
                      <a:lnTo>
                        <a:pt x="27" y="151"/>
                      </a:lnTo>
                      <a:lnTo>
                        <a:pt x="27" y="153"/>
                      </a:lnTo>
                      <a:lnTo>
                        <a:pt x="25" y="157"/>
                      </a:lnTo>
                      <a:lnTo>
                        <a:pt x="25" y="160"/>
                      </a:lnTo>
                      <a:lnTo>
                        <a:pt x="25" y="224"/>
                      </a:lnTo>
                      <a:lnTo>
                        <a:pt x="22" y="242"/>
                      </a:lnTo>
                      <a:lnTo>
                        <a:pt x="19" y="264"/>
                      </a:lnTo>
                      <a:lnTo>
                        <a:pt x="14" y="285"/>
                      </a:lnTo>
                      <a:lnTo>
                        <a:pt x="12" y="299"/>
                      </a:lnTo>
                      <a:lnTo>
                        <a:pt x="9" y="314"/>
                      </a:lnTo>
                      <a:lnTo>
                        <a:pt x="6" y="334"/>
                      </a:lnTo>
                      <a:lnTo>
                        <a:pt x="2" y="354"/>
                      </a:lnTo>
                      <a:lnTo>
                        <a:pt x="0" y="365"/>
                      </a:lnTo>
                      <a:lnTo>
                        <a:pt x="0" y="368"/>
                      </a:lnTo>
                      <a:lnTo>
                        <a:pt x="0" y="370"/>
                      </a:lnTo>
                      <a:lnTo>
                        <a:pt x="1" y="380"/>
                      </a:lnTo>
                      <a:lnTo>
                        <a:pt x="4" y="388"/>
                      </a:lnTo>
                      <a:lnTo>
                        <a:pt x="8" y="396"/>
                      </a:lnTo>
                      <a:lnTo>
                        <a:pt x="14" y="405"/>
                      </a:lnTo>
                      <a:lnTo>
                        <a:pt x="21" y="410"/>
                      </a:lnTo>
                      <a:lnTo>
                        <a:pt x="29" y="416"/>
                      </a:lnTo>
                      <a:lnTo>
                        <a:pt x="39" y="421"/>
                      </a:lnTo>
                      <a:lnTo>
                        <a:pt x="51" y="425"/>
                      </a:lnTo>
                      <a:lnTo>
                        <a:pt x="63" y="429"/>
                      </a:lnTo>
                      <a:lnTo>
                        <a:pt x="77" y="432"/>
                      </a:lnTo>
                      <a:lnTo>
                        <a:pt x="92" y="434"/>
                      </a:lnTo>
                      <a:lnTo>
                        <a:pt x="110" y="437"/>
                      </a:lnTo>
                      <a:lnTo>
                        <a:pt x="127" y="439"/>
                      </a:lnTo>
                      <a:lnTo>
                        <a:pt x="145" y="441"/>
                      </a:lnTo>
                      <a:lnTo>
                        <a:pt x="164" y="444"/>
                      </a:lnTo>
                      <a:lnTo>
                        <a:pt x="184" y="446"/>
                      </a:lnTo>
                      <a:lnTo>
                        <a:pt x="202" y="447"/>
                      </a:lnTo>
                      <a:lnTo>
                        <a:pt x="229" y="448"/>
                      </a:lnTo>
                      <a:lnTo>
                        <a:pt x="254" y="445"/>
                      </a:lnTo>
                      <a:lnTo>
                        <a:pt x="277" y="438"/>
                      </a:lnTo>
                      <a:lnTo>
                        <a:pt x="296" y="429"/>
                      </a:lnTo>
                      <a:lnTo>
                        <a:pt x="315" y="418"/>
                      </a:lnTo>
                      <a:lnTo>
                        <a:pt x="331" y="407"/>
                      </a:lnTo>
                      <a:lnTo>
                        <a:pt x="344" y="395"/>
                      </a:lnTo>
                      <a:lnTo>
                        <a:pt x="356" y="384"/>
                      </a:lnTo>
                      <a:lnTo>
                        <a:pt x="362" y="379"/>
                      </a:lnTo>
                      <a:lnTo>
                        <a:pt x="368" y="375"/>
                      </a:lnTo>
                      <a:lnTo>
                        <a:pt x="372" y="371"/>
                      </a:lnTo>
                      <a:lnTo>
                        <a:pt x="376" y="369"/>
                      </a:lnTo>
                      <a:lnTo>
                        <a:pt x="376" y="369"/>
                      </a:lnTo>
                      <a:lnTo>
                        <a:pt x="376" y="369"/>
                      </a:lnTo>
                      <a:lnTo>
                        <a:pt x="376" y="369"/>
                      </a:lnTo>
                      <a:lnTo>
                        <a:pt x="376" y="369"/>
                      </a:lnTo>
                      <a:lnTo>
                        <a:pt x="383" y="367"/>
                      </a:lnTo>
                      <a:lnTo>
                        <a:pt x="389" y="363"/>
                      </a:lnTo>
                      <a:lnTo>
                        <a:pt x="395" y="358"/>
                      </a:lnTo>
                      <a:lnTo>
                        <a:pt x="400" y="353"/>
                      </a:lnTo>
                      <a:lnTo>
                        <a:pt x="404" y="348"/>
                      </a:lnTo>
                      <a:lnTo>
                        <a:pt x="409" y="342"/>
                      </a:lnTo>
                      <a:lnTo>
                        <a:pt x="414" y="337"/>
                      </a:lnTo>
                      <a:lnTo>
                        <a:pt x="418" y="331"/>
                      </a:lnTo>
                      <a:lnTo>
                        <a:pt x="426" y="320"/>
                      </a:lnTo>
                      <a:lnTo>
                        <a:pt x="433" y="311"/>
                      </a:lnTo>
                      <a:lnTo>
                        <a:pt x="442" y="304"/>
                      </a:lnTo>
                      <a:lnTo>
                        <a:pt x="452" y="300"/>
                      </a:lnTo>
                      <a:lnTo>
                        <a:pt x="468" y="294"/>
                      </a:lnTo>
                      <a:lnTo>
                        <a:pt x="483" y="286"/>
                      </a:lnTo>
                      <a:lnTo>
                        <a:pt x="497" y="276"/>
                      </a:lnTo>
                      <a:lnTo>
                        <a:pt x="510" y="265"/>
                      </a:lnTo>
                      <a:lnTo>
                        <a:pt x="521" y="254"/>
                      </a:lnTo>
                      <a:lnTo>
                        <a:pt x="531" y="243"/>
                      </a:lnTo>
                      <a:lnTo>
                        <a:pt x="538" y="234"/>
                      </a:lnTo>
                      <a:lnTo>
                        <a:pt x="544" y="227"/>
                      </a:lnTo>
                      <a:lnTo>
                        <a:pt x="547" y="224"/>
                      </a:lnTo>
                      <a:lnTo>
                        <a:pt x="550" y="219"/>
                      </a:lnTo>
                      <a:lnTo>
                        <a:pt x="552" y="214"/>
                      </a:lnTo>
                      <a:lnTo>
                        <a:pt x="554" y="209"/>
                      </a:lnTo>
                      <a:lnTo>
                        <a:pt x="554" y="194"/>
                      </a:lnTo>
                      <a:lnTo>
                        <a:pt x="551" y="178"/>
                      </a:lnTo>
                      <a:lnTo>
                        <a:pt x="545" y="164"/>
                      </a:lnTo>
                      <a:lnTo>
                        <a:pt x="538" y="1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9" name="Freeform 51"/>
                <p:cNvSpPr>
                  <a:spLocks/>
                </p:cNvSpPr>
                <p:nvPr/>
              </p:nvSpPr>
              <p:spPr bwMode="auto">
                <a:xfrm>
                  <a:off x="5518149" y="1739900"/>
                  <a:ext cx="1588" cy="3175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2 h 5"/>
                    <a:gd name="T4" fmla="*/ 1 w 1"/>
                    <a:gd name="T5" fmla="*/ 3 h 5"/>
                    <a:gd name="T6" fmla="*/ 1 w 1"/>
                    <a:gd name="T7" fmla="*/ 4 h 5"/>
                    <a:gd name="T8" fmla="*/ 0 w 1"/>
                    <a:gd name="T9" fmla="*/ 5 h 5"/>
                    <a:gd name="T10" fmla="*/ 1 w 1"/>
                    <a:gd name="T11" fmla="*/ 4 h 5"/>
                    <a:gd name="T12" fmla="*/ 1 w 1"/>
                    <a:gd name="T13" fmla="*/ 3 h 5"/>
                    <a:gd name="T14" fmla="*/ 1 w 1"/>
                    <a:gd name="T15" fmla="*/ 2 h 5"/>
                    <a:gd name="T16" fmla="*/ 1 w 1"/>
                    <a:gd name="T1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" h="5">
                      <a:moveTo>
                        <a:pt x="1" y="0"/>
                      </a:moveTo>
                      <a:lnTo>
                        <a:pt x="1" y="2"/>
                      </a:lnTo>
                      <a:lnTo>
                        <a:pt x="1" y="3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1" y="4"/>
                      </a:ln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0" name="Freeform 52"/>
                <p:cNvSpPr>
                  <a:spLocks/>
                </p:cNvSpPr>
                <p:nvPr/>
              </p:nvSpPr>
              <p:spPr bwMode="auto">
                <a:xfrm>
                  <a:off x="5445124" y="1670050"/>
                  <a:ext cx="400050" cy="311150"/>
                </a:xfrm>
                <a:custGeom>
                  <a:avLst/>
                  <a:gdLst>
                    <a:gd name="T0" fmla="*/ 28 w 506"/>
                    <a:gd name="T1" fmla="*/ 129 h 393"/>
                    <a:gd name="T2" fmla="*/ 15 w 506"/>
                    <a:gd name="T3" fmla="*/ 259 h 393"/>
                    <a:gd name="T4" fmla="*/ 0 w 506"/>
                    <a:gd name="T5" fmla="*/ 342 h 393"/>
                    <a:gd name="T6" fmla="*/ 82 w 506"/>
                    <a:gd name="T7" fmla="*/ 380 h 393"/>
                    <a:gd name="T8" fmla="*/ 190 w 506"/>
                    <a:gd name="T9" fmla="*/ 393 h 393"/>
                    <a:gd name="T10" fmla="*/ 216 w 506"/>
                    <a:gd name="T11" fmla="*/ 391 h 393"/>
                    <a:gd name="T12" fmla="*/ 227 w 506"/>
                    <a:gd name="T13" fmla="*/ 372 h 393"/>
                    <a:gd name="T14" fmla="*/ 300 w 506"/>
                    <a:gd name="T15" fmla="*/ 329 h 393"/>
                    <a:gd name="T16" fmla="*/ 365 w 506"/>
                    <a:gd name="T17" fmla="*/ 297 h 393"/>
                    <a:gd name="T18" fmla="*/ 390 w 506"/>
                    <a:gd name="T19" fmla="*/ 248 h 393"/>
                    <a:gd name="T20" fmla="*/ 430 w 506"/>
                    <a:gd name="T21" fmla="*/ 228 h 393"/>
                    <a:gd name="T22" fmla="*/ 471 w 506"/>
                    <a:gd name="T23" fmla="*/ 203 h 393"/>
                    <a:gd name="T24" fmla="*/ 479 w 506"/>
                    <a:gd name="T25" fmla="*/ 190 h 393"/>
                    <a:gd name="T26" fmla="*/ 501 w 506"/>
                    <a:gd name="T27" fmla="*/ 180 h 393"/>
                    <a:gd name="T28" fmla="*/ 496 w 506"/>
                    <a:gd name="T29" fmla="*/ 143 h 393"/>
                    <a:gd name="T30" fmla="*/ 461 w 506"/>
                    <a:gd name="T31" fmla="*/ 153 h 393"/>
                    <a:gd name="T32" fmla="*/ 400 w 506"/>
                    <a:gd name="T33" fmla="*/ 199 h 393"/>
                    <a:gd name="T34" fmla="*/ 299 w 506"/>
                    <a:gd name="T35" fmla="*/ 281 h 393"/>
                    <a:gd name="T36" fmla="*/ 266 w 506"/>
                    <a:gd name="T37" fmla="*/ 235 h 393"/>
                    <a:gd name="T38" fmla="*/ 337 w 506"/>
                    <a:gd name="T39" fmla="*/ 137 h 393"/>
                    <a:gd name="T40" fmla="*/ 392 w 506"/>
                    <a:gd name="T41" fmla="*/ 84 h 393"/>
                    <a:gd name="T42" fmla="*/ 417 w 506"/>
                    <a:gd name="T43" fmla="*/ 71 h 393"/>
                    <a:gd name="T44" fmla="*/ 446 w 506"/>
                    <a:gd name="T45" fmla="*/ 49 h 393"/>
                    <a:gd name="T46" fmla="*/ 421 w 506"/>
                    <a:gd name="T47" fmla="*/ 39 h 393"/>
                    <a:gd name="T48" fmla="*/ 388 w 506"/>
                    <a:gd name="T49" fmla="*/ 49 h 393"/>
                    <a:gd name="T50" fmla="*/ 341 w 506"/>
                    <a:gd name="T51" fmla="*/ 77 h 393"/>
                    <a:gd name="T52" fmla="*/ 315 w 506"/>
                    <a:gd name="T53" fmla="*/ 99 h 393"/>
                    <a:gd name="T54" fmla="*/ 272 w 506"/>
                    <a:gd name="T55" fmla="*/ 131 h 393"/>
                    <a:gd name="T56" fmla="*/ 238 w 506"/>
                    <a:gd name="T57" fmla="*/ 153 h 393"/>
                    <a:gd name="T58" fmla="*/ 232 w 506"/>
                    <a:gd name="T59" fmla="*/ 152 h 393"/>
                    <a:gd name="T60" fmla="*/ 238 w 506"/>
                    <a:gd name="T61" fmla="*/ 137 h 393"/>
                    <a:gd name="T62" fmla="*/ 263 w 506"/>
                    <a:gd name="T63" fmla="*/ 82 h 393"/>
                    <a:gd name="T64" fmla="*/ 310 w 506"/>
                    <a:gd name="T65" fmla="*/ 51 h 393"/>
                    <a:gd name="T66" fmla="*/ 329 w 506"/>
                    <a:gd name="T67" fmla="*/ 41 h 393"/>
                    <a:gd name="T68" fmla="*/ 355 w 506"/>
                    <a:gd name="T69" fmla="*/ 22 h 393"/>
                    <a:gd name="T70" fmla="*/ 332 w 506"/>
                    <a:gd name="T71" fmla="*/ 2 h 393"/>
                    <a:gd name="T72" fmla="*/ 264 w 506"/>
                    <a:gd name="T73" fmla="*/ 32 h 393"/>
                    <a:gd name="T74" fmla="*/ 217 w 506"/>
                    <a:gd name="T75" fmla="*/ 69 h 393"/>
                    <a:gd name="T76" fmla="*/ 193 w 506"/>
                    <a:gd name="T77" fmla="*/ 109 h 393"/>
                    <a:gd name="T78" fmla="*/ 166 w 506"/>
                    <a:gd name="T79" fmla="*/ 145 h 393"/>
                    <a:gd name="T80" fmla="*/ 127 w 506"/>
                    <a:gd name="T81" fmla="*/ 180 h 393"/>
                    <a:gd name="T82" fmla="*/ 137 w 506"/>
                    <a:gd name="T83" fmla="*/ 127 h 393"/>
                    <a:gd name="T84" fmla="*/ 165 w 506"/>
                    <a:gd name="T85" fmla="*/ 64 h 393"/>
                    <a:gd name="T86" fmla="*/ 190 w 506"/>
                    <a:gd name="T87" fmla="*/ 33 h 393"/>
                    <a:gd name="T88" fmla="*/ 150 w 506"/>
                    <a:gd name="T89" fmla="*/ 53 h 393"/>
                    <a:gd name="T90" fmla="*/ 121 w 506"/>
                    <a:gd name="T91" fmla="*/ 83 h 393"/>
                    <a:gd name="T92" fmla="*/ 87 w 506"/>
                    <a:gd name="T93" fmla="*/ 145 h 393"/>
                    <a:gd name="T94" fmla="*/ 60 w 506"/>
                    <a:gd name="T95" fmla="*/ 195 h 393"/>
                    <a:gd name="T96" fmla="*/ 51 w 506"/>
                    <a:gd name="T97" fmla="*/ 118 h 393"/>
                    <a:gd name="T98" fmla="*/ 79 w 506"/>
                    <a:gd name="T99" fmla="*/ 83 h 393"/>
                    <a:gd name="T100" fmla="*/ 87 w 506"/>
                    <a:gd name="T101" fmla="*/ 61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506" h="393">
                      <a:moveTo>
                        <a:pt x="87" y="61"/>
                      </a:moveTo>
                      <a:lnTo>
                        <a:pt x="53" y="90"/>
                      </a:lnTo>
                      <a:lnTo>
                        <a:pt x="39" y="106"/>
                      </a:lnTo>
                      <a:lnTo>
                        <a:pt x="31" y="120"/>
                      </a:lnTo>
                      <a:lnTo>
                        <a:pt x="28" y="129"/>
                      </a:lnTo>
                      <a:lnTo>
                        <a:pt x="27" y="132"/>
                      </a:lnTo>
                      <a:lnTo>
                        <a:pt x="27" y="198"/>
                      </a:lnTo>
                      <a:lnTo>
                        <a:pt x="24" y="208"/>
                      </a:lnTo>
                      <a:lnTo>
                        <a:pt x="21" y="233"/>
                      </a:lnTo>
                      <a:lnTo>
                        <a:pt x="15" y="259"/>
                      </a:lnTo>
                      <a:lnTo>
                        <a:pt x="12" y="276"/>
                      </a:lnTo>
                      <a:lnTo>
                        <a:pt x="10" y="292"/>
                      </a:lnTo>
                      <a:lnTo>
                        <a:pt x="5" y="314"/>
                      </a:lnTo>
                      <a:lnTo>
                        <a:pt x="1" y="334"/>
                      </a:lnTo>
                      <a:lnTo>
                        <a:pt x="0" y="342"/>
                      </a:lnTo>
                      <a:lnTo>
                        <a:pt x="4" y="353"/>
                      </a:lnTo>
                      <a:lnTo>
                        <a:pt x="15" y="363"/>
                      </a:lnTo>
                      <a:lnTo>
                        <a:pt x="33" y="370"/>
                      </a:lnTo>
                      <a:lnTo>
                        <a:pt x="56" y="375"/>
                      </a:lnTo>
                      <a:lnTo>
                        <a:pt x="82" y="380"/>
                      </a:lnTo>
                      <a:lnTo>
                        <a:pt x="112" y="385"/>
                      </a:lnTo>
                      <a:lnTo>
                        <a:pt x="145" y="388"/>
                      </a:lnTo>
                      <a:lnTo>
                        <a:pt x="180" y="391"/>
                      </a:lnTo>
                      <a:lnTo>
                        <a:pt x="186" y="391"/>
                      </a:lnTo>
                      <a:lnTo>
                        <a:pt x="190" y="393"/>
                      </a:lnTo>
                      <a:lnTo>
                        <a:pt x="196" y="393"/>
                      </a:lnTo>
                      <a:lnTo>
                        <a:pt x="201" y="393"/>
                      </a:lnTo>
                      <a:lnTo>
                        <a:pt x="206" y="391"/>
                      </a:lnTo>
                      <a:lnTo>
                        <a:pt x="211" y="391"/>
                      </a:lnTo>
                      <a:lnTo>
                        <a:pt x="216" y="391"/>
                      </a:lnTo>
                      <a:lnTo>
                        <a:pt x="220" y="390"/>
                      </a:lnTo>
                      <a:lnTo>
                        <a:pt x="221" y="386"/>
                      </a:lnTo>
                      <a:lnTo>
                        <a:pt x="223" y="381"/>
                      </a:lnTo>
                      <a:lnTo>
                        <a:pt x="225" y="377"/>
                      </a:lnTo>
                      <a:lnTo>
                        <a:pt x="227" y="372"/>
                      </a:lnTo>
                      <a:lnTo>
                        <a:pt x="239" y="362"/>
                      </a:lnTo>
                      <a:lnTo>
                        <a:pt x="251" y="351"/>
                      </a:lnTo>
                      <a:lnTo>
                        <a:pt x="266" y="343"/>
                      </a:lnTo>
                      <a:lnTo>
                        <a:pt x="284" y="335"/>
                      </a:lnTo>
                      <a:lnTo>
                        <a:pt x="300" y="329"/>
                      </a:lnTo>
                      <a:lnTo>
                        <a:pt x="316" y="324"/>
                      </a:lnTo>
                      <a:lnTo>
                        <a:pt x="332" y="318"/>
                      </a:lnTo>
                      <a:lnTo>
                        <a:pt x="346" y="313"/>
                      </a:lnTo>
                      <a:lnTo>
                        <a:pt x="357" y="306"/>
                      </a:lnTo>
                      <a:lnTo>
                        <a:pt x="365" y="297"/>
                      </a:lnTo>
                      <a:lnTo>
                        <a:pt x="372" y="287"/>
                      </a:lnTo>
                      <a:lnTo>
                        <a:pt x="378" y="275"/>
                      </a:lnTo>
                      <a:lnTo>
                        <a:pt x="382" y="264"/>
                      </a:lnTo>
                      <a:lnTo>
                        <a:pt x="386" y="254"/>
                      </a:lnTo>
                      <a:lnTo>
                        <a:pt x="390" y="248"/>
                      </a:lnTo>
                      <a:lnTo>
                        <a:pt x="395" y="244"/>
                      </a:lnTo>
                      <a:lnTo>
                        <a:pt x="402" y="242"/>
                      </a:lnTo>
                      <a:lnTo>
                        <a:pt x="410" y="238"/>
                      </a:lnTo>
                      <a:lnTo>
                        <a:pt x="420" y="234"/>
                      </a:lnTo>
                      <a:lnTo>
                        <a:pt x="430" y="228"/>
                      </a:lnTo>
                      <a:lnTo>
                        <a:pt x="439" y="222"/>
                      </a:lnTo>
                      <a:lnTo>
                        <a:pt x="448" y="218"/>
                      </a:lnTo>
                      <a:lnTo>
                        <a:pt x="456" y="214"/>
                      </a:lnTo>
                      <a:lnTo>
                        <a:pt x="463" y="212"/>
                      </a:lnTo>
                      <a:lnTo>
                        <a:pt x="471" y="203"/>
                      </a:lnTo>
                      <a:lnTo>
                        <a:pt x="474" y="188"/>
                      </a:lnTo>
                      <a:lnTo>
                        <a:pt x="474" y="173"/>
                      </a:lnTo>
                      <a:lnTo>
                        <a:pt x="473" y="166"/>
                      </a:lnTo>
                      <a:lnTo>
                        <a:pt x="476" y="181"/>
                      </a:lnTo>
                      <a:lnTo>
                        <a:pt x="479" y="190"/>
                      </a:lnTo>
                      <a:lnTo>
                        <a:pt x="485" y="195"/>
                      </a:lnTo>
                      <a:lnTo>
                        <a:pt x="490" y="195"/>
                      </a:lnTo>
                      <a:lnTo>
                        <a:pt x="496" y="188"/>
                      </a:lnTo>
                      <a:lnTo>
                        <a:pt x="499" y="183"/>
                      </a:lnTo>
                      <a:lnTo>
                        <a:pt x="501" y="180"/>
                      </a:lnTo>
                      <a:lnTo>
                        <a:pt x="502" y="178"/>
                      </a:lnTo>
                      <a:lnTo>
                        <a:pt x="506" y="171"/>
                      </a:lnTo>
                      <a:lnTo>
                        <a:pt x="505" y="161"/>
                      </a:lnTo>
                      <a:lnTo>
                        <a:pt x="500" y="151"/>
                      </a:lnTo>
                      <a:lnTo>
                        <a:pt x="496" y="143"/>
                      </a:lnTo>
                      <a:lnTo>
                        <a:pt x="490" y="142"/>
                      </a:lnTo>
                      <a:lnTo>
                        <a:pt x="484" y="143"/>
                      </a:lnTo>
                      <a:lnTo>
                        <a:pt x="477" y="145"/>
                      </a:lnTo>
                      <a:lnTo>
                        <a:pt x="469" y="148"/>
                      </a:lnTo>
                      <a:lnTo>
                        <a:pt x="461" y="153"/>
                      </a:lnTo>
                      <a:lnTo>
                        <a:pt x="452" y="159"/>
                      </a:lnTo>
                      <a:lnTo>
                        <a:pt x="443" y="166"/>
                      </a:lnTo>
                      <a:lnTo>
                        <a:pt x="432" y="173"/>
                      </a:lnTo>
                      <a:lnTo>
                        <a:pt x="417" y="184"/>
                      </a:lnTo>
                      <a:lnTo>
                        <a:pt x="400" y="199"/>
                      </a:lnTo>
                      <a:lnTo>
                        <a:pt x="382" y="216"/>
                      </a:lnTo>
                      <a:lnTo>
                        <a:pt x="362" y="235"/>
                      </a:lnTo>
                      <a:lnTo>
                        <a:pt x="341" y="252"/>
                      </a:lnTo>
                      <a:lnTo>
                        <a:pt x="319" y="268"/>
                      </a:lnTo>
                      <a:lnTo>
                        <a:pt x="299" y="281"/>
                      </a:lnTo>
                      <a:lnTo>
                        <a:pt x="277" y="290"/>
                      </a:lnTo>
                      <a:lnTo>
                        <a:pt x="262" y="290"/>
                      </a:lnTo>
                      <a:lnTo>
                        <a:pt x="256" y="279"/>
                      </a:lnTo>
                      <a:lnTo>
                        <a:pt x="258" y="260"/>
                      </a:lnTo>
                      <a:lnTo>
                        <a:pt x="266" y="235"/>
                      </a:lnTo>
                      <a:lnTo>
                        <a:pt x="279" y="208"/>
                      </a:lnTo>
                      <a:lnTo>
                        <a:pt x="294" y="183"/>
                      </a:lnTo>
                      <a:lnTo>
                        <a:pt x="310" y="161"/>
                      </a:lnTo>
                      <a:lnTo>
                        <a:pt x="324" y="147"/>
                      </a:lnTo>
                      <a:lnTo>
                        <a:pt x="337" y="137"/>
                      </a:lnTo>
                      <a:lnTo>
                        <a:pt x="349" y="125"/>
                      </a:lnTo>
                      <a:lnTo>
                        <a:pt x="362" y="114"/>
                      </a:lnTo>
                      <a:lnTo>
                        <a:pt x="373" y="102"/>
                      </a:lnTo>
                      <a:lnTo>
                        <a:pt x="384" y="92"/>
                      </a:lnTo>
                      <a:lnTo>
                        <a:pt x="392" y="84"/>
                      </a:lnTo>
                      <a:lnTo>
                        <a:pt x="397" y="78"/>
                      </a:lnTo>
                      <a:lnTo>
                        <a:pt x="399" y="76"/>
                      </a:lnTo>
                      <a:lnTo>
                        <a:pt x="403" y="77"/>
                      </a:lnTo>
                      <a:lnTo>
                        <a:pt x="410" y="75"/>
                      </a:lnTo>
                      <a:lnTo>
                        <a:pt x="417" y="71"/>
                      </a:lnTo>
                      <a:lnTo>
                        <a:pt x="426" y="66"/>
                      </a:lnTo>
                      <a:lnTo>
                        <a:pt x="433" y="60"/>
                      </a:lnTo>
                      <a:lnTo>
                        <a:pt x="440" y="55"/>
                      </a:lnTo>
                      <a:lnTo>
                        <a:pt x="445" y="51"/>
                      </a:lnTo>
                      <a:lnTo>
                        <a:pt x="446" y="49"/>
                      </a:lnTo>
                      <a:lnTo>
                        <a:pt x="447" y="42"/>
                      </a:lnTo>
                      <a:lnTo>
                        <a:pt x="444" y="39"/>
                      </a:lnTo>
                      <a:lnTo>
                        <a:pt x="438" y="38"/>
                      </a:lnTo>
                      <a:lnTo>
                        <a:pt x="430" y="38"/>
                      </a:lnTo>
                      <a:lnTo>
                        <a:pt x="421" y="39"/>
                      </a:lnTo>
                      <a:lnTo>
                        <a:pt x="411" y="41"/>
                      </a:lnTo>
                      <a:lnTo>
                        <a:pt x="405" y="44"/>
                      </a:lnTo>
                      <a:lnTo>
                        <a:pt x="400" y="45"/>
                      </a:lnTo>
                      <a:lnTo>
                        <a:pt x="395" y="46"/>
                      </a:lnTo>
                      <a:lnTo>
                        <a:pt x="388" y="49"/>
                      </a:lnTo>
                      <a:lnTo>
                        <a:pt x="379" y="54"/>
                      </a:lnTo>
                      <a:lnTo>
                        <a:pt x="369" y="59"/>
                      </a:lnTo>
                      <a:lnTo>
                        <a:pt x="359" y="64"/>
                      </a:lnTo>
                      <a:lnTo>
                        <a:pt x="349" y="71"/>
                      </a:lnTo>
                      <a:lnTo>
                        <a:pt x="341" y="77"/>
                      </a:lnTo>
                      <a:lnTo>
                        <a:pt x="334" y="84"/>
                      </a:lnTo>
                      <a:lnTo>
                        <a:pt x="331" y="87"/>
                      </a:lnTo>
                      <a:lnTo>
                        <a:pt x="326" y="91"/>
                      </a:lnTo>
                      <a:lnTo>
                        <a:pt x="320" y="94"/>
                      </a:lnTo>
                      <a:lnTo>
                        <a:pt x="315" y="99"/>
                      </a:lnTo>
                      <a:lnTo>
                        <a:pt x="308" y="105"/>
                      </a:lnTo>
                      <a:lnTo>
                        <a:pt x="300" y="109"/>
                      </a:lnTo>
                      <a:lnTo>
                        <a:pt x="292" y="115"/>
                      </a:lnTo>
                      <a:lnTo>
                        <a:pt x="284" y="121"/>
                      </a:lnTo>
                      <a:lnTo>
                        <a:pt x="272" y="131"/>
                      </a:lnTo>
                      <a:lnTo>
                        <a:pt x="262" y="140"/>
                      </a:lnTo>
                      <a:lnTo>
                        <a:pt x="254" y="146"/>
                      </a:lnTo>
                      <a:lnTo>
                        <a:pt x="247" y="150"/>
                      </a:lnTo>
                      <a:lnTo>
                        <a:pt x="242" y="152"/>
                      </a:lnTo>
                      <a:lnTo>
                        <a:pt x="238" y="153"/>
                      </a:lnTo>
                      <a:lnTo>
                        <a:pt x="235" y="152"/>
                      </a:lnTo>
                      <a:lnTo>
                        <a:pt x="234" y="151"/>
                      </a:lnTo>
                      <a:lnTo>
                        <a:pt x="233" y="152"/>
                      </a:lnTo>
                      <a:lnTo>
                        <a:pt x="233" y="152"/>
                      </a:lnTo>
                      <a:lnTo>
                        <a:pt x="232" y="152"/>
                      </a:lnTo>
                      <a:lnTo>
                        <a:pt x="232" y="152"/>
                      </a:lnTo>
                      <a:lnTo>
                        <a:pt x="234" y="151"/>
                      </a:lnTo>
                      <a:lnTo>
                        <a:pt x="234" y="146"/>
                      </a:lnTo>
                      <a:lnTo>
                        <a:pt x="235" y="142"/>
                      </a:lnTo>
                      <a:lnTo>
                        <a:pt x="238" y="137"/>
                      </a:lnTo>
                      <a:lnTo>
                        <a:pt x="240" y="133"/>
                      </a:lnTo>
                      <a:lnTo>
                        <a:pt x="248" y="121"/>
                      </a:lnTo>
                      <a:lnTo>
                        <a:pt x="255" y="104"/>
                      </a:lnTo>
                      <a:lnTo>
                        <a:pt x="261" y="89"/>
                      </a:lnTo>
                      <a:lnTo>
                        <a:pt x="263" y="82"/>
                      </a:lnTo>
                      <a:lnTo>
                        <a:pt x="276" y="79"/>
                      </a:lnTo>
                      <a:lnTo>
                        <a:pt x="287" y="74"/>
                      </a:lnTo>
                      <a:lnTo>
                        <a:pt x="296" y="67"/>
                      </a:lnTo>
                      <a:lnTo>
                        <a:pt x="304" y="59"/>
                      </a:lnTo>
                      <a:lnTo>
                        <a:pt x="310" y="51"/>
                      </a:lnTo>
                      <a:lnTo>
                        <a:pt x="314" y="44"/>
                      </a:lnTo>
                      <a:lnTo>
                        <a:pt x="316" y="39"/>
                      </a:lnTo>
                      <a:lnTo>
                        <a:pt x="317" y="37"/>
                      </a:lnTo>
                      <a:lnTo>
                        <a:pt x="323" y="40"/>
                      </a:lnTo>
                      <a:lnTo>
                        <a:pt x="329" y="41"/>
                      </a:lnTo>
                      <a:lnTo>
                        <a:pt x="334" y="40"/>
                      </a:lnTo>
                      <a:lnTo>
                        <a:pt x="340" y="37"/>
                      </a:lnTo>
                      <a:lnTo>
                        <a:pt x="346" y="32"/>
                      </a:lnTo>
                      <a:lnTo>
                        <a:pt x="350" y="27"/>
                      </a:lnTo>
                      <a:lnTo>
                        <a:pt x="355" y="22"/>
                      </a:lnTo>
                      <a:lnTo>
                        <a:pt x="359" y="16"/>
                      </a:lnTo>
                      <a:lnTo>
                        <a:pt x="356" y="6"/>
                      </a:lnTo>
                      <a:lnTo>
                        <a:pt x="350" y="1"/>
                      </a:lnTo>
                      <a:lnTo>
                        <a:pt x="342" y="0"/>
                      </a:lnTo>
                      <a:lnTo>
                        <a:pt x="332" y="2"/>
                      </a:lnTo>
                      <a:lnTo>
                        <a:pt x="323" y="4"/>
                      </a:lnTo>
                      <a:lnTo>
                        <a:pt x="310" y="10"/>
                      </a:lnTo>
                      <a:lnTo>
                        <a:pt x="295" y="17"/>
                      </a:lnTo>
                      <a:lnTo>
                        <a:pt x="279" y="24"/>
                      </a:lnTo>
                      <a:lnTo>
                        <a:pt x="264" y="32"/>
                      </a:lnTo>
                      <a:lnTo>
                        <a:pt x="251" y="38"/>
                      </a:lnTo>
                      <a:lnTo>
                        <a:pt x="243" y="42"/>
                      </a:lnTo>
                      <a:lnTo>
                        <a:pt x="240" y="45"/>
                      </a:lnTo>
                      <a:lnTo>
                        <a:pt x="227" y="56"/>
                      </a:lnTo>
                      <a:lnTo>
                        <a:pt x="217" y="69"/>
                      </a:lnTo>
                      <a:lnTo>
                        <a:pt x="209" y="79"/>
                      </a:lnTo>
                      <a:lnTo>
                        <a:pt x="206" y="84"/>
                      </a:lnTo>
                      <a:lnTo>
                        <a:pt x="202" y="92"/>
                      </a:lnTo>
                      <a:lnTo>
                        <a:pt x="197" y="101"/>
                      </a:lnTo>
                      <a:lnTo>
                        <a:pt x="193" y="109"/>
                      </a:lnTo>
                      <a:lnTo>
                        <a:pt x="187" y="117"/>
                      </a:lnTo>
                      <a:lnTo>
                        <a:pt x="182" y="125"/>
                      </a:lnTo>
                      <a:lnTo>
                        <a:pt x="177" y="132"/>
                      </a:lnTo>
                      <a:lnTo>
                        <a:pt x="171" y="139"/>
                      </a:lnTo>
                      <a:lnTo>
                        <a:pt x="166" y="145"/>
                      </a:lnTo>
                      <a:lnTo>
                        <a:pt x="156" y="163"/>
                      </a:lnTo>
                      <a:lnTo>
                        <a:pt x="147" y="174"/>
                      </a:lnTo>
                      <a:lnTo>
                        <a:pt x="139" y="180"/>
                      </a:lnTo>
                      <a:lnTo>
                        <a:pt x="132" y="181"/>
                      </a:lnTo>
                      <a:lnTo>
                        <a:pt x="127" y="180"/>
                      </a:lnTo>
                      <a:lnTo>
                        <a:pt x="124" y="175"/>
                      </a:lnTo>
                      <a:lnTo>
                        <a:pt x="124" y="170"/>
                      </a:lnTo>
                      <a:lnTo>
                        <a:pt x="125" y="166"/>
                      </a:lnTo>
                      <a:lnTo>
                        <a:pt x="132" y="148"/>
                      </a:lnTo>
                      <a:lnTo>
                        <a:pt x="137" y="127"/>
                      </a:lnTo>
                      <a:lnTo>
                        <a:pt x="142" y="106"/>
                      </a:lnTo>
                      <a:lnTo>
                        <a:pt x="143" y="98"/>
                      </a:lnTo>
                      <a:lnTo>
                        <a:pt x="147" y="92"/>
                      </a:lnTo>
                      <a:lnTo>
                        <a:pt x="155" y="79"/>
                      </a:lnTo>
                      <a:lnTo>
                        <a:pt x="165" y="64"/>
                      </a:lnTo>
                      <a:lnTo>
                        <a:pt x="174" y="52"/>
                      </a:lnTo>
                      <a:lnTo>
                        <a:pt x="179" y="47"/>
                      </a:lnTo>
                      <a:lnTo>
                        <a:pt x="182" y="42"/>
                      </a:lnTo>
                      <a:lnTo>
                        <a:pt x="187" y="38"/>
                      </a:lnTo>
                      <a:lnTo>
                        <a:pt x="190" y="33"/>
                      </a:lnTo>
                      <a:lnTo>
                        <a:pt x="182" y="37"/>
                      </a:lnTo>
                      <a:lnTo>
                        <a:pt x="173" y="40"/>
                      </a:lnTo>
                      <a:lnTo>
                        <a:pt x="165" y="44"/>
                      </a:lnTo>
                      <a:lnTo>
                        <a:pt x="157" y="48"/>
                      </a:lnTo>
                      <a:lnTo>
                        <a:pt x="150" y="53"/>
                      </a:lnTo>
                      <a:lnTo>
                        <a:pt x="143" y="57"/>
                      </a:lnTo>
                      <a:lnTo>
                        <a:pt x="136" y="62"/>
                      </a:lnTo>
                      <a:lnTo>
                        <a:pt x="132" y="67"/>
                      </a:lnTo>
                      <a:lnTo>
                        <a:pt x="127" y="74"/>
                      </a:lnTo>
                      <a:lnTo>
                        <a:pt x="121" y="83"/>
                      </a:lnTo>
                      <a:lnTo>
                        <a:pt x="114" y="94"/>
                      </a:lnTo>
                      <a:lnTo>
                        <a:pt x="107" y="107"/>
                      </a:lnTo>
                      <a:lnTo>
                        <a:pt x="101" y="120"/>
                      </a:lnTo>
                      <a:lnTo>
                        <a:pt x="94" y="132"/>
                      </a:lnTo>
                      <a:lnTo>
                        <a:pt x="87" y="145"/>
                      </a:lnTo>
                      <a:lnTo>
                        <a:pt x="81" y="155"/>
                      </a:lnTo>
                      <a:lnTo>
                        <a:pt x="72" y="190"/>
                      </a:lnTo>
                      <a:lnTo>
                        <a:pt x="66" y="200"/>
                      </a:lnTo>
                      <a:lnTo>
                        <a:pt x="61" y="198"/>
                      </a:lnTo>
                      <a:lnTo>
                        <a:pt x="60" y="195"/>
                      </a:lnTo>
                      <a:lnTo>
                        <a:pt x="60" y="186"/>
                      </a:lnTo>
                      <a:lnTo>
                        <a:pt x="59" y="169"/>
                      </a:lnTo>
                      <a:lnTo>
                        <a:pt x="57" y="147"/>
                      </a:lnTo>
                      <a:lnTo>
                        <a:pt x="53" y="130"/>
                      </a:lnTo>
                      <a:lnTo>
                        <a:pt x="51" y="118"/>
                      </a:lnTo>
                      <a:lnTo>
                        <a:pt x="54" y="109"/>
                      </a:lnTo>
                      <a:lnTo>
                        <a:pt x="59" y="104"/>
                      </a:lnTo>
                      <a:lnTo>
                        <a:pt x="66" y="98"/>
                      </a:lnTo>
                      <a:lnTo>
                        <a:pt x="72" y="92"/>
                      </a:lnTo>
                      <a:lnTo>
                        <a:pt x="79" y="83"/>
                      </a:lnTo>
                      <a:lnTo>
                        <a:pt x="84" y="74"/>
                      </a:lnTo>
                      <a:lnTo>
                        <a:pt x="90" y="64"/>
                      </a:lnTo>
                      <a:lnTo>
                        <a:pt x="89" y="63"/>
                      </a:lnTo>
                      <a:lnTo>
                        <a:pt x="88" y="62"/>
                      </a:lnTo>
                      <a:lnTo>
                        <a:pt x="87" y="61"/>
                      </a:lnTo>
                      <a:lnTo>
                        <a:pt x="87" y="61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1" name="Freeform 53"/>
                <p:cNvSpPr>
                  <a:spLocks/>
                </p:cNvSpPr>
                <p:nvPr/>
              </p:nvSpPr>
              <p:spPr bwMode="auto">
                <a:xfrm>
                  <a:off x="5543549" y="1819275"/>
                  <a:ext cx="52388" cy="155575"/>
                </a:xfrm>
                <a:custGeom>
                  <a:avLst/>
                  <a:gdLst>
                    <a:gd name="T0" fmla="*/ 7 w 65"/>
                    <a:gd name="T1" fmla="*/ 131 h 195"/>
                    <a:gd name="T2" fmla="*/ 9 w 65"/>
                    <a:gd name="T3" fmla="*/ 110 h 195"/>
                    <a:gd name="T4" fmla="*/ 15 w 65"/>
                    <a:gd name="T5" fmla="*/ 85 h 195"/>
                    <a:gd name="T6" fmla="*/ 25 w 65"/>
                    <a:gd name="T7" fmla="*/ 56 h 195"/>
                    <a:gd name="T8" fmla="*/ 40 w 65"/>
                    <a:gd name="T9" fmla="*/ 24 h 195"/>
                    <a:gd name="T10" fmla="*/ 55 w 65"/>
                    <a:gd name="T11" fmla="*/ 2 h 195"/>
                    <a:gd name="T12" fmla="*/ 62 w 65"/>
                    <a:gd name="T13" fmla="*/ 0 h 195"/>
                    <a:gd name="T14" fmla="*/ 65 w 65"/>
                    <a:gd name="T15" fmla="*/ 5 h 195"/>
                    <a:gd name="T16" fmla="*/ 65 w 65"/>
                    <a:gd name="T17" fmla="*/ 10 h 195"/>
                    <a:gd name="T18" fmla="*/ 38 w 65"/>
                    <a:gd name="T19" fmla="*/ 85 h 195"/>
                    <a:gd name="T20" fmla="*/ 27 w 65"/>
                    <a:gd name="T21" fmla="*/ 125 h 195"/>
                    <a:gd name="T22" fmla="*/ 19 w 65"/>
                    <a:gd name="T23" fmla="*/ 155 h 195"/>
                    <a:gd name="T24" fmla="*/ 14 w 65"/>
                    <a:gd name="T25" fmla="*/ 175 h 195"/>
                    <a:gd name="T26" fmla="*/ 8 w 65"/>
                    <a:gd name="T27" fmla="*/ 186 h 195"/>
                    <a:gd name="T28" fmla="*/ 4 w 65"/>
                    <a:gd name="T29" fmla="*/ 193 h 195"/>
                    <a:gd name="T30" fmla="*/ 2 w 65"/>
                    <a:gd name="T31" fmla="*/ 195 h 195"/>
                    <a:gd name="T32" fmla="*/ 0 w 65"/>
                    <a:gd name="T33" fmla="*/ 195 h 195"/>
                    <a:gd name="T34" fmla="*/ 0 w 65"/>
                    <a:gd name="T35" fmla="*/ 195 h 195"/>
                    <a:gd name="T36" fmla="*/ 1 w 65"/>
                    <a:gd name="T37" fmla="*/ 189 h 195"/>
                    <a:gd name="T38" fmla="*/ 2 w 65"/>
                    <a:gd name="T39" fmla="*/ 172 h 195"/>
                    <a:gd name="T40" fmla="*/ 4 w 65"/>
                    <a:gd name="T41" fmla="*/ 152 h 195"/>
                    <a:gd name="T42" fmla="*/ 7 w 65"/>
                    <a:gd name="T43" fmla="*/ 131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5" h="195">
                      <a:moveTo>
                        <a:pt x="7" y="131"/>
                      </a:moveTo>
                      <a:lnTo>
                        <a:pt x="9" y="110"/>
                      </a:lnTo>
                      <a:lnTo>
                        <a:pt x="15" y="85"/>
                      </a:lnTo>
                      <a:lnTo>
                        <a:pt x="25" y="56"/>
                      </a:lnTo>
                      <a:lnTo>
                        <a:pt x="40" y="24"/>
                      </a:lnTo>
                      <a:lnTo>
                        <a:pt x="55" y="2"/>
                      </a:lnTo>
                      <a:lnTo>
                        <a:pt x="62" y="0"/>
                      </a:lnTo>
                      <a:lnTo>
                        <a:pt x="65" y="5"/>
                      </a:lnTo>
                      <a:lnTo>
                        <a:pt x="65" y="10"/>
                      </a:lnTo>
                      <a:lnTo>
                        <a:pt x="38" y="85"/>
                      </a:lnTo>
                      <a:lnTo>
                        <a:pt x="27" y="125"/>
                      </a:lnTo>
                      <a:lnTo>
                        <a:pt x="19" y="155"/>
                      </a:lnTo>
                      <a:lnTo>
                        <a:pt x="14" y="175"/>
                      </a:lnTo>
                      <a:lnTo>
                        <a:pt x="8" y="186"/>
                      </a:lnTo>
                      <a:lnTo>
                        <a:pt x="4" y="193"/>
                      </a:lnTo>
                      <a:lnTo>
                        <a:pt x="2" y="195"/>
                      </a:lnTo>
                      <a:lnTo>
                        <a:pt x="0" y="195"/>
                      </a:lnTo>
                      <a:lnTo>
                        <a:pt x="0" y="195"/>
                      </a:lnTo>
                      <a:lnTo>
                        <a:pt x="1" y="189"/>
                      </a:lnTo>
                      <a:lnTo>
                        <a:pt x="2" y="172"/>
                      </a:lnTo>
                      <a:lnTo>
                        <a:pt x="4" y="152"/>
                      </a:lnTo>
                      <a:lnTo>
                        <a:pt x="7" y="131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2" name="Freeform 54"/>
                <p:cNvSpPr>
                  <a:spLocks/>
                </p:cNvSpPr>
                <p:nvPr/>
              </p:nvSpPr>
              <p:spPr bwMode="auto">
                <a:xfrm>
                  <a:off x="5494337" y="1843088"/>
                  <a:ext cx="30163" cy="107950"/>
                </a:xfrm>
                <a:custGeom>
                  <a:avLst/>
                  <a:gdLst>
                    <a:gd name="T0" fmla="*/ 3 w 38"/>
                    <a:gd name="T1" fmla="*/ 64 h 136"/>
                    <a:gd name="T2" fmla="*/ 6 w 38"/>
                    <a:gd name="T3" fmla="*/ 53 h 136"/>
                    <a:gd name="T4" fmla="*/ 11 w 38"/>
                    <a:gd name="T5" fmla="*/ 39 h 136"/>
                    <a:gd name="T6" fmla="*/ 17 w 38"/>
                    <a:gd name="T7" fmla="*/ 26 h 136"/>
                    <a:gd name="T8" fmla="*/ 23 w 38"/>
                    <a:gd name="T9" fmla="*/ 15 h 136"/>
                    <a:gd name="T10" fmla="*/ 28 w 38"/>
                    <a:gd name="T11" fmla="*/ 5 h 136"/>
                    <a:gd name="T12" fmla="*/ 33 w 38"/>
                    <a:gd name="T13" fmla="*/ 0 h 136"/>
                    <a:gd name="T14" fmla="*/ 36 w 38"/>
                    <a:gd name="T15" fmla="*/ 0 h 136"/>
                    <a:gd name="T16" fmla="*/ 38 w 38"/>
                    <a:gd name="T17" fmla="*/ 7 h 136"/>
                    <a:gd name="T18" fmla="*/ 34 w 38"/>
                    <a:gd name="T19" fmla="*/ 16 h 136"/>
                    <a:gd name="T20" fmla="*/ 27 w 38"/>
                    <a:gd name="T21" fmla="*/ 35 h 136"/>
                    <a:gd name="T22" fmla="*/ 20 w 38"/>
                    <a:gd name="T23" fmla="*/ 58 h 136"/>
                    <a:gd name="T24" fmla="*/ 16 w 38"/>
                    <a:gd name="T25" fmla="*/ 75 h 136"/>
                    <a:gd name="T26" fmla="*/ 14 w 38"/>
                    <a:gd name="T27" fmla="*/ 91 h 136"/>
                    <a:gd name="T28" fmla="*/ 13 w 38"/>
                    <a:gd name="T29" fmla="*/ 111 h 136"/>
                    <a:gd name="T30" fmla="*/ 11 w 38"/>
                    <a:gd name="T31" fmla="*/ 130 h 136"/>
                    <a:gd name="T32" fmla="*/ 6 w 38"/>
                    <a:gd name="T33" fmla="*/ 136 h 136"/>
                    <a:gd name="T34" fmla="*/ 1 w 38"/>
                    <a:gd name="T35" fmla="*/ 128 h 136"/>
                    <a:gd name="T36" fmla="*/ 0 w 38"/>
                    <a:gd name="T37" fmla="*/ 109 h 136"/>
                    <a:gd name="T38" fmla="*/ 0 w 38"/>
                    <a:gd name="T39" fmla="*/ 87 h 136"/>
                    <a:gd name="T40" fmla="*/ 3 w 38"/>
                    <a:gd name="T41" fmla="*/ 64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8" h="136">
                      <a:moveTo>
                        <a:pt x="3" y="64"/>
                      </a:moveTo>
                      <a:lnTo>
                        <a:pt x="6" y="53"/>
                      </a:lnTo>
                      <a:lnTo>
                        <a:pt x="11" y="39"/>
                      </a:lnTo>
                      <a:lnTo>
                        <a:pt x="17" y="26"/>
                      </a:lnTo>
                      <a:lnTo>
                        <a:pt x="23" y="15"/>
                      </a:lnTo>
                      <a:lnTo>
                        <a:pt x="28" y="5"/>
                      </a:lnTo>
                      <a:lnTo>
                        <a:pt x="33" y="0"/>
                      </a:lnTo>
                      <a:lnTo>
                        <a:pt x="36" y="0"/>
                      </a:lnTo>
                      <a:lnTo>
                        <a:pt x="38" y="7"/>
                      </a:lnTo>
                      <a:lnTo>
                        <a:pt x="34" y="16"/>
                      </a:lnTo>
                      <a:lnTo>
                        <a:pt x="27" y="35"/>
                      </a:lnTo>
                      <a:lnTo>
                        <a:pt x="20" y="58"/>
                      </a:lnTo>
                      <a:lnTo>
                        <a:pt x="16" y="75"/>
                      </a:lnTo>
                      <a:lnTo>
                        <a:pt x="14" y="91"/>
                      </a:lnTo>
                      <a:lnTo>
                        <a:pt x="13" y="111"/>
                      </a:lnTo>
                      <a:lnTo>
                        <a:pt x="11" y="130"/>
                      </a:lnTo>
                      <a:lnTo>
                        <a:pt x="6" y="136"/>
                      </a:lnTo>
                      <a:lnTo>
                        <a:pt x="1" y="128"/>
                      </a:lnTo>
                      <a:lnTo>
                        <a:pt x="0" y="109"/>
                      </a:lnTo>
                      <a:lnTo>
                        <a:pt x="0" y="87"/>
                      </a:lnTo>
                      <a:lnTo>
                        <a:pt x="3" y="64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3" name="Freeform 56"/>
                <p:cNvSpPr>
                  <a:spLocks/>
                </p:cNvSpPr>
                <p:nvPr/>
              </p:nvSpPr>
              <p:spPr bwMode="auto">
                <a:xfrm>
                  <a:off x="5718174" y="1801813"/>
                  <a:ext cx="114300" cy="117475"/>
                </a:xfrm>
                <a:custGeom>
                  <a:avLst/>
                  <a:gdLst>
                    <a:gd name="T0" fmla="*/ 127 w 144"/>
                    <a:gd name="T1" fmla="*/ 0 h 147"/>
                    <a:gd name="T2" fmla="*/ 128 w 144"/>
                    <a:gd name="T3" fmla="*/ 7 h 147"/>
                    <a:gd name="T4" fmla="*/ 128 w 144"/>
                    <a:gd name="T5" fmla="*/ 22 h 147"/>
                    <a:gd name="T6" fmla="*/ 125 w 144"/>
                    <a:gd name="T7" fmla="*/ 37 h 147"/>
                    <a:gd name="T8" fmla="*/ 117 w 144"/>
                    <a:gd name="T9" fmla="*/ 46 h 147"/>
                    <a:gd name="T10" fmla="*/ 110 w 144"/>
                    <a:gd name="T11" fmla="*/ 48 h 147"/>
                    <a:gd name="T12" fmla="*/ 102 w 144"/>
                    <a:gd name="T13" fmla="*/ 52 h 147"/>
                    <a:gd name="T14" fmla="*/ 93 w 144"/>
                    <a:gd name="T15" fmla="*/ 56 h 147"/>
                    <a:gd name="T16" fmla="*/ 84 w 144"/>
                    <a:gd name="T17" fmla="*/ 62 h 147"/>
                    <a:gd name="T18" fmla="*/ 74 w 144"/>
                    <a:gd name="T19" fmla="*/ 68 h 147"/>
                    <a:gd name="T20" fmla="*/ 64 w 144"/>
                    <a:gd name="T21" fmla="*/ 72 h 147"/>
                    <a:gd name="T22" fmla="*/ 56 w 144"/>
                    <a:gd name="T23" fmla="*/ 76 h 147"/>
                    <a:gd name="T24" fmla="*/ 49 w 144"/>
                    <a:gd name="T25" fmla="*/ 78 h 147"/>
                    <a:gd name="T26" fmla="*/ 44 w 144"/>
                    <a:gd name="T27" fmla="*/ 82 h 147"/>
                    <a:gd name="T28" fmla="*/ 40 w 144"/>
                    <a:gd name="T29" fmla="*/ 88 h 147"/>
                    <a:gd name="T30" fmla="*/ 36 w 144"/>
                    <a:gd name="T31" fmla="*/ 98 h 147"/>
                    <a:gd name="T32" fmla="*/ 32 w 144"/>
                    <a:gd name="T33" fmla="*/ 109 h 147"/>
                    <a:gd name="T34" fmla="*/ 26 w 144"/>
                    <a:gd name="T35" fmla="*/ 121 h 147"/>
                    <a:gd name="T36" fmla="*/ 19 w 144"/>
                    <a:gd name="T37" fmla="*/ 131 h 147"/>
                    <a:gd name="T38" fmla="*/ 11 w 144"/>
                    <a:gd name="T39" fmla="*/ 140 h 147"/>
                    <a:gd name="T40" fmla="*/ 0 w 144"/>
                    <a:gd name="T41" fmla="*/ 147 h 147"/>
                    <a:gd name="T42" fmla="*/ 9 w 144"/>
                    <a:gd name="T43" fmla="*/ 143 h 147"/>
                    <a:gd name="T44" fmla="*/ 17 w 144"/>
                    <a:gd name="T45" fmla="*/ 134 h 147"/>
                    <a:gd name="T46" fmla="*/ 25 w 144"/>
                    <a:gd name="T47" fmla="*/ 125 h 147"/>
                    <a:gd name="T48" fmla="*/ 33 w 144"/>
                    <a:gd name="T49" fmla="*/ 114 h 147"/>
                    <a:gd name="T50" fmla="*/ 41 w 144"/>
                    <a:gd name="T51" fmla="*/ 102 h 147"/>
                    <a:gd name="T52" fmla="*/ 52 w 144"/>
                    <a:gd name="T53" fmla="*/ 92 h 147"/>
                    <a:gd name="T54" fmla="*/ 63 w 144"/>
                    <a:gd name="T55" fmla="*/ 84 h 147"/>
                    <a:gd name="T56" fmla="*/ 77 w 144"/>
                    <a:gd name="T57" fmla="*/ 78 h 147"/>
                    <a:gd name="T58" fmla="*/ 86 w 144"/>
                    <a:gd name="T59" fmla="*/ 75 h 147"/>
                    <a:gd name="T60" fmla="*/ 97 w 144"/>
                    <a:gd name="T61" fmla="*/ 70 h 147"/>
                    <a:gd name="T62" fmla="*/ 106 w 144"/>
                    <a:gd name="T63" fmla="*/ 64 h 147"/>
                    <a:gd name="T64" fmla="*/ 114 w 144"/>
                    <a:gd name="T65" fmla="*/ 57 h 147"/>
                    <a:gd name="T66" fmla="*/ 123 w 144"/>
                    <a:gd name="T67" fmla="*/ 50 h 147"/>
                    <a:gd name="T68" fmla="*/ 131 w 144"/>
                    <a:gd name="T69" fmla="*/ 42 h 147"/>
                    <a:gd name="T70" fmla="*/ 138 w 144"/>
                    <a:gd name="T71" fmla="*/ 35 h 147"/>
                    <a:gd name="T72" fmla="*/ 144 w 144"/>
                    <a:gd name="T73" fmla="*/ 29 h 147"/>
                    <a:gd name="T74" fmla="*/ 139 w 144"/>
                    <a:gd name="T75" fmla="*/ 29 h 147"/>
                    <a:gd name="T76" fmla="*/ 133 w 144"/>
                    <a:gd name="T77" fmla="*/ 24 h 147"/>
                    <a:gd name="T78" fmla="*/ 130 w 144"/>
                    <a:gd name="T79" fmla="*/ 15 h 147"/>
                    <a:gd name="T80" fmla="*/ 127 w 144"/>
                    <a:gd name="T81" fmla="*/ 0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44" h="147">
                      <a:moveTo>
                        <a:pt x="127" y="0"/>
                      </a:moveTo>
                      <a:lnTo>
                        <a:pt x="128" y="7"/>
                      </a:lnTo>
                      <a:lnTo>
                        <a:pt x="128" y="22"/>
                      </a:lnTo>
                      <a:lnTo>
                        <a:pt x="125" y="37"/>
                      </a:lnTo>
                      <a:lnTo>
                        <a:pt x="117" y="46"/>
                      </a:lnTo>
                      <a:lnTo>
                        <a:pt x="110" y="48"/>
                      </a:lnTo>
                      <a:lnTo>
                        <a:pt x="102" y="52"/>
                      </a:lnTo>
                      <a:lnTo>
                        <a:pt x="93" y="56"/>
                      </a:lnTo>
                      <a:lnTo>
                        <a:pt x="84" y="62"/>
                      </a:lnTo>
                      <a:lnTo>
                        <a:pt x="74" y="68"/>
                      </a:lnTo>
                      <a:lnTo>
                        <a:pt x="64" y="72"/>
                      </a:lnTo>
                      <a:lnTo>
                        <a:pt x="56" y="76"/>
                      </a:lnTo>
                      <a:lnTo>
                        <a:pt x="49" y="78"/>
                      </a:lnTo>
                      <a:lnTo>
                        <a:pt x="44" y="82"/>
                      </a:lnTo>
                      <a:lnTo>
                        <a:pt x="40" y="88"/>
                      </a:lnTo>
                      <a:lnTo>
                        <a:pt x="36" y="98"/>
                      </a:lnTo>
                      <a:lnTo>
                        <a:pt x="32" y="109"/>
                      </a:lnTo>
                      <a:lnTo>
                        <a:pt x="26" y="121"/>
                      </a:lnTo>
                      <a:lnTo>
                        <a:pt x="19" y="131"/>
                      </a:lnTo>
                      <a:lnTo>
                        <a:pt x="11" y="140"/>
                      </a:lnTo>
                      <a:lnTo>
                        <a:pt x="0" y="147"/>
                      </a:lnTo>
                      <a:lnTo>
                        <a:pt x="9" y="143"/>
                      </a:lnTo>
                      <a:lnTo>
                        <a:pt x="17" y="134"/>
                      </a:lnTo>
                      <a:lnTo>
                        <a:pt x="25" y="125"/>
                      </a:lnTo>
                      <a:lnTo>
                        <a:pt x="33" y="114"/>
                      </a:lnTo>
                      <a:lnTo>
                        <a:pt x="41" y="102"/>
                      </a:lnTo>
                      <a:lnTo>
                        <a:pt x="52" y="92"/>
                      </a:lnTo>
                      <a:lnTo>
                        <a:pt x="63" y="84"/>
                      </a:lnTo>
                      <a:lnTo>
                        <a:pt x="77" y="78"/>
                      </a:lnTo>
                      <a:lnTo>
                        <a:pt x="86" y="75"/>
                      </a:lnTo>
                      <a:lnTo>
                        <a:pt x="97" y="70"/>
                      </a:lnTo>
                      <a:lnTo>
                        <a:pt x="106" y="64"/>
                      </a:lnTo>
                      <a:lnTo>
                        <a:pt x="114" y="57"/>
                      </a:lnTo>
                      <a:lnTo>
                        <a:pt x="123" y="50"/>
                      </a:lnTo>
                      <a:lnTo>
                        <a:pt x="131" y="42"/>
                      </a:lnTo>
                      <a:lnTo>
                        <a:pt x="138" y="35"/>
                      </a:lnTo>
                      <a:lnTo>
                        <a:pt x="144" y="29"/>
                      </a:lnTo>
                      <a:lnTo>
                        <a:pt x="139" y="29"/>
                      </a:lnTo>
                      <a:lnTo>
                        <a:pt x="133" y="24"/>
                      </a:lnTo>
                      <a:lnTo>
                        <a:pt x="130" y="15"/>
                      </a:ln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4" name="Freeform 57"/>
                <p:cNvSpPr>
                  <a:spLocks/>
                </p:cNvSpPr>
                <p:nvPr/>
              </p:nvSpPr>
              <p:spPr bwMode="auto">
                <a:xfrm>
                  <a:off x="5619749" y="1919288"/>
                  <a:ext cx="98425" cy="60325"/>
                </a:xfrm>
                <a:custGeom>
                  <a:avLst/>
                  <a:gdLst>
                    <a:gd name="T0" fmla="*/ 7 w 126"/>
                    <a:gd name="T1" fmla="*/ 59 h 77"/>
                    <a:gd name="T2" fmla="*/ 5 w 126"/>
                    <a:gd name="T3" fmla="*/ 64 h 77"/>
                    <a:gd name="T4" fmla="*/ 3 w 126"/>
                    <a:gd name="T5" fmla="*/ 68 h 77"/>
                    <a:gd name="T6" fmla="*/ 1 w 126"/>
                    <a:gd name="T7" fmla="*/ 73 h 77"/>
                    <a:gd name="T8" fmla="*/ 0 w 126"/>
                    <a:gd name="T9" fmla="*/ 77 h 77"/>
                    <a:gd name="T10" fmla="*/ 24 w 126"/>
                    <a:gd name="T11" fmla="*/ 70 h 77"/>
                    <a:gd name="T12" fmla="*/ 45 w 126"/>
                    <a:gd name="T13" fmla="*/ 61 h 77"/>
                    <a:gd name="T14" fmla="*/ 64 w 126"/>
                    <a:gd name="T15" fmla="*/ 49 h 77"/>
                    <a:gd name="T16" fmla="*/ 81 w 126"/>
                    <a:gd name="T17" fmla="*/ 36 h 77"/>
                    <a:gd name="T18" fmla="*/ 95 w 126"/>
                    <a:gd name="T19" fmla="*/ 23 h 77"/>
                    <a:gd name="T20" fmla="*/ 106 w 126"/>
                    <a:gd name="T21" fmla="*/ 13 h 77"/>
                    <a:gd name="T22" fmla="*/ 117 w 126"/>
                    <a:gd name="T23" fmla="*/ 5 h 77"/>
                    <a:gd name="T24" fmla="*/ 126 w 126"/>
                    <a:gd name="T25" fmla="*/ 0 h 77"/>
                    <a:gd name="T26" fmla="*/ 112 w 126"/>
                    <a:gd name="T27" fmla="*/ 5 h 77"/>
                    <a:gd name="T28" fmla="*/ 96 w 126"/>
                    <a:gd name="T29" fmla="*/ 11 h 77"/>
                    <a:gd name="T30" fmla="*/ 80 w 126"/>
                    <a:gd name="T31" fmla="*/ 16 h 77"/>
                    <a:gd name="T32" fmla="*/ 64 w 126"/>
                    <a:gd name="T33" fmla="*/ 22 h 77"/>
                    <a:gd name="T34" fmla="*/ 46 w 126"/>
                    <a:gd name="T35" fmla="*/ 30 h 77"/>
                    <a:gd name="T36" fmla="*/ 31 w 126"/>
                    <a:gd name="T37" fmla="*/ 38 h 77"/>
                    <a:gd name="T38" fmla="*/ 19 w 126"/>
                    <a:gd name="T39" fmla="*/ 49 h 77"/>
                    <a:gd name="T40" fmla="*/ 7 w 126"/>
                    <a:gd name="T41" fmla="*/ 59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26" h="77">
                      <a:moveTo>
                        <a:pt x="7" y="59"/>
                      </a:moveTo>
                      <a:lnTo>
                        <a:pt x="5" y="64"/>
                      </a:lnTo>
                      <a:lnTo>
                        <a:pt x="3" y="68"/>
                      </a:lnTo>
                      <a:lnTo>
                        <a:pt x="1" y="73"/>
                      </a:lnTo>
                      <a:lnTo>
                        <a:pt x="0" y="77"/>
                      </a:lnTo>
                      <a:lnTo>
                        <a:pt x="24" y="70"/>
                      </a:lnTo>
                      <a:lnTo>
                        <a:pt x="45" y="61"/>
                      </a:lnTo>
                      <a:lnTo>
                        <a:pt x="64" y="49"/>
                      </a:lnTo>
                      <a:lnTo>
                        <a:pt x="81" y="36"/>
                      </a:lnTo>
                      <a:lnTo>
                        <a:pt x="95" y="23"/>
                      </a:lnTo>
                      <a:lnTo>
                        <a:pt x="106" y="13"/>
                      </a:lnTo>
                      <a:lnTo>
                        <a:pt x="117" y="5"/>
                      </a:lnTo>
                      <a:lnTo>
                        <a:pt x="126" y="0"/>
                      </a:lnTo>
                      <a:lnTo>
                        <a:pt x="112" y="5"/>
                      </a:lnTo>
                      <a:lnTo>
                        <a:pt x="96" y="11"/>
                      </a:lnTo>
                      <a:lnTo>
                        <a:pt x="80" y="16"/>
                      </a:lnTo>
                      <a:lnTo>
                        <a:pt x="64" y="22"/>
                      </a:lnTo>
                      <a:lnTo>
                        <a:pt x="46" y="30"/>
                      </a:lnTo>
                      <a:lnTo>
                        <a:pt x="31" y="38"/>
                      </a:lnTo>
                      <a:lnTo>
                        <a:pt x="19" y="49"/>
                      </a:lnTo>
                      <a:lnTo>
                        <a:pt x="7" y="59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5" name="Freeform 58"/>
                <p:cNvSpPr>
                  <a:spLocks/>
                </p:cNvSpPr>
                <p:nvPr/>
              </p:nvSpPr>
              <p:spPr bwMode="auto">
                <a:xfrm>
                  <a:off x="5630862" y="1765300"/>
                  <a:ext cx="38100" cy="26988"/>
                </a:xfrm>
                <a:custGeom>
                  <a:avLst/>
                  <a:gdLst>
                    <a:gd name="T0" fmla="*/ 50 w 50"/>
                    <a:gd name="T1" fmla="*/ 0 h 32"/>
                    <a:gd name="T2" fmla="*/ 42 w 50"/>
                    <a:gd name="T3" fmla="*/ 4 h 32"/>
                    <a:gd name="T4" fmla="*/ 34 w 50"/>
                    <a:gd name="T5" fmla="*/ 10 h 32"/>
                    <a:gd name="T6" fmla="*/ 27 w 50"/>
                    <a:gd name="T7" fmla="*/ 14 h 32"/>
                    <a:gd name="T8" fmla="*/ 20 w 50"/>
                    <a:gd name="T9" fmla="*/ 18 h 32"/>
                    <a:gd name="T10" fmla="*/ 13 w 50"/>
                    <a:gd name="T11" fmla="*/ 22 h 32"/>
                    <a:gd name="T12" fmla="*/ 8 w 50"/>
                    <a:gd name="T13" fmla="*/ 25 h 32"/>
                    <a:gd name="T14" fmla="*/ 4 w 50"/>
                    <a:gd name="T15" fmla="*/ 27 h 32"/>
                    <a:gd name="T16" fmla="*/ 0 w 50"/>
                    <a:gd name="T17" fmla="*/ 30 h 32"/>
                    <a:gd name="T18" fmla="*/ 1 w 50"/>
                    <a:gd name="T19" fmla="*/ 31 h 32"/>
                    <a:gd name="T20" fmla="*/ 4 w 50"/>
                    <a:gd name="T21" fmla="*/ 32 h 32"/>
                    <a:gd name="T22" fmla="*/ 8 w 50"/>
                    <a:gd name="T23" fmla="*/ 31 h 32"/>
                    <a:gd name="T24" fmla="*/ 13 w 50"/>
                    <a:gd name="T25" fmla="*/ 29 h 32"/>
                    <a:gd name="T26" fmla="*/ 20 w 50"/>
                    <a:gd name="T27" fmla="*/ 25 h 32"/>
                    <a:gd name="T28" fmla="*/ 28 w 50"/>
                    <a:gd name="T29" fmla="*/ 19 h 32"/>
                    <a:gd name="T30" fmla="*/ 38 w 50"/>
                    <a:gd name="T31" fmla="*/ 10 h 32"/>
                    <a:gd name="T32" fmla="*/ 50 w 50"/>
                    <a:gd name="T3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0" h="32">
                      <a:moveTo>
                        <a:pt x="50" y="0"/>
                      </a:moveTo>
                      <a:lnTo>
                        <a:pt x="42" y="4"/>
                      </a:lnTo>
                      <a:lnTo>
                        <a:pt x="34" y="10"/>
                      </a:lnTo>
                      <a:lnTo>
                        <a:pt x="27" y="14"/>
                      </a:lnTo>
                      <a:lnTo>
                        <a:pt x="20" y="18"/>
                      </a:lnTo>
                      <a:lnTo>
                        <a:pt x="13" y="22"/>
                      </a:lnTo>
                      <a:lnTo>
                        <a:pt x="8" y="25"/>
                      </a:lnTo>
                      <a:lnTo>
                        <a:pt x="4" y="27"/>
                      </a:lnTo>
                      <a:lnTo>
                        <a:pt x="0" y="30"/>
                      </a:lnTo>
                      <a:lnTo>
                        <a:pt x="1" y="31"/>
                      </a:lnTo>
                      <a:lnTo>
                        <a:pt x="4" y="32"/>
                      </a:lnTo>
                      <a:lnTo>
                        <a:pt x="8" y="31"/>
                      </a:lnTo>
                      <a:lnTo>
                        <a:pt x="13" y="29"/>
                      </a:lnTo>
                      <a:lnTo>
                        <a:pt x="20" y="25"/>
                      </a:lnTo>
                      <a:lnTo>
                        <a:pt x="28" y="19"/>
                      </a:lnTo>
                      <a:lnTo>
                        <a:pt x="38" y="1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6" name="Freeform 59"/>
                <p:cNvSpPr>
                  <a:spLocks/>
                </p:cNvSpPr>
                <p:nvPr/>
              </p:nvSpPr>
              <p:spPr bwMode="auto">
                <a:xfrm>
                  <a:off x="5630862" y="1682750"/>
                  <a:ext cx="98425" cy="106363"/>
                </a:xfrm>
                <a:custGeom>
                  <a:avLst/>
                  <a:gdLst>
                    <a:gd name="T0" fmla="*/ 83 w 125"/>
                    <a:gd name="T1" fmla="*/ 21 h 135"/>
                    <a:gd name="T2" fmla="*/ 82 w 125"/>
                    <a:gd name="T3" fmla="*/ 23 h 135"/>
                    <a:gd name="T4" fmla="*/ 80 w 125"/>
                    <a:gd name="T5" fmla="*/ 28 h 135"/>
                    <a:gd name="T6" fmla="*/ 76 w 125"/>
                    <a:gd name="T7" fmla="*/ 35 h 135"/>
                    <a:gd name="T8" fmla="*/ 70 w 125"/>
                    <a:gd name="T9" fmla="*/ 43 h 135"/>
                    <a:gd name="T10" fmla="*/ 62 w 125"/>
                    <a:gd name="T11" fmla="*/ 51 h 135"/>
                    <a:gd name="T12" fmla="*/ 53 w 125"/>
                    <a:gd name="T13" fmla="*/ 58 h 135"/>
                    <a:gd name="T14" fmla="*/ 42 w 125"/>
                    <a:gd name="T15" fmla="*/ 63 h 135"/>
                    <a:gd name="T16" fmla="*/ 29 w 125"/>
                    <a:gd name="T17" fmla="*/ 66 h 135"/>
                    <a:gd name="T18" fmla="*/ 27 w 125"/>
                    <a:gd name="T19" fmla="*/ 73 h 135"/>
                    <a:gd name="T20" fmla="*/ 21 w 125"/>
                    <a:gd name="T21" fmla="*/ 88 h 135"/>
                    <a:gd name="T22" fmla="*/ 14 w 125"/>
                    <a:gd name="T23" fmla="*/ 105 h 135"/>
                    <a:gd name="T24" fmla="*/ 6 w 125"/>
                    <a:gd name="T25" fmla="*/ 117 h 135"/>
                    <a:gd name="T26" fmla="*/ 4 w 125"/>
                    <a:gd name="T27" fmla="*/ 121 h 135"/>
                    <a:gd name="T28" fmla="*/ 1 w 125"/>
                    <a:gd name="T29" fmla="*/ 126 h 135"/>
                    <a:gd name="T30" fmla="*/ 0 w 125"/>
                    <a:gd name="T31" fmla="*/ 130 h 135"/>
                    <a:gd name="T32" fmla="*/ 0 w 125"/>
                    <a:gd name="T33" fmla="*/ 135 h 135"/>
                    <a:gd name="T34" fmla="*/ 32 w 125"/>
                    <a:gd name="T35" fmla="*/ 104 h 135"/>
                    <a:gd name="T36" fmla="*/ 52 w 125"/>
                    <a:gd name="T37" fmla="*/ 71 h 135"/>
                    <a:gd name="T38" fmla="*/ 63 w 125"/>
                    <a:gd name="T39" fmla="*/ 64 h 135"/>
                    <a:gd name="T40" fmla="*/ 73 w 125"/>
                    <a:gd name="T41" fmla="*/ 56 h 135"/>
                    <a:gd name="T42" fmla="*/ 78 w 125"/>
                    <a:gd name="T43" fmla="*/ 48 h 135"/>
                    <a:gd name="T44" fmla="*/ 81 w 125"/>
                    <a:gd name="T45" fmla="*/ 45 h 135"/>
                    <a:gd name="T46" fmla="*/ 82 w 125"/>
                    <a:gd name="T47" fmla="*/ 45 h 135"/>
                    <a:gd name="T48" fmla="*/ 86 w 125"/>
                    <a:gd name="T49" fmla="*/ 43 h 135"/>
                    <a:gd name="T50" fmla="*/ 92 w 125"/>
                    <a:gd name="T51" fmla="*/ 40 h 135"/>
                    <a:gd name="T52" fmla="*/ 100 w 125"/>
                    <a:gd name="T53" fmla="*/ 37 h 135"/>
                    <a:gd name="T54" fmla="*/ 107 w 125"/>
                    <a:gd name="T55" fmla="*/ 31 h 135"/>
                    <a:gd name="T56" fmla="*/ 114 w 125"/>
                    <a:gd name="T57" fmla="*/ 25 h 135"/>
                    <a:gd name="T58" fmla="*/ 120 w 125"/>
                    <a:gd name="T59" fmla="*/ 18 h 135"/>
                    <a:gd name="T60" fmla="*/ 123 w 125"/>
                    <a:gd name="T61" fmla="*/ 9 h 135"/>
                    <a:gd name="T62" fmla="*/ 123 w 125"/>
                    <a:gd name="T63" fmla="*/ 6 h 135"/>
                    <a:gd name="T64" fmla="*/ 125 w 125"/>
                    <a:gd name="T65" fmla="*/ 3 h 135"/>
                    <a:gd name="T66" fmla="*/ 125 w 125"/>
                    <a:gd name="T67" fmla="*/ 2 h 135"/>
                    <a:gd name="T68" fmla="*/ 125 w 125"/>
                    <a:gd name="T69" fmla="*/ 0 h 135"/>
                    <a:gd name="T70" fmla="*/ 121 w 125"/>
                    <a:gd name="T71" fmla="*/ 6 h 135"/>
                    <a:gd name="T72" fmla="*/ 116 w 125"/>
                    <a:gd name="T73" fmla="*/ 11 h 135"/>
                    <a:gd name="T74" fmla="*/ 112 w 125"/>
                    <a:gd name="T75" fmla="*/ 16 h 135"/>
                    <a:gd name="T76" fmla="*/ 106 w 125"/>
                    <a:gd name="T77" fmla="*/ 21 h 135"/>
                    <a:gd name="T78" fmla="*/ 100 w 125"/>
                    <a:gd name="T79" fmla="*/ 24 h 135"/>
                    <a:gd name="T80" fmla="*/ 95 w 125"/>
                    <a:gd name="T81" fmla="*/ 25 h 135"/>
                    <a:gd name="T82" fmla="*/ 89 w 125"/>
                    <a:gd name="T83" fmla="*/ 24 h 135"/>
                    <a:gd name="T84" fmla="*/ 83 w 125"/>
                    <a:gd name="T85" fmla="*/ 21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25" h="135">
                      <a:moveTo>
                        <a:pt x="83" y="21"/>
                      </a:moveTo>
                      <a:lnTo>
                        <a:pt x="82" y="23"/>
                      </a:lnTo>
                      <a:lnTo>
                        <a:pt x="80" y="28"/>
                      </a:lnTo>
                      <a:lnTo>
                        <a:pt x="76" y="35"/>
                      </a:lnTo>
                      <a:lnTo>
                        <a:pt x="70" y="43"/>
                      </a:lnTo>
                      <a:lnTo>
                        <a:pt x="62" y="51"/>
                      </a:lnTo>
                      <a:lnTo>
                        <a:pt x="53" y="58"/>
                      </a:lnTo>
                      <a:lnTo>
                        <a:pt x="42" y="63"/>
                      </a:lnTo>
                      <a:lnTo>
                        <a:pt x="29" y="66"/>
                      </a:lnTo>
                      <a:lnTo>
                        <a:pt x="27" y="73"/>
                      </a:lnTo>
                      <a:lnTo>
                        <a:pt x="21" y="88"/>
                      </a:lnTo>
                      <a:lnTo>
                        <a:pt x="14" y="105"/>
                      </a:lnTo>
                      <a:lnTo>
                        <a:pt x="6" y="117"/>
                      </a:lnTo>
                      <a:lnTo>
                        <a:pt x="4" y="121"/>
                      </a:lnTo>
                      <a:lnTo>
                        <a:pt x="1" y="126"/>
                      </a:lnTo>
                      <a:lnTo>
                        <a:pt x="0" y="130"/>
                      </a:lnTo>
                      <a:lnTo>
                        <a:pt x="0" y="135"/>
                      </a:lnTo>
                      <a:lnTo>
                        <a:pt x="32" y="104"/>
                      </a:lnTo>
                      <a:lnTo>
                        <a:pt x="52" y="71"/>
                      </a:lnTo>
                      <a:lnTo>
                        <a:pt x="63" y="64"/>
                      </a:lnTo>
                      <a:lnTo>
                        <a:pt x="73" y="56"/>
                      </a:lnTo>
                      <a:lnTo>
                        <a:pt x="78" y="48"/>
                      </a:lnTo>
                      <a:lnTo>
                        <a:pt x="81" y="45"/>
                      </a:lnTo>
                      <a:lnTo>
                        <a:pt x="82" y="45"/>
                      </a:lnTo>
                      <a:lnTo>
                        <a:pt x="86" y="43"/>
                      </a:lnTo>
                      <a:lnTo>
                        <a:pt x="92" y="40"/>
                      </a:lnTo>
                      <a:lnTo>
                        <a:pt x="100" y="37"/>
                      </a:lnTo>
                      <a:lnTo>
                        <a:pt x="107" y="31"/>
                      </a:lnTo>
                      <a:lnTo>
                        <a:pt x="114" y="25"/>
                      </a:lnTo>
                      <a:lnTo>
                        <a:pt x="120" y="18"/>
                      </a:lnTo>
                      <a:lnTo>
                        <a:pt x="123" y="9"/>
                      </a:lnTo>
                      <a:lnTo>
                        <a:pt x="123" y="6"/>
                      </a:lnTo>
                      <a:lnTo>
                        <a:pt x="125" y="3"/>
                      </a:lnTo>
                      <a:lnTo>
                        <a:pt x="125" y="2"/>
                      </a:lnTo>
                      <a:lnTo>
                        <a:pt x="125" y="0"/>
                      </a:lnTo>
                      <a:lnTo>
                        <a:pt x="121" y="6"/>
                      </a:lnTo>
                      <a:lnTo>
                        <a:pt x="116" y="11"/>
                      </a:lnTo>
                      <a:lnTo>
                        <a:pt x="112" y="16"/>
                      </a:lnTo>
                      <a:lnTo>
                        <a:pt x="106" y="21"/>
                      </a:lnTo>
                      <a:lnTo>
                        <a:pt x="100" y="24"/>
                      </a:lnTo>
                      <a:lnTo>
                        <a:pt x="95" y="25"/>
                      </a:lnTo>
                      <a:lnTo>
                        <a:pt x="89" y="24"/>
                      </a:lnTo>
                      <a:lnTo>
                        <a:pt x="83" y="21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7" name="Freeform 60"/>
                <p:cNvSpPr>
                  <a:spLocks/>
                </p:cNvSpPr>
                <p:nvPr/>
              </p:nvSpPr>
              <p:spPr bwMode="auto">
                <a:xfrm>
                  <a:off x="5541962" y="1681163"/>
                  <a:ext cx="104775" cy="131763"/>
                </a:xfrm>
                <a:custGeom>
                  <a:avLst/>
                  <a:gdLst>
                    <a:gd name="T0" fmla="*/ 19 w 131"/>
                    <a:gd name="T1" fmla="*/ 83 h 166"/>
                    <a:gd name="T2" fmla="*/ 18 w 131"/>
                    <a:gd name="T3" fmla="*/ 91 h 166"/>
                    <a:gd name="T4" fmla="*/ 13 w 131"/>
                    <a:gd name="T5" fmla="*/ 112 h 166"/>
                    <a:gd name="T6" fmla="*/ 8 w 131"/>
                    <a:gd name="T7" fmla="*/ 133 h 166"/>
                    <a:gd name="T8" fmla="*/ 1 w 131"/>
                    <a:gd name="T9" fmla="*/ 151 h 166"/>
                    <a:gd name="T10" fmla="*/ 0 w 131"/>
                    <a:gd name="T11" fmla="*/ 155 h 166"/>
                    <a:gd name="T12" fmla="*/ 0 w 131"/>
                    <a:gd name="T13" fmla="*/ 160 h 166"/>
                    <a:gd name="T14" fmla="*/ 3 w 131"/>
                    <a:gd name="T15" fmla="*/ 165 h 166"/>
                    <a:gd name="T16" fmla="*/ 8 w 131"/>
                    <a:gd name="T17" fmla="*/ 166 h 166"/>
                    <a:gd name="T18" fmla="*/ 15 w 131"/>
                    <a:gd name="T19" fmla="*/ 165 h 166"/>
                    <a:gd name="T20" fmla="*/ 23 w 131"/>
                    <a:gd name="T21" fmla="*/ 159 h 166"/>
                    <a:gd name="T22" fmla="*/ 32 w 131"/>
                    <a:gd name="T23" fmla="*/ 148 h 166"/>
                    <a:gd name="T24" fmla="*/ 42 w 131"/>
                    <a:gd name="T25" fmla="*/ 130 h 166"/>
                    <a:gd name="T26" fmla="*/ 36 w 131"/>
                    <a:gd name="T27" fmla="*/ 137 h 166"/>
                    <a:gd name="T28" fmla="*/ 32 w 131"/>
                    <a:gd name="T29" fmla="*/ 143 h 166"/>
                    <a:gd name="T30" fmla="*/ 29 w 131"/>
                    <a:gd name="T31" fmla="*/ 146 h 166"/>
                    <a:gd name="T32" fmla="*/ 28 w 131"/>
                    <a:gd name="T33" fmla="*/ 147 h 166"/>
                    <a:gd name="T34" fmla="*/ 34 w 131"/>
                    <a:gd name="T35" fmla="*/ 139 h 166"/>
                    <a:gd name="T36" fmla="*/ 41 w 131"/>
                    <a:gd name="T37" fmla="*/ 127 h 166"/>
                    <a:gd name="T38" fmla="*/ 48 w 131"/>
                    <a:gd name="T39" fmla="*/ 112 h 166"/>
                    <a:gd name="T40" fmla="*/ 54 w 131"/>
                    <a:gd name="T41" fmla="*/ 95 h 166"/>
                    <a:gd name="T42" fmla="*/ 59 w 131"/>
                    <a:gd name="T43" fmla="*/ 80 h 166"/>
                    <a:gd name="T44" fmla="*/ 64 w 131"/>
                    <a:gd name="T45" fmla="*/ 68 h 166"/>
                    <a:gd name="T46" fmla="*/ 66 w 131"/>
                    <a:gd name="T47" fmla="*/ 59 h 166"/>
                    <a:gd name="T48" fmla="*/ 68 w 131"/>
                    <a:gd name="T49" fmla="*/ 55 h 166"/>
                    <a:gd name="T50" fmla="*/ 74 w 131"/>
                    <a:gd name="T51" fmla="*/ 46 h 166"/>
                    <a:gd name="T52" fmla="*/ 84 w 131"/>
                    <a:gd name="T53" fmla="*/ 38 h 166"/>
                    <a:gd name="T54" fmla="*/ 94 w 131"/>
                    <a:gd name="T55" fmla="*/ 29 h 166"/>
                    <a:gd name="T56" fmla="*/ 104 w 131"/>
                    <a:gd name="T57" fmla="*/ 21 h 166"/>
                    <a:gd name="T58" fmla="*/ 115 w 131"/>
                    <a:gd name="T59" fmla="*/ 14 h 166"/>
                    <a:gd name="T60" fmla="*/ 123 w 131"/>
                    <a:gd name="T61" fmla="*/ 8 h 166"/>
                    <a:gd name="T62" fmla="*/ 129 w 131"/>
                    <a:gd name="T63" fmla="*/ 4 h 166"/>
                    <a:gd name="T64" fmla="*/ 131 w 131"/>
                    <a:gd name="T65" fmla="*/ 3 h 166"/>
                    <a:gd name="T66" fmla="*/ 131 w 131"/>
                    <a:gd name="T67" fmla="*/ 1 h 166"/>
                    <a:gd name="T68" fmla="*/ 129 w 131"/>
                    <a:gd name="T69" fmla="*/ 0 h 166"/>
                    <a:gd name="T70" fmla="*/ 124 w 131"/>
                    <a:gd name="T71" fmla="*/ 0 h 166"/>
                    <a:gd name="T72" fmla="*/ 119 w 131"/>
                    <a:gd name="T73" fmla="*/ 1 h 166"/>
                    <a:gd name="T74" fmla="*/ 114 w 131"/>
                    <a:gd name="T75" fmla="*/ 3 h 166"/>
                    <a:gd name="T76" fmla="*/ 107 w 131"/>
                    <a:gd name="T77" fmla="*/ 7 h 166"/>
                    <a:gd name="T78" fmla="*/ 100 w 131"/>
                    <a:gd name="T79" fmla="*/ 9 h 166"/>
                    <a:gd name="T80" fmla="*/ 94 w 131"/>
                    <a:gd name="T81" fmla="*/ 10 h 166"/>
                    <a:gd name="T82" fmla="*/ 88 w 131"/>
                    <a:gd name="T83" fmla="*/ 11 h 166"/>
                    <a:gd name="T84" fmla="*/ 82 w 131"/>
                    <a:gd name="T85" fmla="*/ 12 h 166"/>
                    <a:gd name="T86" fmla="*/ 74 w 131"/>
                    <a:gd name="T87" fmla="*/ 15 h 166"/>
                    <a:gd name="T88" fmla="*/ 66 w 131"/>
                    <a:gd name="T89" fmla="*/ 18 h 166"/>
                    <a:gd name="T90" fmla="*/ 63 w 131"/>
                    <a:gd name="T91" fmla="*/ 23 h 166"/>
                    <a:gd name="T92" fmla="*/ 58 w 131"/>
                    <a:gd name="T93" fmla="*/ 27 h 166"/>
                    <a:gd name="T94" fmla="*/ 55 w 131"/>
                    <a:gd name="T95" fmla="*/ 32 h 166"/>
                    <a:gd name="T96" fmla="*/ 50 w 131"/>
                    <a:gd name="T97" fmla="*/ 37 h 166"/>
                    <a:gd name="T98" fmla="*/ 41 w 131"/>
                    <a:gd name="T99" fmla="*/ 49 h 166"/>
                    <a:gd name="T100" fmla="*/ 31 w 131"/>
                    <a:gd name="T101" fmla="*/ 64 h 166"/>
                    <a:gd name="T102" fmla="*/ 23 w 131"/>
                    <a:gd name="T103" fmla="*/ 77 h 166"/>
                    <a:gd name="T104" fmla="*/ 19 w 131"/>
                    <a:gd name="T105" fmla="*/ 83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1" h="166">
                      <a:moveTo>
                        <a:pt x="19" y="83"/>
                      </a:moveTo>
                      <a:lnTo>
                        <a:pt x="18" y="91"/>
                      </a:lnTo>
                      <a:lnTo>
                        <a:pt x="13" y="112"/>
                      </a:lnTo>
                      <a:lnTo>
                        <a:pt x="8" y="133"/>
                      </a:lnTo>
                      <a:lnTo>
                        <a:pt x="1" y="151"/>
                      </a:lnTo>
                      <a:lnTo>
                        <a:pt x="0" y="155"/>
                      </a:lnTo>
                      <a:lnTo>
                        <a:pt x="0" y="160"/>
                      </a:lnTo>
                      <a:lnTo>
                        <a:pt x="3" y="165"/>
                      </a:lnTo>
                      <a:lnTo>
                        <a:pt x="8" y="166"/>
                      </a:lnTo>
                      <a:lnTo>
                        <a:pt x="15" y="165"/>
                      </a:lnTo>
                      <a:lnTo>
                        <a:pt x="23" y="159"/>
                      </a:lnTo>
                      <a:lnTo>
                        <a:pt x="32" y="148"/>
                      </a:lnTo>
                      <a:lnTo>
                        <a:pt x="42" y="130"/>
                      </a:lnTo>
                      <a:lnTo>
                        <a:pt x="36" y="137"/>
                      </a:lnTo>
                      <a:lnTo>
                        <a:pt x="32" y="143"/>
                      </a:lnTo>
                      <a:lnTo>
                        <a:pt x="29" y="146"/>
                      </a:lnTo>
                      <a:lnTo>
                        <a:pt x="28" y="147"/>
                      </a:lnTo>
                      <a:lnTo>
                        <a:pt x="34" y="139"/>
                      </a:lnTo>
                      <a:lnTo>
                        <a:pt x="41" y="127"/>
                      </a:lnTo>
                      <a:lnTo>
                        <a:pt x="48" y="112"/>
                      </a:lnTo>
                      <a:lnTo>
                        <a:pt x="54" y="95"/>
                      </a:lnTo>
                      <a:lnTo>
                        <a:pt x="59" y="80"/>
                      </a:lnTo>
                      <a:lnTo>
                        <a:pt x="64" y="68"/>
                      </a:lnTo>
                      <a:lnTo>
                        <a:pt x="66" y="59"/>
                      </a:lnTo>
                      <a:lnTo>
                        <a:pt x="68" y="55"/>
                      </a:lnTo>
                      <a:lnTo>
                        <a:pt x="74" y="46"/>
                      </a:lnTo>
                      <a:lnTo>
                        <a:pt x="84" y="38"/>
                      </a:lnTo>
                      <a:lnTo>
                        <a:pt x="94" y="29"/>
                      </a:lnTo>
                      <a:lnTo>
                        <a:pt x="104" y="21"/>
                      </a:lnTo>
                      <a:lnTo>
                        <a:pt x="115" y="14"/>
                      </a:lnTo>
                      <a:lnTo>
                        <a:pt x="123" y="8"/>
                      </a:lnTo>
                      <a:lnTo>
                        <a:pt x="129" y="4"/>
                      </a:lnTo>
                      <a:lnTo>
                        <a:pt x="131" y="3"/>
                      </a:lnTo>
                      <a:lnTo>
                        <a:pt x="131" y="1"/>
                      </a:lnTo>
                      <a:lnTo>
                        <a:pt x="129" y="0"/>
                      </a:lnTo>
                      <a:lnTo>
                        <a:pt x="124" y="0"/>
                      </a:lnTo>
                      <a:lnTo>
                        <a:pt x="119" y="1"/>
                      </a:lnTo>
                      <a:lnTo>
                        <a:pt x="114" y="3"/>
                      </a:lnTo>
                      <a:lnTo>
                        <a:pt x="107" y="7"/>
                      </a:lnTo>
                      <a:lnTo>
                        <a:pt x="100" y="9"/>
                      </a:lnTo>
                      <a:lnTo>
                        <a:pt x="94" y="10"/>
                      </a:lnTo>
                      <a:lnTo>
                        <a:pt x="88" y="11"/>
                      </a:lnTo>
                      <a:lnTo>
                        <a:pt x="82" y="12"/>
                      </a:lnTo>
                      <a:lnTo>
                        <a:pt x="74" y="15"/>
                      </a:lnTo>
                      <a:lnTo>
                        <a:pt x="66" y="18"/>
                      </a:lnTo>
                      <a:lnTo>
                        <a:pt x="63" y="23"/>
                      </a:lnTo>
                      <a:lnTo>
                        <a:pt x="58" y="27"/>
                      </a:lnTo>
                      <a:lnTo>
                        <a:pt x="55" y="32"/>
                      </a:lnTo>
                      <a:lnTo>
                        <a:pt x="50" y="37"/>
                      </a:lnTo>
                      <a:lnTo>
                        <a:pt x="41" y="49"/>
                      </a:lnTo>
                      <a:lnTo>
                        <a:pt x="31" y="64"/>
                      </a:lnTo>
                      <a:lnTo>
                        <a:pt x="23" y="77"/>
                      </a:lnTo>
                      <a:lnTo>
                        <a:pt x="19" y="83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8" name="Freeform 61"/>
                <p:cNvSpPr>
                  <a:spLocks/>
                </p:cNvSpPr>
                <p:nvPr/>
              </p:nvSpPr>
              <p:spPr bwMode="auto">
                <a:xfrm>
                  <a:off x="5484812" y="1720850"/>
                  <a:ext cx="34925" cy="107950"/>
                </a:xfrm>
                <a:custGeom>
                  <a:avLst/>
                  <a:gdLst>
                    <a:gd name="T0" fmla="*/ 15 w 45"/>
                    <a:gd name="T1" fmla="*/ 34 h 136"/>
                    <a:gd name="T2" fmla="*/ 8 w 45"/>
                    <a:gd name="T3" fmla="*/ 40 h 136"/>
                    <a:gd name="T4" fmla="*/ 3 w 45"/>
                    <a:gd name="T5" fmla="*/ 45 h 136"/>
                    <a:gd name="T6" fmla="*/ 0 w 45"/>
                    <a:gd name="T7" fmla="*/ 54 h 136"/>
                    <a:gd name="T8" fmla="*/ 2 w 45"/>
                    <a:gd name="T9" fmla="*/ 66 h 136"/>
                    <a:gd name="T10" fmla="*/ 6 w 45"/>
                    <a:gd name="T11" fmla="*/ 83 h 136"/>
                    <a:gd name="T12" fmla="*/ 8 w 45"/>
                    <a:gd name="T13" fmla="*/ 105 h 136"/>
                    <a:gd name="T14" fmla="*/ 9 w 45"/>
                    <a:gd name="T15" fmla="*/ 122 h 136"/>
                    <a:gd name="T16" fmla="*/ 9 w 45"/>
                    <a:gd name="T17" fmla="*/ 131 h 136"/>
                    <a:gd name="T18" fmla="*/ 10 w 45"/>
                    <a:gd name="T19" fmla="*/ 134 h 136"/>
                    <a:gd name="T20" fmla="*/ 15 w 45"/>
                    <a:gd name="T21" fmla="*/ 136 h 136"/>
                    <a:gd name="T22" fmla="*/ 21 w 45"/>
                    <a:gd name="T23" fmla="*/ 126 h 136"/>
                    <a:gd name="T24" fmla="*/ 30 w 45"/>
                    <a:gd name="T25" fmla="*/ 91 h 136"/>
                    <a:gd name="T26" fmla="*/ 26 w 45"/>
                    <a:gd name="T27" fmla="*/ 98 h 136"/>
                    <a:gd name="T28" fmla="*/ 23 w 45"/>
                    <a:gd name="T29" fmla="*/ 103 h 136"/>
                    <a:gd name="T30" fmla="*/ 22 w 45"/>
                    <a:gd name="T31" fmla="*/ 106 h 136"/>
                    <a:gd name="T32" fmla="*/ 21 w 45"/>
                    <a:gd name="T33" fmla="*/ 107 h 136"/>
                    <a:gd name="T34" fmla="*/ 30 w 45"/>
                    <a:gd name="T35" fmla="*/ 82 h 136"/>
                    <a:gd name="T36" fmla="*/ 28 w 45"/>
                    <a:gd name="T37" fmla="*/ 58 h 136"/>
                    <a:gd name="T38" fmla="*/ 32 w 45"/>
                    <a:gd name="T39" fmla="*/ 43 h 136"/>
                    <a:gd name="T40" fmla="*/ 38 w 45"/>
                    <a:gd name="T41" fmla="*/ 35 h 136"/>
                    <a:gd name="T42" fmla="*/ 41 w 45"/>
                    <a:gd name="T43" fmla="*/ 33 h 136"/>
                    <a:gd name="T44" fmla="*/ 41 w 45"/>
                    <a:gd name="T45" fmla="*/ 31 h 136"/>
                    <a:gd name="T46" fmla="*/ 43 w 45"/>
                    <a:gd name="T47" fmla="*/ 30 h 136"/>
                    <a:gd name="T48" fmla="*/ 43 w 45"/>
                    <a:gd name="T49" fmla="*/ 29 h 136"/>
                    <a:gd name="T50" fmla="*/ 43 w 45"/>
                    <a:gd name="T51" fmla="*/ 28 h 136"/>
                    <a:gd name="T52" fmla="*/ 44 w 45"/>
                    <a:gd name="T53" fmla="*/ 27 h 136"/>
                    <a:gd name="T54" fmla="*/ 44 w 45"/>
                    <a:gd name="T55" fmla="*/ 26 h 136"/>
                    <a:gd name="T56" fmla="*/ 44 w 45"/>
                    <a:gd name="T57" fmla="*/ 25 h 136"/>
                    <a:gd name="T58" fmla="*/ 44 w 45"/>
                    <a:gd name="T59" fmla="*/ 23 h 136"/>
                    <a:gd name="T60" fmla="*/ 45 w 45"/>
                    <a:gd name="T61" fmla="*/ 16 h 136"/>
                    <a:gd name="T62" fmla="*/ 44 w 45"/>
                    <a:gd name="T63" fmla="*/ 10 h 136"/>
                    <a:gd name="T64" fmla="*/ 41 w 45"/>
                    <a:gd name="T65" fmla="*/ 5 h 136"/>
                    <a:gd name="T66" fmla="*/ 39 w 45"/>
                    <a:gd name="T67" fmla="*/ 0 h 136"/>
                    <a:gd name="T68" fmla="*/ 33 w 45"/>
                    <a:gd name="T69" fmla="*/ 10 h 136"/>
                    <a:gd name="T70" fmla="*/ 28 w 45"/>
                    <a:gd name="T71" fmla="*/ 19 h 136"/>
                    <a:gd name="T72" fmla="*/ 21 w 45"/>
                    <a:gd name="T73" fmla="*/ 28 h 136"/>
                    <a:gd name="T74" fmla="*/ 15 w 45"/>
                    <a:gd name="T75" fmla="*/ 34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5" h="136">
                      <a:moveTo>
                        <a:pt x="15" y="34"/>
                      </a:moveTo>
                      <a:lnTo>
                        <a:pt x="8" y="40"/>
                      </a:lnTo>
                      <a:lnTo>
                        <a:pt x="3" y="45"/>
                      </a:lnTo>
                      <a:lnTo>
                        <a:pt x="0" y="54"/>
                      </a:lnTo>
                      <a:lnTo>
                        <a:pt x="2" y="66"/>
                      </a:lnTo>
                      <a:lnTo>
                        <a:pt x="6" y="83"/>
                      </a:lnTo>
                      <a:lnTo>
                        <a:pt x="8" y="105"/>
                      </a:lnTo>
                      <a:lnTo>
                        <a:pt x="9" y="122"/>
                      </a:lnTo>
                      <a:lnTo>
                        <a:pt x="9" y="131"/>
                      </a:lnTo>
                      <a:lnTo>
                        <a:pt x="10" y="134"/>
                      </a:lnTo>
                      <a:lnTo>
                        <a:pt x="15" y="136"/>
                      </a:lnTo>
                      <a:lnTo>
                        <a:pt x="21" y="126"/>
                      </a:lnTo>
                      <a:lnTo>
                        <a:pt x="30" y="91"/>
                      </a:lnTo>
                      <a:lnTo>
                        <a:pt x="26" y="98"/>
                      </a:lnTo>
                      <a:lnTo>
                        <a:pt x="23" y="103"/>
                      </a:lnTo>
                      <a:lnTo>
                        <a:pt x="22" y="106"/>
                      </a:lnTo>
                      <a:lnTo>
                        <a:pt x="21" y="107"/>
                      </a:lnTo>
                      <a:lnTo>
                        <a:pt x="30" y="82"/>
                      </a:lnTo>
                      <a:lnTo>
                        <a:pt x="28" y="58"/>
                      </a:lnTo>
                      <a:lnTo>
                        <a:pt x="32" y="43"/>
                      </a:lnTo>
                      <a:lnTo>
                        <a:pt x="38" y="35"/>
                      </a:lnTo>
                      <a:lnTo>
                        <a:pt x="41" y="33"/>
                      </a:lnTo>
                      <a:lnTo>
                        <a:pt x="41" y="31"/>
                      </a:lnTo>
                      <a:lnTo>
                        <a:pt x="43" y="30"/>
                      </a:lnTo>
                      <a:lnTo>
                        <a:pt x="43" y="29"/>
                      </a:lnTo>
                      <a:lnTo>
                        <a:pt x="43" y="28"/>
                      </a:lnTo>
                      <a:lnTo>
                        <a:pt x="44" y="27"/>
                      </a:lnTo>
                      <a:lnTo>
                        <a:pt x="44" y="26"/>
                      </a:lnTo>
                      <a:lnTo>
                        <a:pt x="44" y="25"/>
                      </a:lnTo>
                      <a:lnTo>
                        <a:pt x="44" y="23"/>
                      </a:lnTo>
                      <a:lnTo>
                        <a:pt x="45" y="16"/>
                      </a:lnTo>
                      <a:lnTo>
                        <a:pt x="44" y="10"/>
                      </a:lnTo>
                      <a:lnTo>
                        <a:pt x="41" y="5"/>
                      </a:lnTo>
                      <a:lnTo>
                        <a:pt x="39" y="0"/>
                      </a:lnTo>
                      <a:lnTo>
                        <a:pt x="33" y="10"/>
                      </a:lnTo>
                      <a:lnTo>
                        <a:pt x="28" y="19"/>
                      </a:lnTo>
                      <a:lnTo>
                        <a:pt x="21" y="28"/>
                      </a:lnTo>
                      <a:lnTo>
                        <a:pt x="15" y="34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9" name="Freeform 62"/>
                <p:cNvSpPr>
                  <a:spLocks/>
                </p:cNvSpPr>
                <p:nvPr/>
              </p:nvSpPr>
              <p:spPr bwMode="auto">
                <a:xfrm>
                  <a:off x="5543549" y="1819275"/>
                  <a:ext cx="52388" cy="155575"/>
                </a:xfrm>
                <a:custGeom>
                  <a:avLst/>
                  <a:gdLst>
                    <a:gd name="T0" fmla="*/ 38 w 65"/>
                    <a:gd name="T1" fmla="*/ 85 h 195"/>
                    <a:gd name="T2" fmla="*/ 65 w 65"/>
                    <a:gd name="T3" fmla="*/ 10 h 195"/>
                    <a:gd name="T4" fmla="*/ 65 w 65"/>
                    <a:gd name="T5" fmla="*/ 5 h 195"/>
                    <a:gd name="T6" fmla="*/ 62 w 65"/>
                    <a:gd name="T7" fmla="*/ 0 h 195"/>
                    <a:gd name="T8" fmla="*/ 55 w 65"/>
                    <a:gd name="T9" fmla="*/ 2 h 195"/>
                    <a:gd name="T10" fmla="*/ 40 w 65"/>
                    <a:gd name="T11" fmla="*/ 24 h 195"/>
                    <a:gd name="T12" fmla="*/ 25 w 65"/>
                    <a:gd name="T13" fmla="*/ 56 h 195"/>
                    <a:gd name="T14" fmla="*/ 15 w 65"/>
                    <a:gd name="T15" fmla="*/ 85 h 195"/>
                    <a:gd name="T16" fmla="*/ 9 w 65"/>
                    <a:gd name="T17" fmla="*/ 110 h 195"/>
                    <a:gd name="T18" fmla="*/ 7 w 65"/>
                    <a:gd name="T19" fmla="*/ 131 h 195"/>
                    <a:gd name="T20" fmla="*/ 4 w 65"/>
                    <a:gd name="T21" fmla="*/ 152 h 195"/>
                    <a:gd name="T22" fmla="*/ 2 w 65"/>
                    <a:gd name="T23" fmla="*/ 172 h 195"/>
                    <a:gd name="T24" fmla="*/ 1 w 65"/>
                    <a:gd name="T25" fmla="*/ 189 h 195"/>
                    <a:gd name="T26" fmla="*/ 0 w 65"/>
                    <a:gd name="T27" fmla="*/ 195 h 195"/>
                    <a:gd name="T28" fmla="*/ 0 w 65"/>
                    <a:gd name="T29" fmla="*/ 195 h 195"/>
                    <a:gd name="T30" fmla="*/ 2 w 65"/>
                    <a:gd name="T31" fmla="*/ 195 h 195"/>
                    <a:gd name="T32" fmla="*/ 4 w 65"/>
                    <a:gd name="T33" fmla="*/ 193 h 195"/>
                    <a:gd name="T34" fmla="*/ 8 w 65"/>
                    <a:gd name="T35" fmla="*/ 186 h 195"/>
                    <a:gd name="T36" fmla="*/ 14 w 65"/>
                    <a:gd name="T37" fmla="*/ 175 h 195"/>
                    <a:gd name="T38" fmla="*/ 19 w 65"/>
                    <a:gd name="T39" fmla="*/ 155 h 195"/>
                    <a:gd name="T40" fmla="*/ 27 w 65"/>
                    <a:gd name="T41" fmla="*/ 125 h 195"/>
                    <a:gd name="T42" fmla="*/ 38 w 65"/>
                    <a:gd name="T43" fmla="*/ 85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5" h="195">
                      <a:moveTo>
                        <a:pt x="38" y="85"/>
                      </a:moveTo>
                      <a:lnTo>
                        <a:pt x="65" y="10"/>
                      </a:lnTo>
                      <a:lnTo>
                        <a:pt x="65" y="5"/>
                      </a:lnTo>
                      <a:lnTo>
                        <a:pt x="62" y="0"/>
                      </a:lnTo>
                      <a:lnTo>
                        <a:pt x="55" y="2"/>
                      </a:lnTo>
                      <a:lnTo>
                        <a:pt x="40" y="24"/>
                      </a:lnTo>
                      <a:lnTo>
                        <a:pt x="25" y="56"/>
                      </a:lnTo>
                      <a:lnTo>
                        <a:pt x="15" y="85"/>
                      </a:lnTo>
                      <a:lnTo>
                        <a:pt x="9" y="110"/>
                      </a:lnTo>
                      <a:lnTo>
                        <a:pt x="7" y="131"/>
                      </a:lnTo>
                      <a:lnTo>
                        <a:pt x="4" y="152"/>
                      </a:lnTo>
                      <a:lnTo>
                        <a:pt x="2" y="172"/>
                      </a:lnTo>
                      <a:lnTo>
                        <a:pt x="1" y="189"/>
                      </a:lnTo>
                      <a:lnTo>
                        <a:pt x="0" y="195"/>
                      </a:lnTo>
                      <a:lnTo>
                        <a:pt x="0" y="195"/>
                      </a:lnTo>
                      <a:lnTo>
                        <a:pt x="2" y="195"/>
                      </a:lnTo>
                      <a:lnTo>
                        <a:pt x="4" y="193"/>
                      </a:lnTo>
                      <a:lnTo>
                        <a:pt x="8" y="186"/>
                      </a:lnTo>
                      <a:lnTo>
                        <a:pt x="14" y="175"/>
                      </a:lnTo>
                      <a:lnTo>
                        <a:pt x="19" y="155"/>
                      </a:lnTo>
                      <a:lnTo>
                        <a:pt x="27" y="125"/>
                      </a:lnTo>
                      <a:lnTo>
                        <a:pt x="38" y="85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0" name="Freeform 63"/>
                <p:cNvSpPr>
                  <a:spLocks/>
                </p:cNvSpPr>
                <p:nvPr/>
              </p:nvSpPr>
              <p:spPr bwMode="auto">
                <a:xfrm>
                  <a:off x="5494337" y="1843088"/>
                  <a:ext cx="30163" cy="107950"/>
                </a:xfrm>
                <a:custGeom>
                  <a:avLst/>
                  <a:gdLst>
                    <a:gd name="T0" fmla="*/ 6 w 38"/>
                    <a:gd name="T1" fmla="*/ 136 h 136"/>
                    <a:gd name="T2" fmla="*/ 11 w 38"/>
                    <a:gd name="T3" fmla="*/ 130 h 136"/>
                    <a:gd name="T4" fmla="*/ 13 w 38"/>
                    <a:gd name="T5" fmla="*/ 111 h 136"/>
                    <a:gd name="T6" fmla="*/ 14 w 38"/>
                    <a:gd name="T7" fmla="*/ 91 h 136"/>
                    <a:gd name="T8" fmla="*/ 16 w 38"/>
                    <a:gd name="T9" fmla="*/ 75 h 136"/>
                    <a:gd name="T10" fmla="*/ 20 w 38"/>
                    <a:gd name="T11" fmla="*/ 58 h 136"/>
                    <a:gd name="T12" fmla="*/ 27 w 38"/>
                    <a:gd name="T13" fmla="*/ 35 h 136"/>
                    <a:gd name="T14" fmla="*/ 34 w 38"/>
                    <a:gd name="T15" fmla="*/ 16 h 136"/>
                    <a:gd name="T16" fmla="*/ 38 w 38"/>
                    <a:gd name="T17" fmla="*/ 7 h 136"/>
                    <a:gd name="T18" fmla="*/ 36 w 38"/>
                    <a:gd name="T19" fmla="*/ 0 h 136"/>
                    <a:gd name="T20" fmla="*/ 33 w 38"/>
                    <a:gd name="T21" fmla="*/ 0 h 136"/>
                    <a:gd name="T22" fmla="*/ 28 w 38"/>
                    <a:gd name="T23" fmla="*/ 5 h 136"/>
                    <a:gd name="T24" fmla="*/ 23 w 38"/>
                    <a:gd name="T25" fmla="*/ 15 h 136"/>
                    <a:gd name="T26" fmla="*/ 17 w 38"/>
                    <a:gd name="T27" fmla="*/ 26 h 136"/>
                    <a:gd name="T28" fmla="*/ 11 w 38"/>
                    <a:gd name="T29" fmla="*/ 39 h 136"/>
                    <a:gd name="T30" fmla="*/ 6 w 38"/>
                    <a:gd name="T31" fmla="*/ 53 h 136"/>
                    <a:gd name="T32" fmla="*/ 3 w 38"/>
                    <a:gd name="T33" fmla="*/ 64 h 136"/>
                    <a:gd name="T34" fmla="*/ 0 w 38"/>
                    <a:gd name="T35" fmla="*/ 87 h 136"/>
                    <a:gd name="T36" fmla="*/ 0 w 38"/>
                    <a:gd name="T37" fmla="*/ 109 h 136"/>
                    <a:gd name="T38" fmla="*/ 1 w 38"/>
                    <a:gd name="T39" fmla="*/ 128 h 136"/>
                    <a:gd name="T40" fmla="*/ 6 w 38"/>
                    <a:gd name="T41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8" h="136">
                      <a:moveTo>
                        <a:pt x="6" y="136"/>
                      </a:moveTo>
                      <a:lnTo>
                        <a:pt x="11" y="130"/>
                      </a:lnTo>
                      <a:lnTo>
                        <a:pt x="13" y="111"/>
                      </a:lnTo>
                      <a:lnTo>
                        <a:pt x="14" y="91"/>
                      </a:lnTo>
                      <a:lnTo>
                        <a:pt x="16" y="75"/>
                      </a:lnTo>
                      <a:lnTo>
                        <a:pt x="20" y="58"/>
                      </a:lnTo>
                      <a:lnTo>
                        <a:pt x="27" y="35"/>
                      </a:lnTo>
                      <a:lnTo>
                        <a:pt x="34" y="16"/>
                      </a:lnTo>
                      <a:lnTo>
                        <a:pt x="38" y="7"/>
                      </a:lnTo>
                      <a:lnTo>
                        <a:pt x="36" y="0"/>
                      </a:lnTo>
                      <a:lnTo>
                        <a:pt x="33" y="0"/>
                      </a:lnTo>
                      <a:lnTo>
                        <a:pt x="28" y="5"/>
                      </a:lnTo>
                      <a:lnTo>
                        <a:pt x="23" y="15"/>
                      </a:lnTo>
                      <a:lnTo>
                        <a:pt x="17" y="26"/>
                      </a:lnTo>
                      <a:lnTo>
                        <a:pt x="11" y="39"/>
                      </a:lnTo>
                      <a:lnTo>
                        <a:pt x="6" y="53"/>
                      </a:lnTo>
                      <a:lnTo>
                        <a:pt x="3" y="64"/>
                      </a:lnTo>
                      <a:lnTo>
                        <a:pt x="0" y="87"/>
                      </a:lnTo>
                      <a:lnTo>
                        <a:pt x="0" y="109"/>
                      </a:lnTo>
                      <a:lnTo>
                        <a:pt x="1" y="128"/>
                      </a:lnTo>
                      <a:lnTo>
                        <a:pt x="6" y="136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76" name="Group 475"/>
              <p:cNvGrpSpPr/>
              <p:nvPr/>
            </p:nvGrpSpPr>
            <p:grpSpPr>
              <a:xfrm>
                <a:off x="3804828" y="4711845"/>
                <a:ext cx="1217233" cy="1156897"/>
                <a:chOff x="6065837" y="1652588"/>
                <a:chExt cx="439738" cy="357188"/>
              </a:xfrm>
            </p:grpSpPr>
            <p:sp>
              <p:nvSpPr>
                <p:cNvPr id="477" name="Freeform 42"/>
                <p:cNvSpPr>
                  <a:spLocks/>
                </p:cNvSpPr>
                <p:nvPr/>
              </p:nvSpPr>
              <p:spPr bwMode="auto">
                <a:xfrm>
                  <a:off x="6095999" y="1666875"/>
                  <a:ext cx="87313" cy="23813"/>
                </a:xfrm>
                <a:custGeom>
                  <a:avLst/>
                  <a:gdLst>
                    <a:gd name="T0" fmla="*/ 0 w 111"/>
                    <a:gd name="T1" fmla="*/ 30 h 30"/>
                    <a:gd name="T2" fmla="*/ 42 w 111"/>
                    <a:gd name="T3" fmla="*/ 0 h 30"/>
                    <a:gd name="T4" fmla="*/ 83 w 111"/>
                    <a:gd name="T5" fmla="*/ 0 h 30"/>
                    <a:gd name="T6" fmla="*/ 111 w 111"/>
                    <a:gd name="T7" fmla="*/ 30 h 30"/>
                    <a:gd name="T8" fmla="*/ 0 w 111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30">
                      <a:moveTo>
                        <a:pt x="0" y="30"/>
                      </a:moveTo>
                      <a:lnTo>
                        <a:pt x="42" y="0"/>
                      </a:lnTo>
                      <a:lnTo>
                        <a:pt x="83" y="0"/>
                      </a:lnTo>
                      <a:lnTo>
                        <a:pt x="111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8" name="Freeform 43"/>
                <p:cNvSpPr>
                  <a:spLocks/>
                </p:cNvSpPr>
                <p:nvPr/>
              </p:nvSpPr>
              <p:spPr bwMode="auto">
                <a:xfrm>
                  <a:off x="6208712" y="1666875"/>
                  <a:ext cx="87313" cy="23813"/>
                </a:xfrm>
                <a:custGeom>
                  <a:avLst/>
                  <a:gdLst>
                    <a:gd name="T0" fmla="*/ 0 w 110"/>
                    <a:gd name="T1" fmla="*/ 30 h 30"/>
                    <a:gd name="T2" fmla="*/ 41 w 110"/>
                    <a:gd name="T3" fmla="*/ 0 h 30"/>
                    <a:gd name="T4" fmla="*/ 82 w 110"/>
                    <a:gd name="T5" fmla="*/ 0 h 30"/>
                    <a:gd name="T6" fmla="*/ 110 w 110"/>
                    <a:gd name="T7" fmla="*/ 30 h 30"/>
                    <a:gd name="T8" fmla="*/ 0 w 110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30">
                      <a:moveTo>
                        <a:pt x="0" y="30"/>
                      </a:moveTo>
                      <a:lnTo>
                        <a:pt x="41" y="0"/>
                      </a:lnTo>
                      <a:lnTo>
                        <a:pt x="82" y="0"/>
                      </a:lnTo>
                      <a:lnTo>
                        <a:pt x="110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9" name="Freeform 48"/>
                <p:cNvSpPr>
                  <a:spLocks/>
                </p:cNvSpPr>
                <p:nvPr/>
              </p:nvSpPr>
              <p:spPr bwMode="auto">
                <a:xfrm>
                  <a:off x="6122987" y="1714500"/>
                  <a:ext cx="101600" cy="23813"/>
                </a:xfrm>
                <a:custGeom>
                  <a:avLst/>
                  <a:gdLst>
                    <a:gd name="T0" fmla="*/ 0 w 128"/>
                    <a:gd name="T1" fmla="*/ 31 h 31"/>
                    <a:gd name="T2" fmla="*/ 47 w 128"/>
                    <a:gd name="T3" fmla="*/ 0 h 31"/>
                    <a:gd name="T4" fmla="*/ 96 w 128"/>
                    <a:gd name="T5" fmla="*/ 0 h 31"/>
                    <a:gd name="T6" fmla="*/ 128 w 128"/>
                    <a:gd name="T7" fmla="*/ 31 h 31"/>
                    <a:gd name="T8" fmla="*/ 0 w 128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31">
                      <a:moveTo>
                        <a:pt x="0" y="31"/>
                      </a:moveTo>
                      <a:lnTo>
                        <a:pt x="47" y="0"/>
                      </a:lnTo>
                      <a:lnTo>
                        <a:pt x="96" y="0"/>
                      </a:lnTo>
                      <a:lnTo>
                        <a:pt x="128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0" name="Freeform 49"/>
                <p:cNvSpPr>
                  <a:spLocks/>
                </p:cNvSpPr>
                <p:nvPr/>
              </p:nvSpPr>
              <p:spPr bwMode="auto">
                <a:xfrm>
                  <a:off x="6254749" y="1714500"/>
                  <a:ext cx="101600" cy="23813"/>
                </a:xfrm>
                <a:custGeom>
                  <a:avLst/>
                  <a:gdLst>
                    <a:gd name="T0" fmla="*/ 0 w 129"/>
                    <a:gd name="T1" fmla="*/ 31 h 31"/>
                    <a:gd name="T2" fmla="*/ 48 w 129"/>
                    <a:gd name="T3" fmla="*/ 0 h 31"/>
                    <a:gd name="T4" fmla="*/ 97 w 129"/>
                    <a:gd name="T5" fmla="*/ 0 h 31"/>
                    <a:gd name="T6" fmla="*/ 129 w 129"/>
                    <a:gd name="T7" fmla="*/ 31 h 31"/>
                    <a:gd name="T8" fmla="*/ 0 w 129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" h="31">
                      <a:moveTo>
                        <a:pt x="0" y="31"/>
                      </a:moveTo>
                      <a:lnTo>
                        <a:pt x="48" y="0"/>
                      </a:lnTo>
                      <a:lnTo>
                        <a:pt x="97" y="0"/>
                      </a:lnTo>
                      <a:lnTo>
                        <a:pt x="129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1" name="Freeform 64"/>
                <p:cNvSpPr>
                  <a:spLocks/>
                </p:cNvSpPr>
                <p:nvPr/>
              </p:nvSpPr>
              <p:spPr bwMode="auto">
                <a:xfrm>
                  <a:off x="6065837" y="1652588"/>
                  <a:ext cx="439738" cy="357188"/>
                </a:xfrm>
                <a:custGeom>
                  <a:avLst/>
                  <a:gdLst>
                    <a:gd name="T0" fmla="*/ 42 w 552"/>
                    <a:gd name="T1" fmla="*/ 136 h 449"/>
                    <a:gd name="T2" fmla="*/ 103 w 552"/>
                    <a:gd name="T3" fmla="*/ 157 h 449"/>
                    <a:gd name="T4" fmla="*/ 153 w 552"/>
                    <a:gd name="T5" fmla="*/ 198 h 449"/>
                    <a:gd name="T6" fmla="*/ 168 w 552"/>
                    <a:gd name="T7" fmla="*/ 211 h 449"/>
                    <a:gd name="T8" fmla="*/ 167 w 552"/>
                    <a:gd name="T9" fmla="*/ 207 h 449"/>
                    <a:gd name="T10" fmla="*/ 163 w 552"/>
                    <a:gd name="T11" fmla="*/ 203 h 449"/>
                    <a:gd name="T12" fmla="*/ 140 w 552"/>
                    <a:gd name="T13" fmla="*/ 176 h 449"/>
                    <a:gd name="T14" fmla="*/ 112 w 552"/>
                    <a:gd name="T15" fmla="*/ 147 h 449"/>
                    <a:gd name="T16" fmla="*/ 80 w 552"/>
                    <a:gd name="T17" fmla="*/ 117 h 449"/>
                    <a:gd name="T18" fmla="*/ 57 w 552"/>
                    <a:gd name="T19" fmla="*/ 78 h 449"/>
                    <a:gd name="T20" fmla="*/ 71 w 552"/>
                    <a:gd name="T21" fmla="*/ 43 h 449"/>
                    <a:gd name="T22" fmla="*/ 110 w 552"/>
                    <a:gd name="T23" fmla="*/ 38 h 449"/>
                    <a:gd name="T24" fmla="*/ 138 w 552"/>
                    <a:gd name="T25" fmla="*/ 46 h 449"/>
                    <a:gd name="T26" fmla="*/ 146 w 552"/>
                    <a:gd name="T27" fmla="*/ 39 h 449"/>
                    <a:gd name="T28" fmla="*/ 161 w 552"/>
                    <a:gd name="T29" fmla="*/ 8 h 449"/>
                    <a:gd name="T30" fmla="*/ 186 w 552"/>
                    <a:gd name="T31" fmla="*/ 0 h 449"/>
                    <a:gd name="T32" fmla="*/ 206 w 552"/>
                    <a:gd name="T33" fmla="*/ 3 h 449"/>
                    <a:gd name="T34" fmla="*/ 232 w 552"/>
                    <a:gd name="T35" fmla="*/ 14 h 449"/>
                    <a:gd name="T36" fmla="*/ 256 w 552"/>
                    <a:gd name="T37" fmla="*/ 24 h 449"/>
                    <a:gd name="T38" fmla="*/ 261 w 552"/>
                    <a:gd name="T39" fmla="*/ 18 h 449"/>
                    <a:gd name="T40" fmla="*/ 283 w 552"/>
                    <a:gd name="T41" fmla="*/ 15 h 449"/>
                    <a:gd name="T42" fmla="*/ 304 w 552"/>
                    <a:gd name="T43" fmla="*/ 21 h 449"/>
                    <a:gd name="T44" fmla="*/ 323 w 552"/>
                    <a:gd name="T45" fmla="*/ 28 h 449"/>
                    <a:gd name="T46" fmla="*/ 377 w 552"/>
                    <a:gd name="T47" fmla="*/ 49 h 449"/>
                    <a:gd name="T48" fmla="*/ 415 w 552"/>
                    <a:gd name="T49" fmla="*/ 76 h 449"/>
                    <a:gd name="T50" fmla="*/ 419 w 552"/>
                    <a:gd name="T51" fmla="*/ 74 h 449"/>
                    <a:gd name="T52" fmla="*/ 445 w 552"/>
                    <a:gd name="T53" fmla="*/ 67 h 449"/>
                    <a:gd name="T54" fmla="*/ 467 w 552"/>
                    <a:gd name="T55" fmla="*/ 75 h 449"/>
                    <a:gd name="T56" fmla="*/ 490 w 552"/>
                    <a:gd name="T57" fmla="*/ 94 h 449"/>
                    <a:gd name="T58" fmla="*/ 525 w 552"/>
                    <a:gd name="T59" fmla="*/ 147 h 449"/>
                    <a:gd name="T60" fmla="*/ 527 w 552"/>
                    <a:gd name="T61" fmla="*/ 223 h 449"/>
                    <a:gd name="T62" fmla="*/ 541 w 552"/>
                    <a:gd name="T63" fmla="*/ 298 h 449"/>
                    <a:gd name="T64" fmla="*/ 552 w 552"/>
                    <a:gd name="T65" fmla="*/ 365 h 449"/>
                    <a:gd name="T66" fmla="*/ 549 w 552"/>
                    <a:gd name="T67" fmla="*/ 389 h 449"/>
                    <a:gd name="T68" fmla="*/ 524 w 552"/>
                    <a:gd name="T69" fmla="*/ 416 h 449"/>
                    <a:gd name="T70" fmla="*/ 475 w 552"/>
                    <a:gd name="T71" fmla="*/ 432 h 449"/>
                    <a:gd name="T72" fmla="*/ 408 w 552"/>
                    <a:gd name="T73" fmla="*/ 441 h 449"/>
                    <a:gd name="T74" fmla="*/ 323 w 552"/>
                    <a:gd name="T75" fmla="*/ 449 h 449"/>
                    <a:gd name="T76" fmla="*/ 238 w 552"/>
                    <a:gd name="T77" fmla="*/ 418 h 449"/>
                    <a:gd name="T78" fmla="*/ 191 w 552"/>
                    <a:gd name="T79" fmla="*/ 379 h 449"/>
                    <a:gd name="T80" fmla="*/ 177 w 552"/>
                    <a:gd name="T81" fmla="*/ 369 h 449"/>
                    <a:gd name="T82" fmla="*/ 171 w 552"/>
                    <a:gd name="T83" fmla="*/ 366 h 449"/>
                    <a:gd name="T84" fmla="*/ 148 w 552"/>
                    <a:gd name="T85" fmla="*/ 349 h 449"/>
                    <a:gd name="T86" fmla="*/ 126 w 552"/>
                    <a:gd name="T87" fmla="*/ 320 h 449"/>
                    <a:gd name="T88" fmla="*/ 85 w 552"/>
                    <a:gd name="T89" fmla="*/ 294 h 449"/>
                    <a:gd name="T90" fmla="*/ 32 w 552"/>
                    <a:gd name="T91" fmla="*/ 253 h 449"/>
                    <a:gd name="T92" fmla="*/ 6 w 552"/>
                    <a:gd name="T93" fmla="*/ 225 h 449"/>
                    <a:gd name="T94" fmla="*/ 0 w 552"/>
                    <a:gd name="T95" fmla="*/ 193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552" h="449">
                      <a:moveTo>
                        <a:pt x="16" y="151"/>
                      </a:moveTo>
                      <a:lnTo>
                        <a:pt x="19" y="144"/>
                      </a:lnTo>
                      <a:lnTo>
                        <a:pt x="26" y="140"/>
                      </a:lnTo>
                      <a:lnTo>
                        <a:pt x="42" y="136"/>
                      </a:lnTo>
                      <a:lnTo>
                        <a:pt x="57" y="137"/>
                      </a:lnTo>
                      <a:lnTo>
                        <a:pt x="73" y="140"/>
                      </a:lnTo>
                      <a:lnTo>
                        <a:pt x="88" y="147"/>
                      </a:lnTo>
                      <a:lnTo>
                        <a:pt x="103" y="157"/>
                      </a:lnTo>
                      <a:lnTo>
                        <a:pt x="118" y="168"/>
                      </a:lnTo>
                      <a:lnTo>
                        <a:pt x="133" y="181"/>
                      </a:lnTo>
                      <a:lnTo>
                        <a:pt x="148" y="193"/>
                      </a:lnTo>
                      <a:lnTo>
                        <a:pt x="153" y="198"/>
                      </a:lnTo>
                      <a:lnTo>
                        <a:pt x="157" y="203"/>
                      </a:lnTo>
                      <a:lnTo>
                        <a:pt x="163" y="207"/>
                      </a:lnTo>
                      <a:lnTo>
                        <a:pt x="168" y="212"/>
                      </a:lnTo>
                      <a:lnTo>
                        <a:pt x="168" y="211"/>
                      </a:lnTo>
                      <a:lnTo>
                        <a:pt x="168" y="210"/>
                      </a:lnTo>
                      <a:lnTo>
                        <a:pt x="168" y="208"/>
                      </a:lnTo>
                      <a:lnTo>
                        <a:pt x="167" y="207"/>
                      </a:lnTo>
                      <a:lnTo>
                        <a:pt x="167" y="207"/>
                      </a:lnTo>
                      <a:lnTo>
                        <a:pt x="167" y="206"/>
                      </a:lnTo>
                      <a:lnTo>
                        <a:pt x="167" y="206"/>
                      </a:lnTo>
                      <a:lnTo>
                        <a:pt x="167" y="206"/>
                      </a:lnTo>
                      <a:lnTo>
                        <a:pt x="163" y="203"/>
                      </a:lnTo>
                      <a:lnTo>
                        <a:pt x="160" y="197"/>
                      </a:lnTo>
                      <a:lnTo>
                        <a:pt x="154" y="191"/>
                      </a:lnTo>
                      <a:lnTo>
                        <a:pt x="148" y="184"/>
                      </a:lnTo>
                      <a:lnTo>
                        <a:pt x="140" y="176"/>
                      </a:lnTo>
                      <a:lnTo>
                        <a:pt x="133" y="168"/>
                      </a:lnTo>
                      <a:lnTo>
                        <a:pt x="125" y="160"/>
                      </a:lnTo>
                      <a:lnTo>
                        <a:pt x="118" y="152"/>
                      </a:lnTo>
                      <a:lnTo>
                        <a:pt x="112" y="147"/>
                      </a:lnTo>
                      <a:lnTo>
                        <a:pt x="105" y="142"/>
                      </a:lnTo>
                      <a:lnTo>
                        <a:pt x="97" y="135"/>
                      </a:lnTo>
                      <a:lnTo>
                        <a:pt x="88" y="127"/>
                      </a:lnTo>
                      <a:lnTo>
                        <a:pt x="80" y="117"/>
                      </a:lnTo>
                      <a:lnTo>
                        <a:pt x="72" y="108"/>
                      </a:lnTo>
                      <a:lnTo>
                        <a:pt x="65" y="99"/>
                      </a:lnTo>
                      <a:lnTo>
                        <a:pt x="61" y="89"/>
                      </a:lnTo>
                      <a:lnTo>
                        <a:pt x="57" y="78"/>
                      </a:lnTo>
                      <a:lnTo>
                        <a:pt x="57" y="68"/>
                      </a:lnTo>
                      <a:lnTo>
                        <a:pt x="59" y="58"/>
                      </a:lnTo>
                      <a:lnTo>
                        <a:pt x="64" y="49"/>
                      </a:lnTo>
                      <a:lnTo>
                        <a:pt x="71" y="43"/>
                      </a:lnTo>
                      <a:lnTo>
                        <a:pt x="80" y="39"/>
                      </a:lnTo>
                      <a:lnTo>
                        <a:pt x="89" y="37"/>
                      </a:lnTo>
                      <a:lnTo>
                        <a:pt x="100" y="37"/>
                      </a:lnTo>
                      <a:lnTo>
                        <a:pt x="110" y="38"/>
                      </a:lnTo>
                      <a:lnTo>
                        <a:pt x="119" y="40"/>
                      </a:lnTo>
                      <a:lnTo>
                        <a:pt x="129" y="43"/>
                      </a:lnTo>
                      <a:lnTo>
                        <a:pt x="137" y="46"/>
                      </a:lnTo>
                      <a:lnTo>
                        <a:pt x="138" y="46"/>
                      </a:lnTo>
                      <a:lnTo>
                        <a:pt x="139" y="47"/>
                      </a:lnTo>
                      <a:lnTo>
                        <a:pt x="142" y="48"/>
                      </a:lnTo>
                      <a:lnTo>
                        <a:pt x="146" y="49"/>
                      </a:lnTo>
                      <a:lnTo>
                        <a:pt x="146" y="39"/>
                      </a:lnTo>
                      <a:lnTo>
                        <a:pt x="147" y="30"/>
                      </a:lnTo>
                      <a:lnTo>
                        <a:pt x="150" y="21"/>
                      </a:lnTo>
                      <a:lnTo>
                        <a:pt x="155" y="14"/>
                      </a:lnTo>
                      <a:lnTo>
                        <a:pt x="161" y="8"/>
                      </a:lnTo>
                      <a:lnTo>
                        <a:pt x="167" y="3"/>
                      </a:lnTo>
                      <a:lnTo>
                        <a:pt x="173" y="1"/>
                      </a:lnTo>
                      <a:lnTo>
                        <a:pt x="179" y="0"/>
                      </a:lnTo>
                      <a:lnTo>
                        <a:pt x="186" y="0"/>
                      </a:lnTo>
                      <a:lnTo>
                        <a:pt x="192" y="0"/>
                      </a:lnTo>
                      <a:lnTo>
                        <a:pt x="196" y="1"/>
                      </a:lnTo>
                      <a:lnTo>
                        <a:pt x="201" y="2"/>
                      </a:lnTo>
                      <a:lnTo>
                        <a:pt x="206" y="3"/>
                      </a:lnTo>
                      <a:lnTo>
                        <a:pt x="211" y="5"/>
                      </a:lnTo>
                      <a:lnTo>
                        <a:pt x="217" y="7"/>
                      </a:lnTo>
                      <a:lnTo>
                        <a:pt x="224" y="10"/>
                      </a:lnTo>
                      <a:lnTo>
                        <a:pt x="232" y="14"/>
                      </a:lnTo>
                      <a:lnTo>
                        <a:pt x="240" y="17"/>
                      </a:lnTo>
                      <a:lnTo>
                        <a:pt x="248" y="21"/>
                      </a:lnTo>
                      <a:lnTo>
                        <a:pt x="256" y="25"/>
                      </a:lnTo>
                      <a:lnTo>
                        <a:pt x="256" y="24"/>
                      </a:lnTo>
                      <a:lnTo>
                        <a:pt x="256" y="24"/>
                      </a:lnTo>
                      <a:lnTo>
                        <a:pt x="256" y="24"/>
                      </a:lnTo>
                      <a:lnTo>
                        <a:pt x="256" y="23"/>
                      </a:lnTo>
                      <a:lnTo>
                        <a:pt x="261" y="18"/>
                      </a:lnTo>
                      <a:lnTo>
                        <a:pt x="267" y="16"/>
                      </a:lnTo>
                      <a:lnTo>
                        <a:pt x="271" y="15"/>
                      </a:lnTo>
                      <a:lnTo>
                        <a:pt x="277" y="14"/>
                      </a:lnTo>
                      <a:lnTo>
                        <a:pt x="283" y="15"/>
                      </a:lnTo>
                      <a:lnTo>
                        <a:pt x="289" y="16"/>
                      </a:lnTo>
                      <a:lnTo>
                        <a:pt x="293" y="17"/>
                      </a:lnTo>
                      <a:lnTo>
                        <a:pt x="299" y="20"/>
                      </a:lnTo>
                      <a:lnTo>
                        <a:pt x="304" y="21"/>
                      </a:lnTo>
                      <a:lnTo>
                        <a:pt x="307" y="23"/>
                      </a:lnTo>
                      <a:lnTo>
                        <a:pt x="312" y="24"/>
                      </a:lnTo>
                      <a:lnTo>
                        <a:pt x="315" y="25"/>
                      </a:lnTo>
                      <a:lnTo>
                        <a:pt x="323" y="28"/>
                      </a:lnTo>
                      <a:lnTo>
                        <a:pt x="335" y="31"/>
                      </a:lnTo>
                      <a:lnTo>
                        <a:pt x="348" y="36"/>
                      </a:lnTo>
                      <a:lnTo>
                        <a:pt x="363" y="41"/>
                      </a:lnTo>
                      <a:lnTo>
                        <a:pt x="377" y="49"/>
                      </a:lnTo>
                      <a:lnTo>
                        <a:pt x="391" y="56"/>
                      </a:lnTo>
                      <a:lnTo>
                        <a:pt x="404" y="66"/>
                      </a:lnTo>
                      <a:lnTo>
                        <a:pt x="414" y="75"/>
                      </a:lnTo>
                      <a:lnTo>
                        <a:pt x="415" y="76"/>
                      </a:lnTo>
                      <a:lnTo>
                        <a:pt x="415" y="76"/>
                      </a:lnTo>
                      <a:lnTo>
                        <a:pt x="416" y="77"/>
                      </a:lnTo>
                      <a:lnTo>
                        <a:pt x="416" y="78"/>
                      </a:lnTo>
                      <a:lnTo>
                        <a:pt x="419" y="74"/>
                      </a:lnTo>
                      <a:lnTo>
                        <a:pt x="422" y="70"/>
                      </a:lnTo>
                      <a:lnTo>
                        <a:pt x="426" y="68"/>
                      </a:lnTo>
                      <a:lnTo>
                        <a:pt x="429" y="66"/>
                      </a:lnTo>
                      <a:lnTo>
                        <a:pt x="445" y="67"/>
                      </a:lnTo>
                      <a:lnTo>
                        <a:pt x="457" y="66"/>
                      </a:lnTo>
                      <a:lnTo>
                        <a:pt x="458" y="67"/>
                      </a:lnTo>
                      <a:lnTo>
                        <a:pt x="463" y="70"/>
                      </a:lnTo>
                      <a:lnTo>
                        <a:pt x="467" y="75"/>
                      </a:lnTo>
                      <a:lnTo>
                        <a:pt x="474" y="81"/>
                      </a:lnTo>
                      <a:lnTo>
                        <a:pt x="480" y="86"/>
                      </a:lnTo>
                      <a:lnTo>
                        <a:pt x="486" y="91"/>
                      </a:lnTo>
                      <a:lnTo>
                        <a:pt x="490" y="94"/>
                      </a:lnTo>
                      <a:lnTo>
                        <a:pt x="492" y="97"/>
                      </a:lnTo>
                      <a:lnTo>
                        <a:pt x="509" y="116"/>
                      </a:lnTo>
                      <a:lnTo>
                        <a:pt x="519" y="134"/>
                      </a:lnTo>
                      <a:lnTo>
                        <a:pt x="525" y="147"/>
                      </a:lnTo>
                      <a:lnTo>
                        <a:pt x="526" y="154"/>
                      </a:lnTo>
                      <a:lnTo>
                        <a:pt x="527" y="158"/>
                      </a:lnTo>
                      <a:lnTo>
                        <a:pt x="527" y="161"/>
                      </a:lnTo>
                      <a:lnTo>
                        <a:pt x="527" y="223"/>
                      </a:lnTo>
                      <a:lnTo>
                        <a:pt x="530" y="242"/>
                      </a:lnTo>
                      <a:lnTo>
                        <a:pt x="534" y="264"/>
                      </a:lnTo>
                      <a:lnTo>
                        <a:pt x="539" y="284"/>
                      </a:lnTo>
                      <a:lnTo>
                        <a:pt x="541" y="298"/>
                      </a:lnTo>
                      <a:lnTo>
                        <a:pt x="543" y="313"/>
                      </a:lnTo>
                      <a:lnTo>
                        <a:pt x="547" y="335"/>
                      </a:lnTo>
                      <a:lnTo>
                        <a:pt x="550" y="355"/>
                      </a:lnTo>
                      <a:lnTo>
                        <a:pt x="552" y="365"/>
                      </a:lnTo>
                      <a:lnTo>
                        <a:pt x="552" y="367"/>
                      </a:lnTo>
                      <a:lnTo>
                        <a:pt x="552" y="371"/>
                      </a:lnTo>
                      <a:lnTo>
                        <a:pt x="551" y="381"/>
                      </a:lnTo>
                      <a:lnTo>
                        <a:pt x="549" y="389"/>
                      </a:lnTo>
                      <a:lnTo>
                        <a:pt x="545" y="397"/>
                      </a:lnTo>
                      <a:lnTo>
                        <a:pt x="540" y="404"/>
                      </a:lnTo>
                      <a:lnTo>
                        <a:pt x="532" y="411"/>
                      </a:lnTo>
                      <a:lnTo>
                        <a:pt x="524" y="416"/>
                      </a:lnTo>
                      <a:lnTo>
                        <a:pt x="513" y="422"/>
                      </a:lnTo>
                      <a:lnTo>
                        <a:pt x="502" y="425"/>
                      </a:lnTo>
                      <a:lnTo>
                        <a:pt x="489" y="428"/>
                      </a:lnTo>
                      <a:lnTo>
                        <a:pt x="475" y="432"/>
                      </a:lnTo>
                      <a:lnTo>
                        <a:pt x="460" y="434"/>
                      </a:lnTo>
                      <a:lnTo>
                        <a:pt x="444" y="438"/>
                      </a:lnTo>
                      <a:lnTo>
                        <a:pt x="427" y="439"/>
                      </a:lnTo>
                      <a:lnTo>
                        <a:pt x="408" y="441"/>
                      </a:lnTo>
                      <a:lnTo>
                        <a:pt x="389" y="443"/>
                      </a:lnTo>
                      <a:lnTo>
                        <a:pt x="368" y="446"/>
                      </a:lnTo>
                      <a:lnTo>
                        <a:pt x="351" y="448"/>
                      </a:lnTo>
                      <a:lnTo>
                        <a:pt x="323" y="449"/>
                      </a:lnTo>
                      <a:lnTo>
                        <a:pt x="299" y="446"/>
                      </a:lnTo>
                      <a:lnTo>
                        <a:pt x="276" y="439"/>
                      </a:lnTo>
                      <a:lnTo>
                        <a:pt x="256" y="430"/>
                      </a:lnTo>
                      <a:lnTo>
                        <a:pt x="238" y="418"/>
                      </a:lnTo>
                      <a:lnTo>
                        <a:pt x="222" y="407"/>
                      </a:lnTo>
                      <a:lnTo>
                        <a:pt x="208" y="395"/>
                      </a:lnTo>
                      <a:lnTo>
                        <a:pt x="196" y="385"/>
                      </a:lnTo>
                      <a:lnTo>
                        <a:pt x="191" y="379"/>
                      </a:lnTo>
                      <a:lnTo>
                        <a:pt x="185" y="374"/>
                      </a:lnTo>
                      <a:lnTo>
                        <a:pt x="180" y="371"/>
                      </a:lnTo>
                      <a:lnTo>
                        <a:pt x="177" y="369"/>
                      </a:lnTo>
                      <a:lnTo>
                        <a:pt x="177" y="369"/>
                      </a:lnTo>
                      <a:lnTo>
                        <a:pt x="177" y="369"/>
                      </a:lnTo>
                      <a:lnTo>
                        <a:pt x="177" y="369"/>
                      </a:lnTo>
                      <a:lnTo>
                        <a:pt x="178" y="369"/>
                      </a:lnTo>
                      <a:lnTo>
                        <a:pt x="171" y="366"/>
                      </a:lnTo>
                      <a:lnTo>
                        <a:pt x="164" y="363"/>
                      </a:lnTo>
                      <a:lnTo>
                        <a:pt x="158" y="358"/>
                      </a:lnTo>
                      <a:lnTo>
                        <a:pt x="153" y="354"/>
                      </a:lnTo>
                      <a:lnTo>
                        <a:pt x="148" y="349"/>
                      </a:lnTo>
                      <a:lnTo>
                        <a:pt x="143" y="342"/>
                      </a:lnTo>
                      <a:lnTo>
                        <a:pt x="139" y="336"/>
                      </a:lnTo>
                      <a:lnTo>
                        <a:pt x="134" y="331"/>
                      </a:lnTo>
                      <a:lnTo>
                        <a:pt x="126" y="320"/>
                      </a:lnTo>
                      <a:lnTo>
                        <a:pt x="119" y="311"/>
                      </a:lnTo>
                      <a:lnTo>
                        <a:pt x="110" y="304"/>
                      </a:lnTo>
                      <a:lnTo>
                        <a:pt x="101" y="299"/>
                      </a:lnTo>
                      <a:lnTo>
                        <a:pt x="85" y="294"/>
                      </a:lnTo>
                      <a:lnTo>
                        <a:pt x="70" y="286"/>
                      </a:lnTo>
                      <a:lnTo>
                        <a:pt x="56" y="275"/>
                      </a:lnTo>
                      <a:lnTo>
                        <a:pt x="43" y="265"/>
                      </a:lnTo>
                      <a:lnTo>
                        <a:pt x="32" y="253"/>
                      </a:lnTo>
                      <a:lnTo>
                        <a:pt x="23" y="243"/>
                      </a:lnTo>
                      <a:lnTo>
                        <a:pt x="14" y="234"/>
                      </a:lnTo>
                      <a:lnTo>
                        <a:pt x="10" y="228"/>
                      </a:lnTo>
                      <a:lnTo>
                        <a:pt x="6" y="225"/>
                      </a:lnTo>
                      <a:lnTo>
                        <a:pt x="4" y="220"/>
                      </a:lnTo>
                      <a:lnTo>
                        <a:pt x="2" y="214"/>
                      </a:lnTo>
                      <a:lnTo>
                        <a:pt x="1" y="208"/>
                      </a:lnTo>
                      <a:lnTo>
                        <a:pt x="0" y="193"/>
                      </a:lnTo>
                      <a:lnTo>
                        <a:pt x="3" y="179"/>
                      </a:lnTo>
                      <a:lnTo>
                        <a:pt x="9" y="164"/>
                      </a:lnTo>
                      <a:lnTo>
                        <a:pt x="16" y="1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2" name="Freeform 65"/>
                <p:cNvSpPr>
                  <a:spLocks/>
                </p:cNvSpPr>
                <p:nvPr/>
              </p:nvSpPr>
              <p:spPr bwMode="auto">
                <a:xfrm>
                  <a:off x="6410324" y="1744663"/>
                  <a:ext cx="1588" cy="3175"/>
                </a:xfrm>
                <a:custGeom>
                  <a:avLst/>
                  <a:gdLst>
                    <a:gd name="T0" fmla="*/ 0 w 1"/>
                    <a:gd name="T1" fmla="*/ 0 h 5"/>
                    <a:gd name="T2" fmla="*/ 0 w 1"/>
                    <a:gd name="T3" fmla="*/ 1 h 5"/>
                    <a:gd name="T4" fmla="*/ 1 w 1"/>
                    <a:gd name="T5" fmla="*/ 2 h 5"/>
                    <a:gd name="T6" fmla="*/ 1 w 1"/>
                    <a:gd name="T7" fmla="*/ 4 h 5"/>
                    <a:gd name="T8" fmla="*/ 1 w 1"/>
                    <a:gd name="T9" fmla="*/ 5 h 5"/>
                    <a:gd name="T10" fmla="*/ 1 w 1"/>
                    <a:gd name="T11" fmla="*/ 4 h 5"/>
                    <a:gd name="T12" fmla="*/ 1 w 1"/>
                    <a:gd name="T13" fmla="*/ 2 h 5"/>
                    <a:gd name="T14" fmla="*/ 0 w 1"/>
                    <a:gd name="T15" fmla="*/ 1 h 5"/>
                    <a:gd name="T16" fmla="*/ 0 w 1"/>
                    <a:gd name="T1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" h="5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1" y="5"/>
                      </a:lnTo>
                      <a:lnTo>
                        <a:pt x="1" y="4"/>
                      </a:lnTo>
                      <a:lnTo>
                        <a:pt x="1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3" name="Freeform 66"/>
                <p:cNvSpPr>
                  <a:spLocks/>
                </p:cNvSpPr>
                <p:nvPr/>
              </p:nvSpPr>
              <p:spPr bwMode="auto">
                <a:xfrm>
                  <a:off x="6084887" y="1674813"/>
                  <a:ext cx="401638" cy="311150"/>
                </a:xfrm>
                <a:custGeom>
                  <a:avLst/>
                  <a:gdLst>
                    <a:gd name="T0" fmla="*/ 440 w 505"/>
                    <a:gd name="T1" fmla="*/ 98 h 392"/>
                    <a:gd name="T2" fmla="*/ 449 w 505"/>
                    <a:gd name="T3" fmla="*/ 147 h 392"/>
                    <a:gd name="T4" fmla="*/ 441 w 505"/>
                    <a:gd name="T5" fmla="*/ 200 h 392"/>
                    <a:gd name="T6" fmla="*/ 406 w 505"/>
                    <a:gd name="T7" fmla="*/ 119 h 392"/>
                    <a:gd name="T8" fmla="*/ 374 w 505"/>
                    <a:gd name="T9" fmla="*/ 68 h 392"/>
                    <a:gd name="T10" fmla="*/ 340 w 505"/>
                    <a:gd name="T11" fmla="*/ 45 h 392"/>
                    <a:gd name="T12" fmla="*/ 323 w 505"/>
                    <a:gd name="T13" fmla="*/ 42 h 392"/>
                    <a:gd name="T14" fmla="*/ 359 w 505"/>
                    <a:gd name="T15" fmla="*/ 92 h 392"/>
                    <a:gd name="T16" fmla="*/ 381 w 505"/>
                    <a:gd name="T17" fmla="*/ 165 h 392"/>
                    <a:gd name="T18" fmla="*/ 368 w 505"/>
                    <a:gd name="T19" fmla="*/ 180 h 392"/>
                    <a:gd name="T20" fmla="*/ 329 w 505"/>
                    <a:gd name="T21" fmla="*/ 133 h 392"/>
                    <a:gd name="T22" fmla="*/ 304 w 505"/>
                    <a:gd name="T23" fmla="*/ 93 h 392"/>
                    <a:gd name="T24" fmla="*/ 290 w 505"/>
                    <a:gd name="T25" fmla="*/ 69 h 392"/>
                    <a:gd name="T26" fmla="*/ 262 w 505"/>
                    <a:gd name="T27" fmla="*/ 43 h 392"/>
                    <a:gd name="T28" fmla="*/ 195 w 505"/>
                    <a:gd name="T29" fmla="*/ 10 h 392"/>
                    <a:gd name="T30" fmla="*/ 149 w 505"/>
                    <a:gd name="T31" fmla="*/ 5 h 392"/>
                    <a:gd name="T32" fmla="*/ 165 w 505"/>
                    <a:gd name="T33" fmla="*/ 38 h 392"/>
                    <a:gd name="T34" fmla="*/ 190 w 505"/>
                    <a:gd name="T35" fmla="*/ 40 h 392"/>
                    <a:gd name="T36" fmla="*/ 220 w 505"/>
                    <a:gd name="T37" fmla="*/ 73 h 392"/>
                    <a:gd name="T38" fmla="*/ 259 w 505"/>
                    <a:gd name="T39" fmla="*/ 121 h 392"/>
                    <a:gd name="T40" fmla="*/ 271 w 505"/>
                    <a:gd name="T41" fmla="*/ 151 h 392"/>
                    <a:gd name="T42" fmla="*/ 271 w 505"/>
                    <a:gd name="T43" fmla="*/ 151 h 392"/>
                    <a:gd name="T44" fmla="*/ 252 w 505"/>
                    <a:gd name="T45" fmla="*/ 146 h 392"/>
                    <a:gd name="T46" fmla="*/ 206 w 505"/>
                    <a:gd name="T47" fmla="*/ 110 h 392"/>
                    <a:gd name="T48" fmla="*/ 175 w 505"/>
                    <a:gd name="T49" fmla="*/ 87 h 392"/>
                    <a:gd name="T50" fmla="*/ 137 w 505"/>
                    <a:gd name="T51" fmla="*/ 60 h 392"/>
                    <a:gd name="T52" fmla="*/ 101 w 505"/>
                    <a:gd name="T53" fmla="*/ 43 h 392"/>
                    <a:gd name="T54" fmla="*/ 62 w 505"/>
                    <a:gd name="T55" fmla="*/ 39 h 392"/>
                    <a:gd name="T56" fmla="*/ 72 w 505"/>
                    <a:gd name="T57" fmla="*/ 60 h 392"/>
                    <a:gd name="T58" fmla="*/ 108 w 505"/>
                    <a:gd name="T59" fmla="*/ 77 h 392"/>
                    <a:gd name="T60" fmla="*/ 144 w 505"/>
                    <a:gd name="T61" fmla="*/ 115 h 392"/>
                    <a:gd name="T62" fmla="*/ 211 w 505"/>
                    <a:gd name="T63" fmla="*/ 183 h 392"/>
                    <a:gd name="T64" fmla="*/ 244 w 505"/>
                    <a:gd name="T65" fmla="*/ 290 h 392"/>
                    <a:gd name="T66" fmla="*/ 144 w 505"/>
                    <a:gd name="T67" fmla="*/ 235 h 392"/>
                    <a:gd name="T68" fmla="*/ 63 w 505"/>
                    <a:gd name="T69" fmla="*/ 165 h 392"/>
                    <a:gd name="T70" fmla="*/ 21 w 505"/>
                    <a:gd name="T71" fmla="*/ 142 h 392"/>
                    <a:gd name="T72" fmla="*/ 0 w 505"/>
                    <a:gd name="T73" fmla="*/ 171 h 392"/>
                    <a:gd name="T74" fmla="*/ 16 w 505"/>
                    <a:gd name="T75" fmla="*/ 195 h 392"/>
                    <a:gd name="T76" fmla="*/ 32 w 505"/>
                    <a:gd name="T77" fmla="*/ 172 h 392"/>
                    <a:gd name="T78" fmla="*/ 57 w 505"/>
                    <a:gd name="T79" fmla="*/ 217 h 392"/>
                    <a:gd name="T80" fmla="*/ 103 w 505"/>
                    <a:gd name="T81" fmla="*/ 242 h 392"/>
                    <a:gd name="T82" fmla="*/ 129 w 505"/>
                    <a:gd name="T83" fmla="*/ 275 h 392"/>
                    <a:gd name="T84" fmla="*/ 173 w 505"/>
                    <a:gd name="T85" fmla="*/ 318 h 392"/>
                    <a:gd name="T86" fmla="*/ 254 w 505"/>
                    <a:gd name="T87" fmla="*/ 352 h 392"/>
                    <a:gd name="T88" fmla="*/ 284 w 505"/>
                    <a:gd name="T89" fmla="*/ 385 h 392"/>
                    <a:gd name="T90" fmla="*/ 305 w 505"/>
                    <a:gd name="T91" fmla="*/ 392 h 392"/>
                    <a:gd name="T92" fmla="*/ 360 w 505"/>
                    <a:gd name="T93" fmla="*/ 388 h 392"/>
                    <a:gd name="T94" fmla="*/ 490 w 505"/>
                    <a:gd name="T95" fmla="*/ 362 h 392"/>
                    <a:gd name="T96" fmla="*/ 496 w 505"/>
                    <a:gd name="T97" fmla="*/ 293 h 392"/>
                    <a:gd name="T98" fmla="*/ 480 w 505"/>
                    <a:gd name="T99" fmla="*/ 199 h 392"/>
                    <a:gd name="T100" fmla="*/ 452 w 505"/>
                    <a:gd name="T101" fmla="*/ 89 h 392"/>
                    <a:gd name="T102" fmla="*/ 415 w 505"/>
                    <a:gd name="T103" fmla="*/ 65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05" h="392">
                      <a:moveTo>
                        <a:pt x="415" y="65"/>
                      </a:moveTo>
                      <a:lnTo>
                        <a:pt x="421" y="73"/>
                      </a:lnTo>
                      <a:lnTo>
                        <a:pt x="427" y="83"/>
                      </a:lnTo>
                      <a:lnTo>
                        <a:pt x="434" y="92"/>
                      </a:lnTo>
                      <a:lnTo>
                        <a:pt x="440" y="98"/>
                      </a:lnTo>
                      <a:lnTo>
                        <a:pt x="446" y="103"/>
                      </a:lnTo>
                      <a:lnTo>
                        <a:pt x="451" y="110"/>
                      </a:lnTo>
                      <a:lnTo>
                        <a:pt x="454" y="118"/>
                      </a:lnTo>
                      <a:lnTo>
                        <a:pt x="452" y="130"/>
                      </a:lnTo>
                      <a:lnTo>
                        <a:pt x="449" y="147"/>
                      </a:lnTo>
                      <a:lnTo>
                        <a:pt x="448" y="169"/>
                      </a:lnTo>
                      <a:lnTo>
                        <a:pt x="446" y="186"/>
                      </a:lnTo>
                      <a:lnTo>
                        <a:pt x="446" y="194"/>
                      </a:lnTo>
                      <a:lnTo>
                        <a:pt x="445" y="198"/>
                      </a:lnTo>
                      <a:lnTo>
                        <a:pt x="441" y="200"/>
                      </a:lnTo>
                      <a:lnTo>
                        <a:pt x="434" y="190"/>
                      </a:lnTo>
                      <a:lnTo>
                        <a:pt x="425" y="155"/>
                      </a:lnTo>
                      <a:lnTo>
                        <a:pt x="419" y="145"/>
                      </a:lnTo>
                      <a:lnTo>
                        <a:pt x="413" y="132"/>
                      </a:lnTo>
                      <a:lnTo>
                        <a:pt x="406" y="119"/>
                      </a:lnTo>
                      <a:lnTo>
                        <a:pt x="399" y="107"/>
                      </a:lnTo>
                      <a:lnTo>
                        <a:pt x="392" y="94"/>
                      </a:lnTo>
                      <a:lnTo>
                        <a:pt x="385" y="84"/>
                      </a:lnTo>
                      <a:lnTo>
                        <a:pt x="380" y="74"/>
                      </a:lnTo>
                      <a:lnTo>
                        <a:pt x="374" y="68"/>
                      </a:lnTo>
                      <a:lnTo>
                        <a:pt x="369" y="63"/>
                      </a:lnTo>
                      <a:lnTo>
                        <a:pt x="362" y="58"/>
                      </a:lnTo>
                      <a:lnTo>
                        <a:pt x="355" y="54"/>
                      </a:lnTo>
                      <a:lnTo>
                        <a:pt x="349" y="48"/>
                      </a:lnTo>
                      <a:lnTo>
                        <a:pt x="340" y="45"/>
                      </a:lnTo>
                      <a:lnTo>
                        <a:pt x="332" y="40"/>
                      </a:lnTo>
                      <a:lnTo>
                        <a:pt x="323" y="36"/>
                      </a:lnTo>
                      <a:lnTo>
                        <a:pt x="315" y="33"/>
                      </a:lnTo>
                      <a:lnTo>
                        <a:pt x="319" y="38"/>
                      </a:lnTo>
                      <a:lnTo>
                        <a:pt x="323" y="42"/>
                      </a:lnTo>
                      <a:lnTo>
                        <a:pt x="327" y="47"/>
                      </a:lnTo>
                      <a:lnTo>
                        <a:pt x="331" y="51"/>
                      </a:lnTo>
                      <a:lnTo>
                        <a:pt x="342" y="64"/>
                      </a:lnTo>
                      <a:lnTo>
                        <a:pt x="352" y="79"/>
                      </a:lnTo>
                      <a:lnTo>
                        <a:pt x="359" y="92"/>
                      </a:lnTo>
                      <a:lnTo>
                        <a:pt x="362" y="98"/>
                      </a:lnTo>
                      <a:lnTo>
                        <a:pt x="364" y="107"/>
                      </a:lnTo>
                      <a:lnTo>
                        <a:pt x="368" y="126"/>
                      </a:lnTo>
                      <a:lnTo>
                        <a:pt x="374" y="149"/>
                      </a:lnTo>
                      <a:lnTo>
                        <a:pt x="381" y="165"/>
                      </a:lnTo>
                      <a:lnTo>
                        <a:pt x="383" y="170"/>
                      </a:lnTo>
                      <a:lnTo>
                        <a:pt x="382" y="176"/>
                      </a:lnTo>
                      <a:lnTo>
                        <a:pt x="380" y="179"/>
                      </a:lnTo>
                      <a:lnTo>
                        <a:pt x="374" y="182"/>
                      </a:lnTo>
                      <a:lnTo>
                        <a:pt x="368" y="180"/>
                      </a:lnTo>
                      <a:lnTo>
                        <a:pt x="360" y="175"/>
                      </a:lnTo>
                      <a:lnTo>
                        <a:pt x="350" y="163"/>
                      </a:lnTo>
                      <a:lnTo>
                        <a:pt x="339" y="146"/>
                      </a:lnTo>
                      <a:lnTo>
                        <a:pt x="335" y="140"/>
                      </a:lnTo>
                      <a:lnTo>
                        <a:pt x="329" y="133"/>
                      </a:lnTo>
                      <a:lnTo>
                        <a:pt x="324" y="125"/>
                      </a:lnTo>
                      <a:lnTo>
                        <a:pt x="319" y="118"/>
                      </a:lnTo>
                      <a:lnTo>
                        <a:pt x="313" y="109"/>
                      </a:lnTo>
                      <a:lnTo>
                        <a:pt x="308" y="101"/>
                      </a:lnTo>
                      <a:lnTo>
                        <a:pt x="304" y="93"/>
                      </a:lnTo>
                      <a:lnTo>
                        <a:pt x="300" y="84"/>
                      </a:lnTo>
                      <a:lnTo>
                        <a:pt x="299" y="83"/>
                      </a:lnTo>
                      <a:lnTo>
                        <a:pt x="297" y="79"/>
                      </a:lnTo>
                      <a:lnTo>
                        <a:pt x="293" y="74"/>
                      </a:lnTo>
                      <a:lnTo>
                        <a:pt x="290" y="69"/>
                      </a:lnTo>
                      <a:lnTo>
                        <a:pt x="284" y="63"/>
                      </a:lnTo>
                      <a:lnTo>
                        <a:pt x="278" y="56"/>
                      </a:lnTo>
                      <a:lnTo>
                        <a:pt x="273" y="50"/>
                      </a:lnTo>
                      <a:lnTo>
                        <a:pt x="266" y="45"/>
                      </a:lnTo>
                      <a:lnTo>
                        <a:pt x="262" y="43"/>
                      </a:lnTo>
                      <a:lnTo>
                        <a:pt x="254" y="39"/>
                      </a:lnTo>
                      <a:lnTo>
                        <a:pt x="241" y="32"/>
                      </a:lnTo>
                      <a:lnTo>
                        <a:pt x="226" y="25"/>
                      </a:lnTo>
                      <a:lnTo>
                        <a:pt x="210" y="17"/>
                      </a:lnTo>
                      <a:lnTo>
                        <a:pt x="195" y="10"/>
                      </a:lnTo>
                      <a:lnTo>
                        <a:pt x="183" y="4"/>
                      </a:lnTo>
                      <a:lnTo>
                        <a:pt x="175" y="2"/>
                      </a:lnTo>
                      <a:lnTo>
                        <a:pt x="164" y="0"/>
                      </a:lnTo>
                      <a:lnTo>
                        <a:pt x="155" y="1"/>
                      </a:lnTo>
                      <a:lnTo>
                        <a:pt x="149" y="5"/>
                      </a:lnTo>
                      <a:lnTo>
                        <a:pt x="147" y="16"/>
                      </a:lnTo>
                      <a:lnTo>
                        <a:pt x="150" y="21"/>
                      </a:lnTo>
                      <a:lnTo>
                        <a:pt x="155" y="27"/>
                      </a:lnTo>
                      <a:lnTo>
                        <a:pt x="160" y="33"/>
                      </a:lnTo>
                      <a:lnTo>
                        <a:pt x="165" y="38"/>
                      </a:lnTo>
                      <a:lnTo>
                        <a:pt x="171" y="41"/>
                      </a:lnTo>
                      <a:lnTo>
                        <a:pt x="177" y="42"/>
                      </a:lnTo>
                      <a:lnTo>
                        <a:pt x="183" y="41"/>
                      </a:lnTo>
                      <a:lnTo>
                        <a:pt x="188" y="38"/>
                      </a:lnTo>
                      <a:lnTo>
                        <a:pt x="190" y="40"/>
                      </a:lnTo>
                      <a:lnTo>
                        <a:pt x="192" y="45"/>
                      </a:lnTo>
                      <a:lnTo>
                        <a:pt x="195" y="50"/>
                      </a:lnTo>
                      <a:lnTo>
                        <a:pt x="202" y="58"/>
                      </a:lnTo>
                      <a:lnTo>
                        <a:pt x="209" y="66"/>
                      </a:lnTo>
                      <a:lnTo>
                        <a:pt x="220" y="73"/>
                      </a:lnTo>
                      <a:lnTo>
                        <a:pt x="230" y="79"/>
                      </a:lnTo>
                      <a:lnTo>
                        <a:pt x="244" y="81"/>
                      </a:lnTo>
                      <a:lnTo>
                        <a:pt x="246" y="88"/>
                      </a:lnTo>
                      <a:lnTo>
                        <a:pt x="252" y="103"/>
                      </a:lnTo>
                      <a:lnTo>
                        <a:pt x="259" y="121"/>
                      </a:lnTo>
                      <a:lnTo>
                        <a:pt x="266" y="133"/>
                      </a:lnTo>
                      <a:lnTo>
                        <a:pt x="268" y="137"/>
                      </a:lnTo>
                      <a:lnTo>
                        <a:pt x="270" y="141"/>
                      </a:lnTo>
                      <a:lnTo>
                        <a:pt x="271" y="147"/>
                      </a:lnTo>
                      <a:lnTo>
                        <a:pt x="271" y="151"/>
                      </a:lnTo>
                      <a:lnTo>
                        <a:pt x="274" y="153"/>
                      </a:lnTo>
                      <a:lnTo>
                        <a:pt x="274" y="153"/>
                      </a:lnTo>
                      <a:lnTo>
                        <a:pt x="273" y="152"/>
                      </a:lnTo>
                      <a:lnTo>
                        <a:pt x="273" y="152"/>
                      </a:lnTo>
                      <a:lnTo>
                        <a:pt x="271" y="151"/>
                      </a:lnTo>
                      <a:lnTo>
                        <a:pt x="270" y="153"/>
                      </a:lnTo>
                      <a:lnTo>
                        <a:pt x="268" y="153"/>
                      </a:lnTo>
                      <a:lnTo>
                        <a:pt x="263" y="153"/>
                      </a:lnTo>
                      <a:lnTo>
                        <a:pt x="259" y="151"/>
                      </a:lnTo>
                      <a:lnTo>
                        <a:pt x="252" y="146"/>
                      </a:lnTo>
                      <a:lnTo>
                        <a:pt x="244" y="140"/>
                      </a:lnTo>
                      <a:lnTo>
                        <a:pt x="233" y="132"/>
                      </a:lnTo>
                      <a:lnTo>
                        <a:pt x="222" y="121"/>
                      </a:lnTo>
                      <a:lnTo>
                        <a:pt x="214" y="115"/>
                      </a:lnTo>
                      <a:lnTo>
                        <a:pt x="206" y="110"/>
                      </a:lnTo>
                      <a:lnTo>
                        <a:pt x="198" y="104"/>
                      </a:lnTo>
                      <a:lnTo>
                        <a:pt x="191" y="100"/>
                      </a:lnTo>
                      <a:lnTo>
                        <a:pt x="185" y="95"/>
                      </a:lnTo>
                      <a:lnTo>
                        <a:pt x="179" y="91"/>
                      </a:lnTo>
                      <a:lnTo>
                        <a:pt x="175" y="87"/>
                      </a:lnTo>
                      <a:lnTo>
                        <a:pt x="171" y="84"/>
                      </a:lnTo>
                      <a:lnTo>
                        <a:pt x="164" y="78"/>
                      </a:lnTo>
                      <a:lnTo>
                        <a:pt x="156" y="71"/>
                      </a:lnTo>
                      <a:lnTo>
                        <a:pt x="147" y="65"/>
                      </a:lnTo>
                      <a:lnTo>
                        <a:pt x="137" y="60"/>
                      </a:lnTo>
                      <a:lnTo>
                        <a:pt x="126" y="54"/>
                      </a:lnTo>
                      <a:lnTo>
                        <a:pt x="118" y="50"/>
                      </a:lnTo>
                      <a:lnTo>
                        <a:pt x="110" y="47"/>
                      </a:lnTo>
                      <a:lnTo>
                        <a:pt x="106" y="45"/>
                      </a:lnTo>
                      <a:lnTo>
                        <a:pt x="101" y="43"/>
                      </a:lnTo>
                      <a:lnTo>
                        <a:pt x="94" y="41"/>
                      </a:lnTo>
                      <a:lnTo>
                        <a:pt x="85" y="39"/>
                      </a:lnTo>
                      <a:lnTo>
                        <a:pt x="77" y="38"/>
                      </a:lnTo>
                      <a:lnTo>
                        <a:pt x="69" y="38"/>
                      </a:lnTo>
                      <a:lnTo>
                        <a:pt x="62" y="39"/>
                      </a:lnTo>
                      <a:lnTo>
                        <a:pt x="58" y="42"/>
                      </a:lnTo>
                      <a:lnTo>
                        <a:pt x="59" y="49"/>
                      </a:lnTo>
                      <a:lnTo>
                        <a:pt x="61" y="50"/>
                      </a:lnTo>
                      <a:lnTo>
                        <a:pt x="65" y="55"/>
                      </a:lnTo>
                      <a:lnTo>
                        <a:pt x="72" y="60"/>
                      </a:lnTo>
                      <a:lnTo>
                        <a:pt x="80" y="65"/>
                      </a:lnTo>
                      <a:lnTo>
                        <a:pt x="88" y="71"/>
                      </a:lnTo>
                      <a:lnTo>
                        <a:pt x="96" y="76"/>
                      </a:lnTo>
                      <a:lnTo>
                        <a:pt x="103" y="78"/>
                      </a:lnTo>
                      <a:lnTo>
                        <a:pt x="108" y="77"/>
                      </a:lnTo>
                      <a:lnTo>
                        <a:pt x="110" y="79"/>
                      </a:lnTo>
                      <a:lnTo>
                        <a:pt x="115" y="85"/>
                      </a:lnTo>
                      <a:lnTo>
                        <a:pt x="123" y="93"/>
                      </a:lnTo>
                      <a:lnTo>
                        <a:pt x="132" y="103"/>
                      </a:lnTo>
                      <a:lnTo>
                        <a:pt x="144" y="115"/>
                      </a:lnTo>
                      <a:lnTo>
                        <a:pt x="156" y="126"/>
                      </a:lnTo>
                      <a:lnTo>
                        <a:pt x="169" y="138"/>
                      </a:lnTo>
                      <a:lnTo>
                        <a:pt x="182" y="148"/>
                      </a:lnTo>
                      <a:lnTo>
                        <a:pt x="195" y="162"/>
                      </a:lnTo>
                      <a:lnTo>
                        <a:pt x="211" y="183"/>
                      </a:lnTo>
                      <a:lnTo>
                        <a:pt x="226" y="208"/>
                      </a:lnTo>
                      <a:lnTo>
                        <a:pt x="239" y="235"/>
                      </a:lnTo>
                      <a:lnTo>
                        <a:pt x="247" y="260"/>
                      </a:lnTo>
                      <a:lnTo>
                        <a:pt x="249" y="278"/>
                      </a:lnTo>
                      <a:lnTo>
                        <a:pt x="244" y="290"/>
                      </a:lnTo>
                      <a:lnTo>
                        <a:pt x="229" y="290"/>
                      </a:lnTo>
                      <a:lnTo>
                        <a:pt x="207" y="281"/>
                      </a:lnTo>
                      <a:lnTo>
                        <a:pt x="186" y="268"/>
                      </a:lnTo>
                      <a:lnTo>
                        <a:pt x="164" y="252"/>
                      </a:lnTo>
                      <a:lnTo>
                        <a:pt x="144" y="235"/>
                      </a:lnTo>
                      <a:lnTo>
                        <a:pt x="124" y="216"/>
                      </a:lnTo>
                      <a:lnTo>
                        <a:pt x="106" y="199"/>
                      </a:lnTo>
                      <a:lnTo>
                        <a:pt x="88" y="184"/>
                      </a:lnTo>
                      <a:lnTo>
                        <a:pt x="73" y="172"/>
                      </a:lnTo>
                      <a:lnTo>
                        <a:pt x="63" y="165"/>
                      </a:lnTo>
                      <a:lnTo>
                        <a:pt x="54" y="159"/>
                      </a:lnTo>
                      <a:lnTo>
                        <a:pt x="44" y="153"/>
                      </a:lnTo>
                      <a:lnTo>
                        <a:pt x="36" y="148"/>
                      </a:lnTo>
                      <a:lnTo>
                        <a:pt x="28" y="145"/>
                      </a:lnTo>
                      <a:lnTo>
                        <a:pt x="21" y="142"/>
                      </a:lnTo>
                      <a:lnTo>
                        <a:pt x="16" y="141"/>
                      </a:lnTo>
                      <a:lnTo>
                        <a:pt x="10" y="142"/>
                      </a:lnTo>
                      <a:lnTo>
                        <a:pt x="5" y="151"/>
                      </a:lnTo>
                      <a:lnTo>
                        <a:pt x="2" y="162"/>
                      </a:lnTo>
                      <a:lnTo>
                        <a:pt x="0" y="171"/>
                      </a:lnTo>
                      <a:lnTo>
                        <a:pt x="3" y="178"/>
                      </a:lnTo>
                      <a:lnTo>
                        <a:pt x="4" y="179"/>
                      </a:lnTo>
                      <a:lnTo>
                        <a:pt x="6" y="183"/>
                      </a:lnTo>
                      <a:lnTo>
                        <a:pt x="10" y="189"/>
                      </a:lnTo>
                      <a:lnTo>
                        <a:pt x="16" y="195"/>
                      </a:lnTo>
                      <a:lnTo>
                        <a:pt x="20" y="194"/>
                      </a:lnTo>
                      <a:lnTo>
                        <a:pt x="26" y="191"/>
                      </a:lnTo>
                      <a:lnTo>
                        <a:pt x="29" y="180"/>
                      </a:lnTo>
                      <a:lnTo>
                        <a:pt x="33" y="165"/>
                      </a:lnTo>
                      <a:lnTo>
                        <a:pt x="32" y="172"/>
                      </a:lnTo>
                      <a:lnTo>
                        <a:pt x="32" y="187"/>
                      </a:lnTo>
                      <a:lnTo>
                        <a:pt x="34" y="202"/>
                      </a:lnTo>
                      <a:lnTo>
                        <a:pt x="42" y="212"/>
                      </a:lnTo>
                      <a:lnTo>
                        <a:pt x="49" y="214"/>
                      </a:lnTo>
                      <a:lnTo>
                        <a:pt x="57" y="217"/>
                      </a:lnTo>
                      <a:lnTo>
                        <a:pt x="66" y="222"/>
                      </a:lnTo>
                      <a:lnTo>
                        <a:pt x="77" y="228"/>
                      </a:lnTo>
                      <a:lnTo>
                        <a:pt x="86" y="233"/>
                      </a:lnTo>
                      <a:lnTo>
                        <a:pt x="95" y="238"/>
                      </a:lnTo>
                      <a:lnTo>
                        <a:pt x="103" y="242"/>
                      </a:lnTo>
                      <a:lnTo>
                        <a:pt x="110" y="244"/>
                      </a:lnTo>
                      <a:lnTo>
                        <a:pt x="116" y="247"/>
                      </a:lnTo>
                      <a:lnTo>
                        <a:pt x="119" y="254"/>
                      </a:lnTo>
                      <a:lnTo>
                        <a:pt x="124" y="263"/>
                      </a:lnTo>
                      <a:lnTo>
                        <a:pt x="129" y="275"/>
                      </a:lnTo>
                      <a:lnTo>
                        <a:pt x="133" y="286"/>
                      </a:lnTo>
                      <a:lnTo>
                        <a:pt x="140" y="297"/>
                      </a:lnTo>
                      <a:lnTo>
                        <a:pt x="148" y="306"/>
                      </a:lnTo>
                      <a:lnTo>
                        <a:pt x="160" y="313"/>
                      </a:lnTo>
                      <a:lnTo>
                        <a:pt x="173" y="318"/>
                      </a:lnTo>
                      <a:lnTo>
                        <a:pt x="190" y="323"/>
                      </a:lnTo>
                      <a:lnTo>
                        <a:pt x="206" y="329"/>
                      </a:lnTo>
                      <a:lnTo>
                        <a:pt x="223" y="336"/>
                      </a:lnTo>
                      <a:lnTo>
                        <a:pt x="239" y="343"/>
                      </a:lnTo>
                      <a:lnTo>
                        <a:pt x="254" y="352"/>
                      </a:lnTo>
                      <a:lnTo>
                        <a:pt x="267" y="361"/>
                      </a:lnTo>
                      <a:lnTo>
                        <a:pt x="278" y="373"/>
                      </a:lnTo>
                      <a:lnTo>
                        <a:pt x="281" y="376"/>
                      </a:lnTo>
                      <a:lnTo>
                        <a:pt x="283" y="381"/>
                      </a:lnTo>
                      <a:lnTo>
                        <a:pt x="284" y="385"/>
                      </a:lnTo>
                      <a:lnTo>
                        <a:pt x="286" y="390"/>
                      </a:lnTo>
                      <a:lnTo>
                        <a:pt x="291" y="391"/>
                      </a:lnTo>
                      <a:lnTo>
                        <a:pt x="296" y="391"/>
                      </a:lnTo>
                      <a:lnTo>
                        <a:pt x="300" y="392"/>
                      </a:lnTo>
                      <a:lnTo>
                        <a:pt x="305" y="392"/>
                      </a:lnTo>
                      <a:lnTo>
                        <a:pt x="309" y="392"/>
                      </a:lnTo>
                      <a:lnTo>
                        <a:pt x="315" y="392"/>
                      </a:lnTo>
                      <a:lnTo>
                        <a:pt x="320" y="392"/>
                      </a:lnTo>
                      <a:lnTo>
                        <a:pt x="325" y="391"/>
                      </a:lnTo>
                      <a:lnTo>
                        <a:pt x="360" y="388"/>
                      </a:lnTo>
                      <a:lnTo>
                        <a:pt x="393" y="384"/>
                      </a:lnTo>
                      <a:lnTo>
                        <a:pt x="423" y="381"/>
                      </a:lnTo>
                      <a:lnTo>
                        <a:pt x="451" y="375"/>
                      </a:lnTo>
                      <a:lnTo>
                        <a:pt x="473" y="369"/>
                      </a:lnTo>
                      <a:lnTo>
                        <a:pt x="490" y="362"/>
                      </a:lnTo>
                      <a:lnTo>
                        <a:pt x="502" y="354"/>
                      </a:lnTo>
                      <a:lnTo>
                        <a:pt x="505" y="343"/>
                      </a:lnTo>
                      <a:lnTo>
                        <a:pt x="504" y="335"/>
                      </a:lnTo>
                      <a:lnTo>
                        <a:pt x="501" y="315"/>
                      </a:lnTo>
                      <a:lnTo>
                        <a:pt x="496" y="293"/>
                      </a:lnTo>
                      <a:lnTo>
                        <a:pt x="494" y="277"/>
                      </a:lnTo>
                      <a:lnTo>
                        <a:pt x="490" y="259"/>
                      </a:lnTo>
                      <a:lnTo>
                        <a:pt x="486" y="232"/>
                      </a:lnTo>
                      <a:lnTo>
                        <a:pt x="481" y="209"/>
                      </a:lnTo>
                      <a:lnTo>
                        <a:pt x="480" y="199"/>
                      </a:lnTo>
                      <a:lnTo>
                        <a:pt x="480" y="133"/>
                      </a:lnTo>
                      <a:lnTo>
                        <a:pt x="479" y="130"/>
                      </a:lnTo>
                      <a:lnTo>
                        <a:pt x="474" y="119"/>
                      </a:lnTo>
                      <a:lnTo>
                        <a:pt x="466" y="106"/>
                      </a:lnTo>
                      <a:lnTo>
                        <a:pt x="452" y="89"/>
                      </a:lnTo>
                      <a:lnTo>
                        <a:pt x="420" y="61"/>
                      </a:lnTo>
                      <a:lnTo>
                        <a:pt x="420" y="61"/>
                      </a:lnTo>
                      <a:lnTo>
                        <a:pt x="419" y="62"/>
                      </a:lnTo>
                      <a:lnTo>
                        <a:pt x="416" y="63"/>
                      </a:lnTo>
                      <a:lnTo>
                        <a:pt x="415" y="65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4" name="Freeform 67"/>
                <p:cNvSpPr>
                  <a:spLocks/>
                </p:cNvSpPr>
                <p:nvPr/>
              </p:nvSpPr>
              <p:spPr bwMode="auto">
                <a:xfrm>
                  <a:off x="6335712" y="1824038"/>
                  <a:ext cx="50800" cy="155575"/>
                </a:xfrm>
                <a:custGeom>
                  <a:avLst/>
                  <a:gdLst>
                    <a:gd name="T0" fmla="*/ 66 w 66"/>
                    <a:gd name="T1" fmla="*/ 196 h 196"/>
                    <a:gd name="T2" fmla="*/ 66 w 66"/>
                    <a:gd name="T3" fmla="*/ 196 h 196"/>
                    <a:gd name="T4" fmla="*/ 63 w 66"/>
                    <a:gd name="T5" fmla="*/ 196 h 196"/>
                    <a:gd name="T6" fmla="*/ 61 w 66"/>
                    <a:gd name="T7" fmla="*/ 194 h 196"/>
                    <a:gd name="T8" fmla="*/ 58 w 66"/>
                    <a:gd name="T9" fmla="*/ 187 h 196"/>
                    <a:gd name="T10" fmla="*/ 53 w 66"/>
                    <a:gd name="T11" fmla="*/ 175 h 196"/>
                    <a:gd name="T12" fmla="*/ 46 w 66"/>
                    <a:gd name="T13" fmla="*/ 156 h 196"/>
                    <a:gd name="T14" fmla="*/ 38 w 66"/>
                    <a:gd name="T15" fmla="*/ 126 h 196"/>
                    <a:gd name="T16" fmla="*/ 29 w 66"/>
                    <a:gd name="T17" fmla="*/ 86 h 196"/>
                    <a:gd name="T18" fmla="*/ 0 w 66"/>
                    <a:gd name="T19" fmla="*/ 11 h 196"/>
                    <a:gd name="T20" fmla="*/ 0 w 66"/>
                    <a:gd name="T21" fmla="*/ 6 h 196"/>
                    <a:gd name="T22" fmla="*/ 4 w 66"/>
                    <a:gd name="T23" fmla="*/ 0 h 196"/>
                    <a:gd name="T24" fmla="*/ 10 w 66"/>
                    <a:gd name="T25" fmla="*/ 3 h 196"/>
                    <a:gd name="T26" fmla="*/ 25 w 66"/>
                    <a:gd name="T27" fmla="*/ 25 h 196"/>
                    <a:gd name="T28" fmla="*/ 34 w 66"/>
                    <a:gd name="T29" fmla="*/ 42 h 196"/>
                    <a:gd name="T30" fmla="*/ 40 w 66"/>
                    <a:gd name="T31" fmla="*/ 58 h 196"/>
                    <a:gd name="T32" fmla="*/ 46 w 66"/>
                    <a:gd name="T33" fmla="*/ 73 h 196"/>
                    <a:gd name="T34" fmla="*/ 51 w 66"/>
                    <a:gd name="T35" fmla="*/ 87 h 196"/>
                    <a:gd name="T36" fmla="*/ 54 w 66"/>
                    <a:gd name="T37" fmla="*/ 99 h 196"/>
                    <a:gd name="T38" fmla="*/ 57 w 66"/>
                    <a:gd name="T39" fmla="*/ 111 h 196"/>
                    <a:gd name="T40" fmla="*/ 59 w 66"/>
                    <a:gd name="T41" fmla="*/ 122 h 196"/>
                    <a:gd name="T42" fmla="*/ 60 w 66"/>
                    <a:gd name="T43" fmla="*/ 132 h 196"/>
                    <a:gd name="T44" fmla="*/ 62 w 66"/>
                    <a:gd name="T45" fmla="*/ 152 h 196"/>
                    <a:gd name="T46" fmla="*/ 63 w 66"/>
                    <a:gd name="T47" fmla="*/ 173 h 196"/>
                    <a:gd name="T48" fmla="*/ 66 w 66"/>
                    <a:gd name="T49" fmla="*/ 189 h 196"/>
                    <a:gd name="T50" fmla="*/ 66 w 66"/>
                    <a:gd name="T51" fmla="*/ 19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6" h="196">
                      <a:moveTo>
                        <a:pt x="66" y="196"/>
                      </a:moveTo>
                      <a:lnTo>
                        <a:pt x="66" y="196"/>
                      </a:lnTo>
                      <a:lnTo>
                        <a:pt x="63" y="196"/>
                      </a:lnTo>
                      <a:lnTo>
                        <a:pt x="61" y="194"/>
                      </a:lnTo>
                      <a:lnTo>
                        <a:pt x="58" y="187"/>
                      </a:lnTo>
                      <a:lnTo>
                        <a:pt x="53" y="175"/>
                      </a:lnTo>
                      <a:lnTo>
                        <a:pt x="46" y="156"/>
                      </a:lnTo>
                      <a:lnTo>
                        <a:pt x="38" y="126"/>
                      </a:lnTo>
                      <a:lnTo>
                        <a:pt x="29" y="86"/>
                      </a:lnTo>
                      <a:lnTo>
                        <a:pt x="0" y="11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10" y="3"/>
                      </a:lnTo>
                      <a:lnTo>
                        <a:pt x="25" y="25"/>
                      </a:lnTo>
                      <a:lnTo>
                        <a:pt x="34" y="42"/>
                      </a:lnTo>
                      <a:lnTo>
                        <a:pt x="40" y="58"/>
                      </a:lnTo>
                      <a:lnTo>
                        <a:pt x="46" y="73"/>
                      </a:lnTo>
                      <a:lnTo>
                        <a:pt x="51" y="87"/>
                      </a:lnTo>
                      <a:lnTo>
                        <a:pt x="54" y="99"/>
                      </a:lnTo>
                      <a:lnTo>
                        <a:pt x="57" y="111"/>
                      </a:lnTo>
                      <a:lnTo>
                        <a:pt x="59" y="122"/>
                      </a:lnTo>
                      <a:lnTo>
                        <a:pt x="60" y="132"/>
                      </a:lnTo>
                      <a:lnTo>
                        <a:pt x="62" y="152"/>
                      </a:lnTo>
                      <a:lnTo>
                        <a:pt x="63" y="173"/>
                      </a:lnTo>
                      <a:lnTo>
                        <a:pt x="66" y="189"/>
                      </a:lnTo>
                      <a:lnTo>
                        <a:pt x="66" y="196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5" name="Freeform 68"/>
                <p:cNvSpPr>
                  <a:spLocks/>
                </p:cNvSpPr>
                <p:nvPr/>
              </p:nvSpPr>
              <p:spPr bwMode="auto">
                <a:xfrm>
                  <a:off x="6407149" y="1849438"/>
                  <a:ext cx="30163" cy="106363"/>
                </a:xfrm>
                <a:custGeom>
                  <a:avLst/>
                  <a:gdLst>
                    <a:gd name="T0" fmla="*/ 30 w 38"/>
                    <a:gd name="T1" fmla="*/ 134 h 134"/>
                    <a:gd name="T2" fmla="*/ 25 w 38"/>
                    <a:gd name="T3" fmla="*/ 129 h 134"/>
                    <a:gd name="T4" fmla="*/ 23 w 38"/>
                    <a:gd name="T5" fmla="*/ 111 h 134"/>
                    <a:gd name="T6" fmla="*/ 22 w 38"/>
                    <a:gd name="T7" fmla="*/ 91 h 134"/>
                    <a:gd name="T8" fmla="*/ 21 w 38"/>
                    <a:gd name="T9" fmla="*/ 74 h 134"/>
                    <a:gd name="T10" fmla="*/ 16 w 38"/>
                    <a:gd name="T11" fmla="*/ 57 h 134"/>
                    <a:gd name="T12" fmla="*/ 9 w 38"/>
                    <a:gd name="T13" fmla="*/ 35 h 134"/>
                    <a:gd name="T14" fmla="*/ 4 w 38"/>
                    <a:gd name="T15" fmla="*/ 15 h 134"/>
                    <a:gd name="T16" fmla="*/ 0 w 38"/>
                    <a:gd name="T17" fmla="*/ 7 h 134"/>
                    <a:gd name="T18" fmla="*/ 5 w 38"/>
                    <a:gd name="T19" fmla="*/ 0 h 134"/>
                    <a:gd name="T20" fmla="*/ 15 w 38"/>
                    <a:gd name="T21" fmla="*/ 13 h 134"/>
                    <a:gd name="T22" fmla="*/ 25 w 38"/>
                    <a:gd name="T23" fmla="*/ 38 h 134"/>
                    <a:gd name="T24" fmla="*/ 34 w 38"/>
                    <a:gd name="T25" fmla="*/ 63 h 134"/>
                    <a:gd name="T26" fmla="*/ 37 w 38"/>
                    <a:gd name="T27" fmla="*/ 86 h 134"/>
                    <a:gd name="T28" fmla="*/ 38 w 38"/>
                    <a:gd name="T29" fmla="*/ 108 h 134"/>
                    <a:gd name="T30" fmla="*/ 36 w 38"/>
                    <a:gd name="T31" fmla="*/ 126 h 134"/>
                    <a:gd name="T32" fmla="*/ 30 w 38"/>
                    <a:gd name="T33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8" h="134">
                      <a:moveTo>
                        <a:pt x="30" y="134"/>
                      </a:moveTo>
                      <a:lnTo>
                        <a:pt x="25" y="129"/>
                      </a:lnTo>
                      <a:lnTo>
                        <a:pt x="23" y="111"/>
                      </a:lnTo>
                      <a:lnTo>
                        <a:pt x="22" y="91"/>
                      </a:lnTo>
                      <a:lnTo>
                        <a:pt x="21" y="74"/>
                      </a:lnTo>
                      <a:lnTo>
                        <a:pt x="16" y="57"/>
                      </a:lnTo>
                      <a:lnTo>
                        <a:pt x="9" y="35"/>
                      </a:lnTo>
                      <a:lnTo>
                        <a:pt x="4" y="15"/>
                      </a:lnTo>
                      <a:lnTo>
                        <a:pt x="0" y="7"/>
                      </a:lnTo>
                      <a:lnTo>
                        <a:pt x="5" y="0"/>
                      </a:lnTo>
                      <a:lnTo>
                        <a:pt x="15" y="13"/>
                      </a:lnTo>
                      <a:lnTo>
                        <a:pt x="25" y="38"/>
                      </a:lnTo>
                      <a:lnTo>
                        <a:pt x="34" y="63"/>
                      </a:lnTo>
                      <a:lnTo>
                        <a:pt x="37" y="86"/>
                      </a:lnTo>
                      <a:lnTo>
                        <a:pt x="38" y="108"/>
                      </a:lnTo>
                      <a:lnTo>
                        <a:pt x="36" y="126"/>
                      </a:lnTo>
                      <a:lnTo>
                        <a:pt x="30" y="134"/>
                      </a:lnTo>
                      <a:close/>
                    </a:path>
                  </a:pathLst>
                </a:custGeom>
                <a:solidFill>
                  <a:srgbClr val="DBA0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6" name="Freeform 485"/>
                <p:cNvSpPr>
                  <a:spLocks/>
                </p:cNvSpPr>
                <p:nvPr/>
              </p:nvSpPr>
              <p:spPr bwMode="auto">
                <a:xfrm>
                  <a:off x="6097587" y="1806575"/>
                  <a:ext cx="114300" cy="115888"/>
                </a:xfrm>
                <a:custGeom>
                  <a:avLst/>
                  <a:gdLst>
                    <a:gd name="T0" fmla="*/ 17 w 144"/>
                    <a:gd name="T1" fmla="*/ 0 h 148"/>
                    <a:gd name="T2" fmla="*/ 16 w 144"/>
                    <a:gd name="T3" fmla="*/ 7 h 148"/>
                    <a:gd name="T4" fmla="*/ 16 w 144"/>
                    <a:gd name="T5" fmla="*/ 22 h 148"/>
                    <a:gd name="T6" fmla="*/ 18 w 144"/>
                    <a:gd name="T7" fmla="*/ 37 h 148"/>
                    <a:gd name="T8" fmla="*/ 26 w 144"/>
                    <a:gd name="T9" fmla="*/ 47 h 148"/>
                    <a:gd name="T10" fmla="*/ 33 w 144"/>
                    <a:gd name="T11" fmla="*/ 49 h 148"/>
                    <a:gd name="T12" fmla="*/ 41 w 144"/>
                    <a:gd name="T13" fmla="*/ 52 h 148"/>
                    <a:gd name="T14" fmla="*/ 50 w 144"/>
                    <a:gd name="T15" fmla="*/ 57 h 148"/>
                    <a:gd name="T16" fmla="*/ 61 w 144"/>
                    <a:gd name="T17" fmla="*/ 63 h 148"/>
                    <a:gd name="T18" fmla="*/ 70 w 144"/>
                    <a:gd name="T19" fmla="*/ 68 h 148"/>
                    <a:gd name="T20" fmla="*/ 79 w 144"/>
                    <a:gd name="T21" fmla="*/ 73 h 148"/>
                    <a:gd name="T22" fmla="*/ 87 w 144"/>
                    <a:gd name="T23" fmla="*/ 77 h 148"/>
                    <a:gd name="T24" fmla="*/ 94 w 144"/>
                    <a:gd name="T25" fmla="*/ 79 h 148"/>
                    <a:gd name="T26" fmla="*/ 100 w 144"/>
                    <a:gd name="T27" fmla="*/ 82 h 148"/>
                    <a:gd name="T28" fmla="*/ 103 w 144"/>
                    <a:gd name="T29" fmla="*/ 89 h 148"/>
                    <a:gd name="T30" fmla="*/ 108 w 144"/>
                    <a:gd name="T31" fmla="*/ 98 h 148"/>
                    <a:gd name="T32" fmla="*/ 113 w 144"/>
                    <a:gd name="T33" fmla="*/ 110 h 148"/>
                    <a:gd name="T34" fmla="*/ 117 w 144"/>
                    <a:gd name="T35" fmla="*/ 121 h 148"/>
                    <a:gd name="T36" fmla="*/ 124 w 144"/>
                    <a:gd name="T37" fmla="*/ 132 h 148"/>
                    <a:gd name="T38" fmla="*/ 132 w 144"/>
                    <a:gd name="T39" fmla="*/ 141 h 148"/>
                    <a:gd name="T40" fmla="*/ 144 w 144"/>
                    <a:gd name="T41" fmla="*/ 148 h 148"/>
                    <a:gd name="T42" fmla="*/ 134 w 144"/>
                    <a:gd name="T43" fmla="*/ 143 h 148"/>
                    <a:gd name="T44" fmla="*/ 126 w 144"/>
                    <a:gd name="T45" fmla="*/ 135 h 148"/>
                    <a:gd name="T46" fmla="*/ 118 w 144"/>
                    <a:gd name="T47" fmla="*/ 126 h 148"/>
                    <a:gd name="T48" fmla="*/ 110 w 144"/>
                    <a:gd name="T49" fmla="*/ 115 h 148"/>
                    <a:gd name="T50" fmla="*/ 102 w 144"/>
                    <a:gd name="T51" fmla="*/ 103 h 148"/>
                    <a:gd name="T52" fmla="*/ 92 w 144"/>
                    <a:gd name="T53" fmla="*/ 93 h 148"/>
                    <a:gd name="T54" fmla="*/ 80 w 144"/>
                    <a:gd name="T55" fmla="*/ 85 h 148"/>
                    <a:gd name="T56" fmla="*/ 66 w 144"/>
                    <a:gd name="T57" fmla="*/ 79 h 148"/>
                    <a:gd name="T58" fmla="*/ 57 w 144"/>
                    <a:gd name="T59" fmla="*/ 75 h 148"/>
                    <a:gd name="T60" fmla="*/ 47 w 144"/>
                    <a:gd name="T61" fmla="*/ 71 h 148"/>
                    <a:gd name="T62" fmla="*/ 38 w 144"/>
                    <a:gd name="T63" fmla="*/ 65 h 148"/>
                    <a:gd name="T64" fmla="*/ 30 w 144"/>
                    <a:gd name="T65" fmla="*/ 58 h 148"/>
                    <a:gd name="T66" fmla="*/ 20 w 144"/>
                    <a:gd name="T67" fmla="*/ 51 h 148"/>
                    <a:gd name="T68" fmla="*/ 12 w 144"/>
                    <a:gd name="T69" fmla="*/ 44 h 148"/>
                    <a:gd name="T70" fmla="*/ 5 w 144"/>
                    <a:gd name="T71" fmla="*/ 37 h 148"/>
                    <a:gd name="T72" fmla="*/ 0 w 144"/>
                    <a:gd name="T73" fmla="*/ 30 h 148"/>
                    <a:gd name="T74" fmla="*/ 4 w 144"/>
                    <a:gd name="T75" fmla="*/ 29 h 148"/>
                    <a:gd name="T76" fmla="*/ 10 w 144"/>
                    <a:gd name="T77" fmla="*/ 26 h 148"/>
                    <a:gd name="T78" fmla="*/ 13 w 144"/>
                    <a:gd name="T79" fmla="*/ 15 h 148"/>
                    <a:gd name="T80" fmla="*/ 17 w 144"/>
                    <a:gd name="T81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44" h="148">
                      <a:moveTo>
                        <a:pt x="17" y="0"/>
                      </a:moveTo>
                      <a:lnTo>
                        <a:pt x="16" y="7"/>
                      </a:lnTo>
                      <a:lnTo>
                        <a:pt x="16" y="22"/>
                      </a:lnTo>
                      <a:lnTo>
                        <a:pt x="18" y="37"/>
                      </a:lnTo>
                      <a:lnTo>
                        <a:pt x="26" y="47"/>
                      </a:lnTo>
                      <a:lnTo>
                        <a:pt x="33" y="49"/>
                      </a:lnTo>
                      <a:lnTo>
                        <a:pt x="41" y="52"/>
                      </a:lnTo>
                      <a:lnTo>
                        <a:pt x="50" y="57"/>
                      </a:lnTo>
                      <a:lnTo>
                        <a:pt x="61" y="63"/>
                      </a:lnTo>
                      <a:lnTo>
                        <a:pt x="70" y="68"/>
                      </a:lnTo>
                      <a:lnTo>
                        <a:pt x="79" y="73"/>
                      </a:lnTo>
                      <a:lnTo>
                        <a:pt x="87" y="77"/>
                      </a:lnTo>
                      <a:lnTo>
                        <a:pt x="94" y="79"/>
                      </a:lnTo>
                      <a:lnTo>
                        <a:pt x="100" y="82"/>
                      </a:lnTo>
                      <a:lnTo>
                        <a:pt x="103" y="89"/>
                      </a:lnTo>
                      <a:lnTo>
                        <a:pt x="108" y="98"/>
                      </a:lnTo>
                      <a:lnTo>
                        <a:pt x="113" y="110"/>
                      </a:lnTo>
                      <a:lnTo>
                        <a:pt x="117" y="121"/>
                      </a:lnTo>
                      <a:lnTo>
                        <a:pt x="124" y="132"/>
                      </a:lnTo>
                      <a:lnTo>
                        <a:pt x="132" y="141"/>
                      </a:lnTo>
                      <a:lnTo>
                        <a:pt x="144" y="148"/>
                      </a:lnTo>
                      <a:lnTo>
                        <a:pt x="134" y="143"/>
                      </a:lnTo>
                      <a:lnTo>
                        <a:pt x="126" y="135"/>
                      </a:lnTo>
                      <a:lnTo>
                        <a:pt x="118" y="126"/>
                      </a:lnTo>
                      <a:lnTo>
                        <a:pt x="110" y="115"/>
                      </a:lnTo>
                      <a:lnTo>
                        <a:pt x="102" y="103"/>
                      </a:lnTo>
                      <a:lnTo>
                        <a:pt x="92" y="93"/>
                      </a:lnTo>
                      <a:lnTo>
                        <a:pt x="80" y="85"/>
                      </a:lnTo>
                      <a:lnTo>
                        <a:pt x="66" y="79"/>
                      </a:lnTo>
                      <a:lnTo>
                        <a:pt x="57" y="75"/>
                      </a:lnTo>
                      <a:lnTo>
                        <a:pt x="47" y="71"/>
                      </a:lnTo>
                      <a:lnTo>
                        <a:pt x="38" y="65"/>
                      </a:lnTo>
                      <a:lnTo>
                        <a:pt x="30" y="58"/>
                      </a:lnTo>
                      <a:lnTo>
                        <a:pt x="20" y="51"/>
                      </a:lnTo>
                      <a:lnTo>
                        <a:pt x="12" y="44"/>
                      </a:lnTo>
                      <a:lnTo>
                        <a:pt x="5" y="37"/>
                      </a:lnTo>
                      <a:lnTo>
                        <a:pt x="0" y="30"/>
                      </a:lnTo>
                      <a:lnTo>
                        <a:pt x="4" y="29"/>
                      </a:lnTo>
                      <a:lnTo>
                        <a:pt x="10" y="26"/>
                      </a:lnTo>
                      <a:lnTo>
                        <a:pt x="13" y="15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7" name="Freeform 486"/>
                <p:cNvSpPr>
                  <a:spLocks/>
                </p:cNvSpPr>
                <p:nvPr/>
              </p:nvSpPr>
              <p:spPr bwMode="auto">
                <a:xfrm>
                  <a:off x="6211887" y="1922463"/>
                  <a:ext cx="100013" cy="61913"/>
                </a:xfrm>
                <a:custGeom>
                  <a:avLst/>
                  <a:gdLst>
                    <a:gd name="T0" fmla="*/ 118 w 126"/>
                    <a:gd name="T1" fmla="*/ 60 h 77"/>
                    <a:gd name="T2" fmla="*/ 121 w 126"/>
                    <a:gd name="T3" fmla="*/ 63 h 77"/>
                    <a:gd name="T4" fmla="*/ 123 w 126"/>
                    <a:gd name="T5" fmla="*/ 68 h 77"/>
                    <a:gd name="T6" fmla="*/ 124 w 126"/>
                    <a:gd name="T7" fmla="*/ 72 h 77"/>
                    <a:gd name="T8" fmla="*/ 126 w 126"/>
                    <a:gd name="T9" fmla="*/ 77 h 77"/>
                    <a:gd name="T10" fmla="*/ 102 w 126"/>
                    <a:gd name="T11" fmla="*/ 70 h 77"/>
                    <a:gd name="T12" fmla="*/ 81 w 126"/>
                    <a:gd name="T13" fmla="*/ 61 h 77"/>
                    <a:gd name="T14" fmla="*/ 62 w 126"/>
                    <a:gd name="T15" fmla="*/ 49 h 77"/>
                    <a:gd name="T16" fmla="*/ 46 w 126"/>
                    <a:gd name="T17" fmla="*/ 37 h 77"/>
                    <a:gd name="T18" fmla="*/ 32 w 126"/>
                    <a:gd name="T19" fmla="*/ 24 h 77"/>
                    <a:gd name="T20" fmla="*/ 19 w 126"/>
                    <a:gd name="T21" fmla="*/ 13 h 77"/>
                    <a:gd name="T22" fmla="*/ 9 w 126"/>
                    <a:gd name="T23" fmla="*/ 5 h 77"/>
                    <a:gd name="T24" fmla="*/ 0 w 126"/>
                    <a:gd name="T25" fmla="*/ 0 h 77"/>
                    <a:gd name="T26" fmla="*/ 13 w 126"/>
                    <a:gd name="T27" fmla="*/ 5 h 77"/>
                    <a:gd name="T28" fmla="*/ 30 w 126"/>
                    <a:gd name="T29" fmla="*/ 10 h 77"/>
                    <a:gd name="T30" fmla="*/ 46 w 126"/>
                    <a:gd name="T31" fmla="*/ 16 h 77"/>
                    <a:gd name="T32" fmla="*/ 63 w 126"/>
                    <a:gd name="T33" fmla="*/ 23 h 77"/>
                    <a:gd name="T34" fmla="*/ 79 w 126"/>
                    <a:gd name="T35" fmla="*/ 30 h 77"/>
                    <a:gd name="T36" fmla="*/ 94 w 126"/>
                    <a:gd name="T37" fmla="*/ 39 h 77"/>
                    <a:gd name="T38" fmla="*/ 107 w 126"/>
                    <a:gd name="T39" fmla="*/ 48 h 77"/>
                    <a:gd name="T40" fmla="*/ 118 w 126"/>
                    <a:gd name="T41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26" h="77">
                      <a:moveTo>
                        <a:pt x="118" y="60"/>
                      </a:moveTo>
                      <a:lnTo>
                        <a:pt x="121" y="63"/>
                      </a:lnTo>
                      <a:lnTo>
                        <a:pt x="123" y="68"/>
                      </a:lnTo>
                      <a:lnTo>
                        <a:pt x="124" y="72"/>
                      </a:lnTo>
                      <a:lnTo>
                        <a:pt x="126" y="77"/>
                      </a:lnTo>
                      <a:lnTo>
                        <a:pt x="102" y="70"/>
                      </a:lnTo>
                      <a:lnTo>
                        <a:pt x="81" y="61"/>
                      </a:lnTo>
                      <a:lnTo>
                        <a:pt x="62" y="49"/>
                      </a:lnTo>
                      <a:lnTo>
                        <a:pt x="46" y="37"/>
                      </a:lnTo>
                      <a:lnTo>
                        <a:pt x="32" y="24"/>
                      </a:lnTo>
                      <a:lnTo>
                        <a:pt x="19" y="13"/>
                      </a:lnTo>
                      <a:lnTo>
                        <a:pt x="9" y="5"/>
                      </a:lnTo>
                      <a:lnTo>
                        <a:pt x="0" y="0"/>
                      </a:lnTo>
                      <a:lnTo>
                        <a:pt x="13" y="5"/>
                      </a:lnTo>
                      <a:lnTo>
                        <a:pt x="30" y="10"/>
                      </a:lnTo>
                      <a:lnTo>
                        <a:pt x="46" y="16"/>
                      </a:lnTo>
                      <a:lnTo>
                        <a:pt x="63" y="23"/>
                      </a:lnTo>
                      <a:lnTo>
                        <a:pt x="79" y="30"/>
                      </a:lnTo>
                      <a:lnTo>
                        <a:pt x="94" y="39"/>
                      </a:lnTo>
                      <a:lnTo>
                        <a:pt x="107" y="48"/>
                      </a:lnTo>
                      <a:lnTo>
                        <a:pt x="118" y="60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8" name="Freeform 487"/>
                <p:cNvSpPr>
                  <a:spLocks/>
                </p:cNvSpPr>
                <p:nvPr/>
              </p:nvSpPr>
              <p:spPr bwMode="auto">
                <a:xfrm>
                  <a:off x="6261099" y="1770063"/>
                  <a:ext cx="39688" cy="25400"/>
                </a:xfrm>
                <a:custGeom>
                  <a:avLst/>
                  <a:gdLst>
                    <a:gd name="T0" fmla="*/ 0 w 49"/>
                    <a:gd name="T1" fmla="*/ 0 h 32"/>
                    <a:gd name="T2" fmla="*/ 8 w 49"/>
                    <a:gd name="T3" fmla="*/ 4 h 32"/>
                    <a:gd name="T4" fmla="*/ 16 w 49"/>
                    <a:gd name="T5" fmla="*/ 10 h 32"/>
                    <a:gd name="T6" fmla="*/ 23 w 49"/>
                    <a:gd name="T7" fmla="*/ 15 h 32"/>
                    <a:gd name="T8" fmla="*/ 30 w 49"/>
                    <a:gd name="T9" fmla="*/ 18 h 32"/>
                    <a:gd name="T10" fmla="*/ 37 w 49"/>
                    <a:gd name="T11" fmla="*/ 23 h 32"/>
                    <a:gd name="T12" fmla="*/ 41 w 49"/>
                    <a:gd name="T13" fmla="*/ 25 h 32"/>
                    <a:gd name="T14" fmla="*/ 46 w 49"/>
                    <a:gd name="T15" fmla="*/ 28 h 32"/>
                    <a:gd name="T16" fmla="*/ 49 w 49"/>
                    <a:gd name="T17" fmla="*/ 30 h 32"/>
                    <a:gd name="T18" fmla="*/ 48 w 49"/>
                    <a:gd name="T19" fmla="*/ 32 h 32"/>
                    <a:gd name="T20" fmla="*/ 46 w 49"/>
                    <a:gd name="T21" fmla="*/ 32 h 32"/>
                    <a:gd name="T22" fmla="*/ 41 w 49"/>
                    <a:gd name="T23" fmla="*/ 32 h 32"/>
                    <a:gd name="T24" fmla="*/ 37 w 49"/>
                    <a:gd name="T25" fmla="*/ 30 h 32"/>
                    <a:gd name="T26" fmla="*/ 30 w 49"/>
                    <a:gd name="T27" fmla="*/ 25 h 32"/>
                    <a:gd name="T28" fmla="*/ 22 w 49"/>
                    <a:gd name="T29" fmla="*/ 19 h 32"/>
                    <a:gd name="T30" fmla="*/ 11 w 49"/>
                    <a:gd name="T31" fmla="*/ 11 h 32"/>
                    <a:gd name="T32" fmla="*/ 0 w 49"/>
                    <a:gd name="T3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9" h="32">
                      <a:moveTo>
                        <a:pt x="0" y="0"/>
                      </a:moveTo>
                      <a:lnTo>
                        <a:pt x="8" y="4"/>
                      </a:lnTo>
                      <a:lnTo>
                        <a:pt x="16" y="10"/>
                      </a:lnTo>
                      <a:lnTo>
                        <a:pt x="23" y="15"/>
                      </a:lnTo>
                      <a:lnTo>
                        <a:pt x="30" y="18"/>
                      </a:lnTo>
                      <a:lnTo>
                        <a:pt x="37" y="23"/>
                      </a:lnTo>
                      <a:lnTo>
                        <a:pt x="41" y="25"/>
                      </a:lnTo>
                      <a:lnTo>
                        <a:pt x="46" y="28"/>
                      </a:lnTo>
                      <a:lnTo>
                        <a:pt x="49" y="30"/>
                      </a:lnTo>
                      <a:lnTo>
                        <a:pt x="48" y="32"/>
                      </a:lnTo>
                      <a:lnTo>
                        <a:pt x="46" y="32"/>
                      </a:lnTo>
                      <a:lnTo>
                        <a:pt x="41" y="32"/>
                      </a:lnTo>
                      <a:lnTo>
                        <a:pt x="37" y="30"/>
                      </a:lnTo>
                      <a:lnTo>
                        <a:pt x="30" y="25"/>
                      </a:lnTo>
                      <a:lnTo>
                        <a:pt x="22" y="19"/>
                      </a:lnTo>
                      <a:lnTo>
                        <a:pt x="11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9" name="Freeform 488"/>
                <p:cNvSpPr>
                  <a:spLocks/>
                </p:cNvSpPr>
                <p:nvPr/>
              </p:nvSpPr>
              <p:spPr bwMode="auto">
                <a:xfrm>
                  <a:off x="6200774" y="1687513"/>
                  <a:ext cx="100013" cy="106363"/>
                </a:xfrm>
                <a:custGeom>
                  <a:avLst/>
                  <a:gdLst>
                    <a:gd name="T0" fmla="*/ 41 w 124"/>
                    <a:gd name="T1" fmla="*/ 22 h 135"/>
                    <a:gd name="T2" fmla="*/ 43 w 124"/>
                    <a:gd name="T3" fmla="*/ 24 h 135"/>
                    <a:gd name="T4" fmla="*/ 45 w 124"/>
                    <a:gd name="T5" fmla="*/ 29 h 135"/>
                    <a:gd name="T6" fmla="*/ 48 w 124"/>
                    <a:gd name="T7" fmla="*/ 34 h 135"/>
                    <a:gd name="T8" fmla="*/ 55 w 124"/>
                    <a:gd name="T9" fmla="*/ 42 h 135"/>
                    <a:gd name="T10" fmla="*/ 62 w 124"/>
                    <a:gd name="T11" fmla="*/ 50 h 135"/>
                    <a:gd name="T12" fmla="*/ 73 w 124"/>
                    <a:gd name="T13" fmla="*/ 57 h 135"/>
                    <a:gd name="T14" fmla="*/ 83 w 124"/>
                    <a:gd name="T15" fmla="*/ 63 h 135"/>
                    <a:gd name="T16" fmla="*/ 97 w 124"/>
                    <a:gd name="T17" fmla="*/ 65 h 135"/>
                    <a:gd name="T18" fmla="*/ 99 w 124"/>
                    <a:gd name="T19" fmla="*/ 72 h 135"/>
                    <a:gd name="T20" fmla="*/ 105 w 124"/>
                    <a:gd name="T21" fmla="*/ 87 h 135"/>
                    <a:gd name="T22" fmla="*/ 112 w 124"/>
                    <a:gd name="T23" fmla="*/ 105 h 135"/>
                    <a:gd name="T24" fmla="*/ 119 w 124"/>
                    <a:gd name="T25" fmla="*/ 117 h 135"/>
                    <a:gd name="T26" fmla="*/ 121 w 124"/>
                    <a:gd name="T27" fmla="*/ 121 h 135"/>
                    <a:gd name="T28" fmla="*/ 123 w 124"/>
                    <a:gd name="T29" fmla="*/ 125 h 135"/>
                    <a:gd name="T30" fmla="*/ 124 w 124"/>
                    <a:gd name="T31" fmla="*/ 131 h 135"/>
                    <a:gd name="T32" fmla="*/ 124 w 124"/>
                    <a:gd name="T33" fmla="*/ 135 h 135"/>
                    <a:gd name="T34" fmla="*/ 93 w 124"/>
                    <a:gd name="T35" fmla="*/ 103 h 135"/>
                    <a:gd name="T36" fmla="*/ 73 w 124"/>
                    <a:gd name="T37" fmla="*/ 72 h 135"/>
                    <a:gd name="T38" fmla="*/ 61 w 124"/>
                    <a:gd name="T39" fmla="*/ 65 h 135"/>
                    <a:gd name="T40" fmla="*/ 52 w 124"/>
                    <a:gd name="T41" fmla="*/ 56 h 135"/>
                    <a:gd name="T42" fmla="*/ 46 w 124"/>
                    <a:gd name="T43" fmla="*/ 48 h 135"/>
                    <a:gd name="T44" fmla="*/ 44 w 124"/>
                    <a:gd name="T45" fmla="*/ 45 h 135"/>
                    <a:gd name="T46" fmla="*/ 43 w 124"/>
                    <a:gd name="T47" fmla="*/ 45 h 135"/>
                    <a:gd name="T48" fmla="*/ 38 w 124"/>
                    <a:gd name="T49" fmla="*/ 42 h 135"/>
                    <a:gd name="T50" fmla="*/ 32 w 124"/>
                    <a:gd name="T51" fmla="*/ 40 h 135"/>
                    <a:gd name="T52" fmla="*/ 24 w 124"/>
                    <a:gd name="T53" fmla="*/ 37 h 135"/>
                    <a:gd name="T54" fmla="*/ 17 w 124"/>
                    <a:gd name="T55" fmla="*/ 32 h 135"/>
                    <a:gd name="T56" fmla="*/ 10 w 124"/>
                    <a:gd name="T57" fmla="*/ 26 h 135"/>
                    <a:gd name="T58" fmla="*/ 5 w 124"/>
                    <a:gd name="T59" fmla="*/ 18 h 135"/>
                    <a:gd name="T60" fmla="*/ 1 w 124"/>
                    <a:gd name="T61" fmla="*/ 9 h 135"/>
                    <a:gd name="T62" fmla="*/ 1 w 124"/>
                    <a:gd name="T63" fmla="*/ 7 h 135"/>
                    <a:gd name="T64" fmla="*/ 1 w 124"/>
                    <a:gd name="T65" fmla="*/ 4 h 135"/>
                    <a:gd name="T66" fmla="*/ 0 w 124"/>
                    <a:gd name="T67" fmla="*/ 2 h 135"/>
                    <a:gd name="T68" fmla="*/ 0 w 124"/>
                    <a:gd name="T69" fmla="*/ 0 h 135"/>
                    <a:gd name="T70" fmla="*/ 3 w 124"/>
                    <a:gd name="T71" fmla="*/ 5 h 135"/>
                    <a:gd name="T72" fmla="*/ 8 w 124"/>
                    <a:gd name="T73" fmla="*/ 11 h 135"/>
                    <a:gd name="T74" fmla="*/ 13 w 124"/>
                    <a:gd name="T75" fmla="*/ 17 h 135"/>
                    <a:gd name="T76" fmla="*/ 18 w 124"/>
                    <a:gd name="T77" fmla="*/ 22 h 135"/>
                    <a:gd name="T78" fmla="*/ 24 w 124"/>
                    <a:gd name="T79" fmla="*/ 25 h 135"/>
                    <a:gd name="T80" fmla="*/ 30 w 124"/>
                    <a:gd name="T81" fmla="*/ 26 h 135"/>
                    <a:gd name="T82" fmla="*/ 36 w 124"/>
                    <a:gd name="T83" fmla="*/ 25 h 135"/>
                    <a:gd name="T84" fmla="*/ 41 w 124"/>
                    <a:gd name="T85" fmla="*/ 22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24" h="135">
                      <a:moveTo>
                        <a:pt x="41" y="22"/>
                      </a:moveTo>
                      <a:lnTo>
                        <a:pt x="43" y="24"/>
                      </a:lnTo>
                      <a:lnTo>
                        <a:pt x="45" y="29"/>
                      </a:lnTo>
                      <a:lnTo>
                        <a:pt x="48" y="34"/>
                      </a:lnTo>
                      <a:lnTo>
                        <a:pt x="55" y="42"/>
                      </a:lnTo>
                      <a:lnTo>
                        <a:pt x="62" y="50"/>
                      </a:lnTo>
                      <a:lnTo>
                        <a:pt x="73" y="57"/>
                      </a:lnTo>
                      <a:lnTo>
                        <a:pt x="83" y="63"/>
                      </a:lnTo>
                      <a:lnTo>
                        <a:pt x="97" y="65"/>
                      </a:lnTo>
                      <a:lnTo>
                        <a:pt x="99" y="72"/>
                      </a:lnTo>
                      <a:lnTo>
                        <a:pt x="105" y="87"/>
                      </a:lnTo>
                      <a:lnTo>
                        <a:pt x="112" y="105"/>
                      </a:lnTo>
                      <a:lnTo>
                        <a:pt x="119" y="117"/>
                      </a:lnTo>
                      <a:lnTo>
                        <a:pt x="121" y="121"/>
                      </a:lnTo>
                      <a:lnTo>
                        <a:pt x="123" y="125"/>
                      </a:lnTo>
                      <a:lnTo>
                        <a:pt x="124" y="131"/>
                      </a:lnTo>
                      <a:lnTo>
                        <a:pt x="124" y="135"/>
                      </a:lnTo>
                      <a:lnTo>
                        <a:pt x="93" y="103"/>
                      </a:lnTo>
                      <a:lnTo>
                        <a:pt x="73" y="72"/>
                      </a:lnTo>
                      <a:lnTo>
                        <a:pt x="61" y="65"/>
                      </a:lnTo>
                      <a:lnTo>
                        <a:pt x="52" y="56"/>
                      </a:lnTo>
                      <a:lnTo>
                        <a:pt x="46" y="48"/>
                      </a:lnTo>
                      <a:lnTo>
                        <a:pt x="44" y="45"/>
                      </a:lnTo>
                      <a:lnTo>
                        <a:pt x="43" y="45"/>
                      </a:lnTo>
                      <a:lnTo>
                        <a:pt x="38" y="42"/>
                      </a:lnTo>
                      <a:lnTo>
                        <a:pt x="32" y="40"/>
                      </a:lnTo>
                      <a:lnTo>
                        <a:pt x="24" y="37"/>
                      </a:lnTo>
                      <a:lnTo>
                        <a:pt x="17" y="32"/>
                      </a:lnTo>
                      <a:lnTo>
                        <a:pt x="10" y="26"/>
                      </a:lnTo>
                      <a:lnTo>
                        <a:pt x="5" y="18"/>
                      </a:lnTo>
                      <a:lnTo>
                        <a:pt x="1" y="9"/>
                      </a:lnTo>
                      <a:lnTo>
                        <a:pt x="1" y="7"/>
                      </a:lnTo>
                      <a:lnTo>
                        <a:pt x="1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3" y="5"/>
                      </a:lnTo>
                      <a:lnTo>
                        <a:pt x="8" y="11"/>
                      </a:lnTo>
                      <a:lnTo>
                        <a:pt x="13" y="17"/>
                      </a:lnTo>
                      <a:lnTo>
                        <a:pt x="18" y="22"/>
                      </a:lnTo>
                      <a:lnTo>
                        <a:pt x="24" y="25"/>
                      </a:lnTo>
                      <a:lnTo>
                        <a:pt x="30" y="26"/>
                      </a:lnTo>
                      <a:lnTo>
                        <a:pt x="36" y="25"/>
                      </a:lnTo>
                      <a:lnTo>
                        <a:pt x="41" y="22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0" name="Freeform 489"/>
                <p:cNvSpPr>
                  <a:spLocks/>
                </p:cNvSpPr>
                <p:nvPr/>
              </p:nvSpPr>
              <p:spPr bwMode="auto">
                <a:xfrm>
                  <a:off x="6283324" y="1685925"/>
                  <a:ext cx="106363" cy="133350"/>
                </a:xfrm>
                <a:custGeom>
                  <a:avLst/>
                  <a:gdLst>
                    <a:gd name="T0" fmla="*/ 111 w 132"/>
                    <a:gd name="T1" fmla="*/ 83 h 167"/>
                    <a:gd name="T2" fmla="*/ 113 w 132"/>
                    <a:gd name="T3" fmla="*/ 92 h 167"/>
                    <a:gd name="T4" fmla="*/ 117 w 132"/>
                    <a:gd name="T5" fmla="*/ 111 h 167"/>
                    <a:gd name="T6" fmla="*/ 123 w 132"/>
                    <a:gd name="T7" fmla="*/ 134 h 167"/>
                    <a:gd name="T8" fmla="*/ 130 w 132"/>
                    <a:gd name="T9" fmla="*/ 150 h 167"/>
                    <a:gd name="T10" fmla="*/ 132 w 132"/>
                    <a:gd name="T11" fmla="*/ 155 h 167"/>
                    <a:gd name="T12" fmla="*/ 131 w 132"/>
                    <a:gd name="T13" fmla="*/ 161 h 167"/>
                    <a:gd name="T14" fmla="*/ 129 w 132"/>
                    <a:gd name="T15" fmla="*/ 164 h 167"/>
                    <a:gd name="T16" fmla="*/ 123 w 132"/>
                    <a:gd name="T17" fmla="*/ 167 h 167"/>
                    <a:gd name="T18" fmla="*/ 117 w 132"/>
                    <a:gd name="T19" fmla="*/ 165 h 167"/>
                    <a:gd name="T20" fmla="*/ 109 w 132"/>
                    <a:gd name="T21" fmla="*/ 160 h 167"/>
                    <a:gd name="T22" fmla="*/ 99 w 132"/>
                    <a:gd name="T23" fmla="*/ 148 h 167"/>
                    <a:gd name="T24" fmla="*/ 88 w 132"/>
                    <a:gd name="T25" fmla="*/ 131 h 167"/>
                    <a:gd name="T26" fmla="*/ 94 w 132"/>
                    <a:gd name="T27" fmla="*/ 138 h 167"/>
                    <a:gd name="T28" fmla="*/ 99 w 132"/>
                    <a:gd name="T29" fmla="*/ 142 h 167"/>
                    <a:gd name="T30" fmla="*/ 102 w 132"/>
                    <a:gd name="T31" fmla="*/ 146 h 167"/>
                    <a:gd name="T32" fmla="*/ 103 w 132"/>
                    <a:gd name="T33" fmla="*/ 147 h 167"/>
                    <a:gd name="T34" fmla="*/ 96 w 132"/>
                    <a:gd name="T35" fmla="*/ 139 h 167"/>
                    <a:gd name="T36" fmla="*/ 89 w 132"/>
                    <a:gd name="T37" fmla="*/ 126 h 167"/>
                    <a:gd name="T38" fmla="*/ 83 w 132"/>
                    <a:gd name="T39" fmla="*/ 111 h 167"/>
                    <a:gd name="T40" fmla="*/ 77 w 132"/>
                    <a:gd name="T41" fmla="*/ 95 h 167"/>
                    <a:gd name="T42" fmla="*/ 71 w 132"/>
                    <a:gd name="T43" fmla="*/ 80 h 167"/>
                    <a:gd name="T44" fmla="*/ 66 w 132"/>
                    <a:gd name="T45" fmla="*/ 68 h 167"/>
                    <a:gd name="T46" fmla="*/ 64 w 132"/>
                    <a:gd name="T47" fmla="*/ 59 h 167"/>
                    <a:gd name="T48" fmla="*/ 63 w 132"/>
                    <a:gd name="T49" fmla="*/ 56 h 167"/>
                    <a:gd name="T50" fmla="*/ 56 w 132"/>
                    <a:gd name="T51" fmla="*/ 47 h 167"/>
                    <a:gd name="T52" fmla="*/ 47 w 132"/>
                    <a:gd name="T53" fmla="*/ 38 h 167"/>
                    <a:gd name="T54" fmla="*/ 36 w 132"/>
                    <a:gd name="T55" fmla="*/ 30 h 167"/>
                    <a:gd name="T56" fmla="*/ 26 w 132"/>
                    <a:gd name="T57" fmla="*/ 20 h 167"/>
                    <a:gd name="T58" fmla="*/ 16 w 132"/>
                    <a:gd name="T59" fmla="*/ 13 h 167"/>
                    <a:gd name="T60" fmla="*/ 8 w 132"/>
                    <a:gd name="T61" fmla="*/ 8 h 167"/>
                    <a:gd name="T62" fmla="*/ 2 w 132"/>
                    <a:gd name="T63" fmla="*/ 4 h 167"/>
                    <a:gd name="T64" fmla="*/ 0 w 132"/>
                    <a:gd name="T65" fmla="*/ 3 h 167"/>
                    <a:gd name="T66" fmla="*/ 0 w 132"/>
                    <a:gd name="T67" fmla="*/ 1 h 167"/>
                    <a:gd name="T68" fmla="*/ 2 w 132"/>
                    <a:gd name="T69" fmla="*/ 0 h 167"/>
                    <a:gd name="T70" fmla="*/ 7 w 132"/>
                    <a:gd name="T71" fmla="*/ 1 h 167"/>
                    <a:gd name="T72" fmla="*/ 11 w 132"/>
                    <a:gd name="T73" fmla="*/ 2 h 167"/>
                    <a:gd name="T74" fmla="*/ 17 w 132"/>
                    <a:gd name="T75" fmla="*/ 4 h 167"/>
                    <a:gd name="T76" fmla="*/ 24 w 132"/>
                    <a:gd name="T77" fmla="*/ 6 h 167"/>
                    <a:gd name="T78" fmla="*/ 31 w 132"/>
                    <a:gd name="T79" fmla="*/ 9 h 167"/>
                    <a:gd name="T80" fmla="*/ 38 w 132"/>
                    <a:gd name="T81" fmla="*/ 10 h 167"/>
                    <a:gd name="T82" fmla="*/ 42 w 132"/>
                    <a:gd name="T83" fmla="*/ 11 h 167"/>
                    <a:gd name="T84" fmla="*/ 49 w 132"/>
                    <a:gd name="T85" fmla="*/ 12 h 167"/>
                    <a:gd name="T86" fmla="*/ 56 w 132"/>
                    <a:gd name="T87" fmla="*/ 15 h 167"/>
                    <a:gd name="T88" fmla="*/ 64 w 132"/>
                    <a:gd name="T89" fmla="*/ 18 h 167"/>
                    <a:gd name="T90" fmla="*/ 68 w 132"/>
                    <a:gd name="T91" fmla="*/ 23 h 167"/>
                    <a:gd name="T92" fmla="*/ 72 w 132"/>
                    <a:gd name="T93" fmla="*/ 27 h 167"/>
                    <a:gd name="T94" fmla="*/ 76 w 132"/>
                    <a:gd name="T95" fmla="*/ 32 h 167"/>
                    <a:gd name="T96" fmla="*/ 80 w 132"/>
                    <a:gd name="T97" fmla="*/ 36 h 167"/>
                    <a:gd name="T98" fmla="*/ 91 w 132"/>
                    <a:gd name="T99" fmla="*/ 49 h 167"/>
                    <a:gd name="T100" fmla="*/ 101 w 132"/>
                    <a:gd name="T101" fmla="*/ 64 h 167"/>
                    <a:gd name="T102" fmla="*/ 108 w 132"/>
                    <a:gd name="T103" fmla="*/ 77 h 167"/>
                    <a:gd name="T104" fmla="*/ 111 w 132"/>
                    <a:gd name="T105" fmla="*/ 83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" h="167">
                      <a:moveTo>
                        <a:pt x="111" y="83"/>
                      </a:moveTo>
                      <a:lnTo>
                        <a:pt x="113" y="92"/>
                      </a:lnTo>
                      <a:lnTo>
                        <a:pt x="117" y="111"/>
                      </a:lnTo>
                      <a:lnTo>
                        <a:pt x="123" y="134"/>
                      </a:lnTo>
                      <a:lnTo>
                        <a:pt x="130" y="150"/>
                      </a:lnTo>
                      <a:lnTo>
                        <a:pt x="132" y="155"/>
                      </a:lnTo>
                      <a:lnTo>
                        <a:pt x="131" y="161"/>
                      </a:lnTo>
                      <a:lnTo>
                        <a:pt x="129" y="164"/>
                      </a:lnTo>
                      <a:lnTo>
                        <a:pt x="123" y="167"/>
                      </a:lnTo>
                      <a:lnTo>
                        <a:pt x="117" y="165"/>
                      </a:lnTo>
                      <a:lnTo>
                        <a:pt x="109" y="160"/>
                      </a:lnTo>
                      <a:lnTo>
                        <a:pt x="99" y="148"/>
                      </a:lnTo>
                      <a:lnTo>
                        <a:pt x="88" y="131"/>
                      </a:lnTo>
                      <a:lnTo>
                        <a:pt x="94" y="138"/>
                      </a:lnTo>
                      <a:lnTo>
                        <a:pt x="99" y="142"/>
                      </a:lnTo>
                      <a:lnTo>
                        <a:pt x="102" y="146"/>
                      </a:lnTo>
                      <a:lnTo>
                        <a:pt x="103" y="147"/>
                      </a:lnTo>
                      <a:lnTo>
                        <a:pt x="96" y="139"/>
                      </a:lnTo>
                      <a:lnTo>
                        <a:pt x="89" y="126"/>
                      </a:lnTo>
                      <a:lnTo>
                        <a:pt x="83" y="111"/>
                      </a:lnTo>
                      <a:lnTo>
                        <a:pt x="77" y="95"/>
                      </a:lnTo>
                      <a:lnTo>
                        <a:pt x="71" y="80"/>
                      </a:lnTo>
                      <a:lnTo>
                        <a:pt x="66" y="68"/>
                      </a:lnTo>
                      <a:lnTo>
                        <a:pt x="64" y="59"/>
                      </a:lnTo>
                      <a:lnTo>
                        <a:pt x="63" y="56"/>
                      </a:lnTo>
                      <a:lnTo>
                        <a:pt x="56" y="47"/>
                      </a:lnTo>
                      <a:lnTo>
                        <a:pt x="47" y="38"/>
                      </a:lnTo>
                      <a:lnTo>
                        <a:pt x="36" y="30"/>
                      </a:lnTo>
                      <a:lnTo>
                        <a:pt x="26" y="20"/>
                      </a:lnTo>
                      <a:lnTo>
                        <a:pt x="16" y="13"/>
                      </a:lnTo>
                      <a:lnTo>
                        <a:pt x="8" y="8"/>
                      </a:lnTo>
                      <a:lnTo>
                        <a:pt x="2" y="4"/>
                      </a:lnTo>
                      <a:lnTo>
                        <a:pt x="0" y="3"/>
                      </a:lnTo>
                      <a:lnTo>
                        <a:pt x="0" y="1"/>
                      </a:lnTo>
                      <a:lnTo>
                        <a:pt x="2" y="0"/>
                      </a:lnTo>
                      <a:lnTo>
                        <a:pt x="7" y="1"/>
                      </a:lnTo>
                      <a:lnTo>
                        <a:pt x="11" y="2"/>
                      </a:lnTo>
                      <a:lnTo>
                        <a:pt x="17" y="4"/>
                      </a:lnTo>
                      <a:lnTo>
                        <a:pt x="24" y="6"/>
                      </a:lnTo>
                      <a:lnTo>
                        <a:pt x="31" y="9"/>
                      </a:lnTo>
                      <a:lnTo>
                        <a:pt x="38" y="10"/>
                      </a:lnTo>
                      <a:lnTo>
                        <a:pt x="42" y="11"/>
                      </a:lnTo>
                      <a:lnTo>
                        <a:pt x="49" y="12"/>
                      </a:lnTo>
                      <a:lnTo>
                        <a:pt x="56" y="15"/>
                      </a:lnTo>
                      <a:lnTo>
                        <a:pt x="64" y="18"/>
                      </a:lnTo>
                      <a:lnTo>
                        <a:pt x="68" y="23"/>
                      </a:lnTo>
                      <a:lnTo>
                        <a:pt x="72" y="27"/>
                      </a:lnTo>
                      <a:lnTo>
                        <a:pt x="76" y="32"/>
                      </a:lnTo>
                      <a:lnTo>
                        <a:pt x="80" y="36"/>
                      </a:lnTo>
                      <a:lnTo>
                        <a:pt x="91" y="49"/>
                      </a:lnTo>
                      <a:lnTo>
                        <a:pt x="101" y="64"/>
                      </a:lnTo>
                      <a:lnTo>
                        <a:pt x="108" y="77"/>
                      </a:lnTo>
                      <a:lnTo>
                        <a:pt x="111" y="83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1" name="Freeform 490"/>
                <p:cNvSpPr>
                  <a:spLocks/>
                </p:cNvSpPr>
                <p:nvPr/>
              </p:nvSpPr>
              <p:spPr bwMode="auto">
                <a:xfrm>
                  <a:off x="6410324" y="1727200"/>
                  <a:ext cx="34925" cy="106363"/>
                </a:xfrm>
                <a:custGeom>
                  <a:avLst/>
                  <a:gdLst>
                    <a:gd name="T0" fmla="*/ 30 w 44"/>
                    <a:gd name="T1" fmla="*/ 33 h 135"/>
                    <a:gd name="T2" fmla="*/ 36 w 44"/>
                    <a:gd name="T3" fmla="*/ 38 h 135"/>
                    <a:gd name="T4" fmla="*/ 41 w 44"/>
                    <a:gd name="T5" fmla="*/ 45 h 135"/>
                    <a:gd name="T6" fmla="*/ 44 w 44"/>
                    <a:gd name="T7" fmla="*/ 53 h 135"/>
                    <a:gd name="T8" fmla="*/ 42 w 44"/>
                    <a:gd name="T9" fmla="*/ 65 h 135"/>
                    <a:gd name="T10" fmla="*/ 39 w 44"/>
                    <a:gd name="T11" fmla="*/ 82 h 135"/>
                    <a:gd name="T12" fmla="*/ 38 w 44"/>
                    <a:gd name="T13" fmla="*/ 104 h 135"/>
                    <a:gd name="T14" fmla="*/ 36 w 44"/>
                    <a:gd name="T15" fmla="*/ 121 h 135"/>
                    <a:gd name="T16" fmla="*/ 36 w 44"/>
                    <a:gd name="T17" fmla="*/ 129 h 135"/>
                    <a:gd name="T18" fmla="*/ 35 w 44"/>
                    <a:gd name="T19" fmla="*/ 133 h 135"/>
                    <a:gd name="T20" fmla="*/ 31 w 44"/>
                    <a:gd name="T21" fmla="*/ 135 h 135"/>
                    <a:gd name="T22" fmla="*/ 24 w 44"/>
                    <a:gd name="T23" fmla="*/ 125 h 135"/>
                    <a:gd name="T24" fmla="*/ 15 w 44"/>
                    <a:gd name="T25" fmla="*/ 90 h 135"/>
                    <a:gd name="T26" fmla="*/ 18 w 44"/>
                    <a:gd name="T27" fmla="*/ 97 h 135"/>
                    <a:gd name="T28" fmla="*/ 21 w 44"/>
                    <a:gd name="T29" fmla="*/ 103 h 135"/>
                    <a:gd name="T30" fmla="*/ 23 w 44"/>
                    <a:gd name="T31" fmla="*/ 106 h 135"/>
                    <a:gd name="T32" fmla="*/ 24 w 44"/>
                    <a:gd name="T33" fmla="*/ 107 h 135"/>
                    <a:gd name="T34" fmla="*/ 16 w 44"/>
                    <a:gd name="T35" fmla="*/ 81 h 135"/>
                    <a:gd name="T36" fmla="*/ 17 w 44"/>
                    <a:gd name="T37" fmla="*/ 57 h 135"/>
                    <a:gd name="T38" fmla="*/ 13 w 44"/>
                    <a:gd name="T39" fmla="*/ 42 h 135"/>
                    <a:gd name="T40" fmla="*/ 8 w 44"/>
                    <a:gd name="T41" fmla="*/ 34 h 135"/>
                    <a:gd name="T42" fmla="*/ 4 w 44"/>
                    <a:gd name="T43" fmla="*/ 31 h 135"/>
                    <a:gd name="T44" fmla="*/ 3 w 44"/>
                    <a:gd name="T45" fmla="*/ 30 h 135"/>
                    <a:gd name="T46" fmla="*/ 3 w 44"/>
                    <a:gd name="T47" fmla="*/ 29 h 135"/>
                    <a:gd name="T48" fmla="*/ 2 w 44"/>
                    <a:gd name="T49" fmla="*/ 28 h 135"/>
                    <a:gd name="T50" fmla="*/ 2 w 44"/>
                    <a:gd name="T51" fmla="*/ 27 h 135"/>
                    <a:gd name="T52" fmla="*/ 2 w 44"/>
                    <a:gd name="T53" fmla="*/ 26 h 135"/>
                    <a:gd name="T54" fmla="*/ 2 w 44"/>
                    <a:gd name="T55" fmla="*/ 24 h 135"/>
                    <a:gd name="T56" fmla="*/ 1 w 44"/>
                    <a:gd name="T57" fmla="*/ 23 h 135"/>
                    <a:gd name="T58" fmla="*/ 1 w 44"/>
                    <a:gd name="T59" fmla="*/ 22 h 135"/>
                    <a:gd name="T60" fmla="*/ 0 w 44"/>
                    <a:gd name="T61" fmla="*/ 15 h 135"/>
                    <a:gd name="T62" fmla="*/ 1 w 44"/>
                    <a:gd name="T63" fmla="*/ 8 h 135"/>
                    <a:gd name="T64" fmla="*/ 3 w 44"/>
                    <a:gd name="T65" fmla="*/ 4 h 135"/>
                    <a:gd name="T66" fmla="*/ 5 w 44"/>
                    <a:gd name="T67" fmla="*/ 0 h 135"/>
                    <a:gd name="T68" fmla="*/ 11 w 44"/>
                    <a:gd name="T69" fmla="*/ 8 h 135"/>
                    <a:gd name="T70" fmla="*/ 17 w 44"/>
                    <a:gd name="T71" fmla="*/ 18 h 135"/>
                    <a:gd name="T72" fmla="*/ 24 w 44"/>
                    <a:gd name="T73" fmla="*/ 27 h 135"/>
                    <a:gd name="T74" fmla="*/ 30 w 44"/>
                    <a:gd name="T75" fmla="*/ 33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4" h="135">
                      <a:moveTo>
                        <a:pt x="30" y="33"/>
                      </a:moveTo>
                      <a:lnTo>
                        <a:pt x="36" y="38"/>
                      </a:lnTo>
                      <a:lnTo>
                        <a:pt x="41" y="45"/>
                      </a:lnTo>
                      <a:lnTo>
                        <a:pt x="44" y="53"/>
                      </a:lnTo>
                      <a:lnTo>
                        <a:pt x="42" y="65"/>
                      </a:lnTo>
                      <a:lnTo>
                        <a:pt x="39" y="82"/>
                      </a:lnTo>
                      <a:lnTo>
                        <a:pt x="38" y="104"/>
                      </a:lnTo>
                      <a:lnTo>
                        <a:pt x="36" y="121"/>
                      </a:lnTo>
                      <a:lnTo>
                        <a:pt x="36" y="129"/>
                      </a:lnTo>
                      <a:lnTo>
                        <a:pt x="35" y="133"/>
                      </a:lnTo>
                      <a:lnTo>
                        <a:pt x="31" y="135"/>
                      </a:lnTo>
                      <a:lnTo>
                        <a:pt x="24" y="125"/>
                      </a:lnTo>
                      <a:lnTo>
                        <a:pt x="15" y="90"/>
                      </a:lnTo>
                      <a:lnTo>
                        <a:pt x="18" y="97"/>
                      </a:lnTo>
                      <a:lnTo>
                        <a:pt x="21" y="103"/>
                      </a:lnTo>
                      <a:lnTo>
                        <a:pt x="23" y="106"/>
                      </a:lnTo>
                      <a:lnTo>
                        <a:pt x="24" y="107"/>
                      </a:lnTo>
                      <a:lnTo>
                        <a:pt x="16" y="81"/>
                      </a:lnTo>
                      <a:lnTo>
                        <a:pt x="17" y="57"/>
                      </a:lnTo>
                      <a:lnTo>
                        <a:pt x="13" y="42"/>
                      </a:lnTo>
                      <a:lnTo>
                        <a:pt x="8" y="34"/>
                      </a:lnTo>
                      <a:lnTo>
                        <a:pt x="4" y="31"/>
                      </a:lnTo>
                      <a:lnTo>
                        <a:pt x="3" y="30"/>
                      </a:lnTo>
                      <a:lnTo>
                        <a:pt x="3" y="29"/>
                      </a:lnTo>
                      <a:lnTo>
                        <a:pt x="2" y="28"/>
                      </a:lnTo>
                      <a:lnTo>
                        <a:pt x="2" y="27"/>
                      </a:lnTo>
                      <a:lnTo>
                        <a:pt x="2" y="26"/>
                      </a:lnTo>
                      <a:lnTo>
                        <a:pt x="2" y="24"/>
                      </a:lnTo>
                      <a:lnTo>
                        <a:pt x="1" y="23"/>
                      </a:lnTo>
                      <a:lnTo>
                        <a:pt x="1" y="22"/>
                      </a:lnTo>
                      <a:lnTo>
                        <a:pt x="0" y="15"/>
                      </a:lnTo>
                      <a:lnTo>
                        <a:pt x="1" y="8"/>
                      </a:lnTo>
                      <a:lnTo>
                        <a:pt x="3" y="4"/>
                      </a:lnTo>
                      <a:lnTo>
                        <a:pt x="5" y="0"/>
                      </a:lnTo>
                      <a:lnTo>
                        <a:pt x="11" y="8"/>
                      </a:lnTo>
                      <a:lnTo>
                        <a:pt x="17" y="18"/>
                      </a:lnTo>
                      <a:lnTo>
                        <a:pt x="24" y="27"/>
                      </a:lnTo>
                      <a:lnTo>
                        <a:pt x="30" y="33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2" name="Freeform 491"/>
                <p:cNvSpPr>
                  <a:spLocks/>
                </p:cNvSpPr>
                <p:nvPr/>
              </p:nvSpPr>
              <p:spPr bwMode="auto">
                <a:xfrm>
                  <a:off x="6335712" y="1824038"/>
                  <a:ext cx="50800" cy="155575"/>
                </a:xfrm>
                <a:custGeom>
                  <a:avLst/>
                  <a:gdLst>
                    <a:gd name="T0" fmla="*/ 29 w 66"/>
                    <a:gd name="T1" fmla="*/ 86 h 196"/>
                    <a:gd name="T2" fmla="*/ 0 w 66"/>
                    <a:gd name="T3" fmla="*/ 11 h 196"/>
                    <a:gd name="T4" fmla="*/ 0 w 66"/>
                    <a:gd name="T5" fmla="*/ 6 h 196"/>
                    <a:gd name="T6" fmla="*/ 4 w 66"/>
                    <a:gd name="T7" fmla="*/ 0 h 196"/>
                    <a:gd name="T8" fmla="*/ 10 w 66"/>
                    <a:gd name="T9" fmla="*/ 3 h 196"/>
                    <a:gd name="T10" fmla="*/ 25 w 66"/>
                    <a:gd name="T11" fmla="*/ 25 h 196"/>
                    <a:gd name="T12" fmla="*/ 34 w 66"/>
                    <a:gd name="T13" fmla="*/ 42 h 196"/>
                    <a:gd name="T14" fmla="*/ 40 w 66"/>
                    <a:gd name="T15" fmla="*/ 58 h 196"/>
                    <a:gd name="T16" fmla="*/ 46 w 66"/>
                    <a:gd name="T17" fmla="*/ 73 h 196"/>
                    <a:gd name="T18" fmla="*/ 51 w 66"/>
                    <a:gd name="T19" fmla="*/ 87 h 196"/>
                    <a:gd name="T20" fmla="*/ 54 w 66"/>
                    <a:gd name="T21" fmla="*/ 99 h 196"/>
                    <a:gd name="T22" fmla="*/ 57 w 66"/>
                    <a:gd name="T23" fmla="*/ 111 h 196"/>
                    <a:gd name="T24" fmla="*/ 59 w 66"/>
                    <a:gd name="T25" fmla="*/ 122 h 196"/>
                    <a:gd name="T26" fmla="*/ 60 w 66"/>
                    <a:gd name="T27" fmla="*/ 132 h 196"/>
                    <a:gd name="T28" fmla="*/ 62 w 66"/>
                    <a:gd name="T29" fmla="*/ 152 h 196"/>
                    <a:gd name="T30" fmla="*/ 63 w 66"/>
                    <a:gd name="T31" fmla="*/ 173 h 196"/>
                    <a:gd name="T32" fmla="*/ 66 w 66"/>
                    <a:gd name="T33" fmla="*/ 189 h 196"/>
                    <a:gd name="T34" fmla="*/ 66 w 66"/>
                    <a:gd name="T35" fmla="*/ 196 h 196"/>
                    <a:gd name="T36" fmla="*/ 66 w 66"/>
                    <a:gd name="T37" fmla="*/ 196 h 196"/>
                    <a:gd name="T38" fmla="*/ 63 w 66"/>
                    <a:gd name="T39" fmla="*/ 196 h 196"/>
                    <a:gd name="T40" fmla="*/ 61 w 66"/>
                    <a:gd name="T41" fmla="*/ 194 h 196"/>
                    <a:gd name="T42" fmla="*/ 58 w 66"/>
                    <a:gd name="T43" fmla="*/ 187 h 196"/>
                    <a:gd name="T44" fmla="*/ 53 w 66"/>
                    <a:gd name="T45" fmla="*/ 175 h 196"/>
                    <a:gd name="T46" fmla="*/ 46 w 66"/>
                    <a:gd name="T47" fmla="*/ 156 h 196"/>
                    <a:gd name="T48" fmla="*/ 38 w 66"/>
                    <a:gd name="T49" fmla="*/ 126 h 196"/>
                    <a:gd name="T50" fmla="*/ 29 w 66"/>
                    <a:gd name="T51" fmla="*/ 8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6" h="196">
                      <a:moveTo>
                        <a:pt x="29" y="86"/>
                      </a:moveTo>
                      <a:lnTo>
                        <a:pt x="0" y="11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10" y="3"/>
                      </a:lnTo>
                      <a:lnTo>
                        <a:pt x="25" y="25"/>
                      </a:lnTo>
                      <a:lnTo>
                        <a:pt x="34" y="42"/>
                      </a:lnTo>
                      <a:lnTo>
                        <a:pt x="40" y="58"/>
                      </a:lnTo>
                      <a:lnTo>
                        <a:pt x="46" y="73"/>
                      </a:lnTo>
                      <a:lnTo>
                        <a:pt x="51" y="87"/>
                      </a:lnTo>
                      <a:lnTo>
                        <a:pt x="54" y="99"/>
                      </a:lnTo>
                      <a:lnTo>
                        <a:pt x="57" y="111"/>
                      </a:lnTo>
                      <a:lnTo>
                        <a:pt x="59" y="122"/>
                      </a:lnTo>
                      <a:lnTo>
                        <a:pt x="60" y="132"/>
                      </a:lnTo>
                      <a:lnTo>
                        <a:pt x="62" y="152"/>
                      </a:lnTo>
                      <a:lnTo>
                        <a:pt x="63" y="173"/>
                      </a:lnTo>
                      <a:lnTo>
                        <a:pt x="66" y="189"/>
                      </a:lnTo>
                      <a:lnTo>
                        <a:pt x="66" y="196"/>
                      </a:lnTo>
                      <a:lnTo>
                        <a:pt x="66" y="196"/>
                      </a:lnTo>
                      <a:lnTo>
                        <a:pt x="63" y="196"/>
                      </a:lnTo>
                      <a:lnTo>
                        <a:pt x="61" y="194"/>
                      </a:lnTo>
                      <a:lnTo>
                        <a:pt x="58" y="187"/>
                      </a:lnTo>
                      <a:lnTo>
                        <a:pt x="53" y="175"/>
                      </a:lnTo>
                      <a:lnTo>
                        <a:pt x="46" y="156"/>
                      </a:lnTo>
                      <a:lnTo>
                        <a:pt x="38" y="126"/>
                      </a:lnTo>
                      <a:lnTo>
                        <a:pt x="29" y="86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3" name="Freeform 492"/>
                <p:cNvSpPr>
                  <a:spLocks/>
                </p:cNvSpPr>
                <p:nvPr/>
              </p:nvSpPr>
              <p:spPr bwMode="auto">
                <a:xfrm>
                  <a:off x="6407149" y="1849438"/>
                  <a:ext cx="30163" cy="106363"/>
                </a:xfrm>
                <a:custGeom>
                  <a:avLst/>
                  <a:gdLst>
                    <a:gd name="T0" fmla="*/ 30 w 38"/>
                    <a:gd name="T1" fmla="*/ 134 h 134"/>
                    <a:gd name="T2" fmla="*/ 25 w 38"/>
                    <a:gd name="T3" fmla="*/ 129 h 134"/>
                    <a:gd name="T4" fmla="*/ 23 w 38"/>
                    <a:gd name="T5" fmla="*/ 111 h 134"/>
                    <a:gd name="T6" fmla="*/ 22 w 38"/>
                    <a:gd name="T7" fmla="*/ 91 h 134"/>
                    <a:gd name="T8" fmla="*/ 21 w 38"/>
                    <a:gd name="T9" fmla="*/ 74 h 134"/>
                    <a:gd name="T10" fmla="*/ 16 w 38"/>
                    <a:gd name="T11" fmla="*/ 57 h 134"/>
                    <a:gd name="T12" fmla="*/ 9 w 38"/>
                    <a:gd name="T13" fmla="*/ 35 h 134"/>
                    <a:gd name="T14" fmla="*/ 4 w 38"/>
                    <a:gd name="T15" fmla="*/ 15 h 134"/>
                    <a:gd name="T16" fmla="*/ 0 w 38"/>
                    <a:gd name="T17" fmla="*/ 7 h 134"/>
                    <a:gd name="T18" fmla="*/ 5 w 38"/>
                    <a:gd name="T19" fmla="*/ 0 h 134"/>
                    <a:gd name="T20" fmla="*/ 15 w 38"/>
                    <a:gd name="T21" fmla="*/ 13 h 134"/>
                    <a:gd name="T22" fmla="*/ 25 w 38"/>
                    <a:gd name="T23" fmla="*/ 38 h 134"/>
                    <a:gd name="T24" fmla="*/ 34 w 38"/>
                    <a:gd name="T25" fmla="*/ 63 h 134"/>
                    <a:gd name="T26" fmla="*/ 37 w 38"/>
                    <a:gd name="T27" fmla="*/ 86 h 134"/>
                    <a:gd name="T28" fmla="*/ 38 w 38"/>
                    <a:gd name="T29" fmla="*/ 108 h 134"/>
                    <a:gd name="T30" fmla="*/ 36 w 38"/>
                    <a:gd name="T31" fmla="*/ 126 h 134"/>
                    <a:gd name="T32" fmla="*/ 30 w 38"/>
                    <a:gd name="T33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8" h="134">
                      <a:moveTo>
                        <a:pt x="30" y="134"/>
                      </a:moveTo>
                      <a:lnTo>
                        <a:pt x="25" y="129"/>
                      </a:lnTo>
                      <a:lnTo>
                        <a:pt x="23" y="111"/>
                      </a:lnTo>
                      <a:lnTo>
                        <a:pt x="22" y="91"/>
                      </a:lnTo>
                      <a:lnTo>
                        <a:pt x="21" y="74"/>
                      </a:lnTo>
                      <a:lnTo>
                        <a:pt x="16" y="57"/>
                      </a:lnTo>
                      <a:lnTo>
                        <a:pt x="9" y="35"/>
                      </a:lnTo>
                      <a:lnTo>
                        <a:pt x="4" y="15"/>
                      </a:lnTo>
                      <a:lnTo>
                        <a:pt x="0" y="7"/>
                      </a:lnTo>
                      <a:lnTo>
                        <a:pt x="5" y="0"/>
                      </a:lnTo>
                      <a:lnTo>
                        <a:pt x="15" y="13"/>
                      </a:lnTo>
                      <a:lnTo>
                        <a:pt x="25" y="38"/>
                      </a:lnTo>
                      <a:lnTo>
                        <a:pt x="34" y="63"/>
                      </a:lnTo>
                      <a:lnTo>
                        <a:pt x="37" y="86"/>
                      </a:lnTo>
                      <a:lnTo>
                        <a:pt x="38" y="108"/>
                      </a:lnTo>
                      <a:lnTo>
                        <a:pt x="36" y="126"/>
                      </a:lnTo>
                      <a:lnTo>
                        <a:pt x="30" y="134"/>
                      </a:lnTo>
                      <a:close/>
                    </a:path>
                  </a:pathLst>
                </a:custGeom>
                <a:solidFill>
                  <a:srgbClr val="AD7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473" name="Rectangle 472"/>
            <p:cNvSpPr/>
            <p:nvPr/>
          </p:nvSpPr>
          <p:spPr>
            <a:xfrm>
              <a:off x="7788079" y="2126139"/>
              <a:ext cx="2235606" cy="30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>
                  <a:solidFill>
                    <a:srgbClr val="0000FF"/>
                  </a:solidFill>
                </a:rPr>
                <a:t>2 X 96 - 212 = -20</a:t>
              </a:r>
              <a:endParaRPr lang="en-US" sz="7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513" name="Rounded Rectangular Callout 512"/>
          <p:cNvSpPr/>
          <p:nvPr/>
        </p:nvSpPr>
        <p:spPr>
          <a:xfrm>
            <a:off x="6190250" y="1601268"/>
            <a:ext cx="1383314" cy="261335"/>
          </a:xfrm>
          <a:prstGeom prst="wedgeRoundRectCallout">
            <a:avLst>
              <a:gd name="adj1" fmla="val 27647"/>
              <a:gd name="adj2" fmla="val 44640"/>
              <a:gd name="adj3" fmla="val 16667"/>
            </a:avLst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700" dirty="0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Indicate more detail quantity </a:t>
            </a:r>
            <a:r>
              <a:rPr lang="en-US" altLang="ja-JP" sz="700" dirty="0" err="1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ornigin</a:t>
            </a:r>
            <a:r>
              <a:rPr lang="en-US" altLang="ja-JP" sz="700" dirty="0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 tray &amp; odd tray.</a:t>
            </a:r>
          </a:p>
        </p:txBody>
      </p:sp>
      <p:cxnSp>
        <p:nvCxnSpPr>
          <p:cNvPr id="515" name="Straight Arrow Connector 514"/>
          <p:cNvCxnSpPr>
            <a:stCxn id="513" idx="2"/>
          </p:cNvCxnSpPr>
          <p:nvPr/>
        </p:nvCxnSpPr>
        <p:spPr>
          <a:xfrm flipH="1">
            <a:off x="6582764" y="1862603"/>
            <a:ext cx="299143" cy="833247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Rectangle 515"/>
          <p:cNvSpPr/>
          <p:nvPr/>
        </p:nvSpPr>
        <p:spPr>
          <a:xfrm>
            <a:off x="7689415" y="3228229"/>
            <a:ext cx="1031092" cy="20575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b="1" dirty="0">
                <a:solidFill>
                  <a:srgbClr val="0000FF"/>
                </a:solidFill>
                <a:latin typeface="Calibri (BODY)"/>
                <a:ea typeface="Yu Gothic UI Semibold" panose="020B0700000000000000" pitchFamily="34" charset="-128"/>
              </a:rPr>
              <a:t>0 Sec/part</a:t>
            </a:r>
          </a:p>
        </p:txBody>
      </p:sp>
      <p:sp>
        <p:nvSpPr>
          <p:cNvPr id="517" name="Rectangle 516"/>
          <p:cNvSpPr/>
          <p:nvPr/>
        </p:nvSpPr>
        <p:spPr>
          <a:xfrm>
            <a:off x="9925988" y="3228229"/>
            <a:ext cx="1031092" cy="20575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b="1" dirty="0">
                <a:solidFill>
                  <a:srgbClr val="0000FF"/>
                </a:solidFill>
                <a:latin typeface="Calibri (BODY)"/>
                <a:ea typeface="Yu Gothic UI Semibold" panose="020B0700000000000000" pitchFamily="34" charset="-128"/>
              </a:rPr>
              <a:t>0 Sec/part</a:t>
            </a:r>
          </a:p>
        </p:txBody>
      </p:sp>
      <p:sp>
        <p:nvSpPr>
          <p:cNvPr id="518" name="Rectangle 517"/>
          <p:cNvSpPr/>
          <p:nvPr/>
        </p:nvSpPr>
        <p:spPr>
          <a:xfrm>
            <a:off x="8828348" y="3228229"/>
            <a:ext cx="1031092" cy="20575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150 Sec/part</a:t>
            </a:r>
          </a:p>
        </p:txBody>
      </p:sp>
      <p:sp>
        <p:nvSpPr>
          <p:cNvPr id="519" name="Rectangle 518"/>
          <p:cNvSpPr/>
          <p:nvPr/>
        </p:nvSpPr>
        <p:spPr>
          <a:xfrm>
            <a:off x="11030608" y="3228229"/>
            <a:ext cx="1031092" cy="20575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120 Sec/part</a:t>
            </a:r>
          </a:p>
        </p:txBody>
      </p:sp>
      <p:sp>
        <p:nvSpPr>
          <p:cNvPr id="520" name="Rectangle 519"/>
          <p:cNvSpPr/>
          <p:nvPr/>
        </p:nvSpPr>
        <p:spPr>
          <a:xfrm>
            <a:off x="6193105" y="3228229"/>
            <a:ext cx="1380459" cy="20575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Standard time:</a:t>
            </a:r>
          </a:p>
        </p:txBody>
      </p:sp>
      <p:sp>
        <p:nvSpPr>
          <p:cNvPr id="24" name="Multiply 23"/>
          <p:cNvSpPr/>
          <p:nvPr/>
        </p:nvSpPr>
        <p:spPr>
          <a:xfrm>
            <a:off x="7734483" y="1895194"/>
            <a:ext cx="994131" cy="951270"/>
          </a:xfrm>
          <a:prstGeom prst="mathMultiply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2" name="Multiply 521"/>
          <p:cNvSpPr/>
          <p:nvPr/>
        </p:nvSpPr>
        <p:spPr>
          <a:xfrm>
            <a:off x="9955882" y="1943647"/>
            <a:ext cx="994131" cy="951270"/>
          </a:xfrm>
          <a:prstGeom prst="mathMultiply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4" name="AutoShape 6"/>
          <p:cNvSpPr>
            <a:spLocks noChangeArrowheads="1"/>
          </p:cNvSpPr>
          <p:nvPr/>
        </p:nvSpPr>
        <p:spPr bwMode="auto">
          <a:xfrm>
            <a:off x="6138692" y="5644083"/>
            <a:ext cx="5989624" cy="73346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2225">
            <a:solidFill>
              <a:srgbClr val="0000FF"/>
            </a:solidFill>
            <a:round/>
            <a:headEnd/>
            <a:tailEnd/>
          </a:ln>
        </p:spPr>
        <p:txBody>
          <a:bodyPr lIns="18288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lvl="0" indent="-285750">
              <a:lnSpc>
                <a:spcPts val="18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Standard time: 0 sec/part</a:t>
            </a:r>
          </a:p>
          <a:p>
            <a:pPr>
              <a:lnSpc>
                <a:spcPts val="1800"/>
              </a:lnSpc>
              <a:defRPr/>
            </a:pPr>
            <a:r>
              <a:rPr lang="en-US" sz="14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 Save</a:t>
            </a:r>
            <a:r>
              <a:rPr lang="en-US" sz="14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time calculate: 40*765 = 8.5 h/day ~</a:t>
            </a:r>
            <a:r>
              <a:rPr kumimoji="0" lang="ja-JP" altLang="en-US" sz="1400" b="1" dirty="0">
                <a:solidFill>
                  <a:srgbClr val="0000FF"/>
                </a:solidFill>
                <a:ea typeface="Meiryo UI" panose="020B0604030504040204" pitchFamily="50" charset="-128"/>
                <a:cs typeface="Arial" panose="020B0604020202020204" pitchFamily="34" charset="0"/>
              </a:rPr>
              <a:t>△</a:t>
            </a:r>
            <a:r>
              <a:rPr lang="en-US" sz="14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1 </a:t>
            </a:r>
            <a:r>
              <a:rPr lang="en-US" sz="1400" b="1" dirty="0" err="1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pax</a:t>
            </a:r>
            <a:r>
              <a:rPr lang="en-US" sz="14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26" name="Rounded Rectangular Callout 525"/>
          <p:cNvSpPr/>
          <p:nvPr/>
        </p:nvSpPr>
        <p:spPr>
          <a:xfrm>
            <a:off x="7771199" y="1612952"/>
            <a:ext cx="903881" cy="260616"/>
          </a:xfrm>
          <a:prstGeom prst="wedgeRoundRectCallout">
            <a:avLst>
              <a:gd name="adj1" fmla="val 16593"/>
              <a:gd name="adj2" fmla="val 141868"/>
              <a:gd name="adj3" fmla="val 16667"/>
            </a:avLst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quantity </a:t>
            </a:r>
            <a:r>
              <a:rPr lang="en-US" altLang="ja-JP" sz="700" dirty="0" err="1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ornigin</a:t>
            </a:r>
            <a:r>
              <a:rPr lang="en-US" altLang="ja-JP" sz="700" dirty="0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 tray  </a:t>
            </a:r>
          </a:p>
        </p:txBody>
      </p:sp>
      <p:sp>
        <p:nvSpPr>
          <p:cNvPr id="527" name="Rounded Rectangular Callout 526"/>
          <p:cNvSpPr/>
          <p:nvPr/>
        </p:nvSpPr>
        <p:spPr>
          <a:xfrm>
            <a:off x="9993407" y="1579507"/>
            <a:ext cx="867733" cy="281827"/>
          </a:xfrm>
          <a:prstGeom prst="wedgeRoundRectCallout">
            <a:avLst>
              <a:gd name="adj1" fmla="val 29209"/>
              <a:gd name="adj2" fmla="val 141868"/>
              <a:gd name="adj3" fmla="val 16667"/>
            </a:avLst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quantity odd pcs  </a:t>
            </a:r>
          </a:p>
        </p:txBody>
      </p:sp>
      <p:grpSp>
        <p:nvGrpSpPr>
          <p:cNvPr id="339" name="Group 338"/>
          <p:cNvGrpSpPr/>
          <p:nvPr/>
        </p:nvGrpSpPr>
        <p:grpSpPr>
          <a:xfrm>
            <a:off x="4448045" y="3949781"/>
            <a:ext cx="1558800" cy="1203598"/>
            <a:chOff x="180392" y="3899014"/>
            <a:chExt cx="2613287" cy="1465837"/>
          </a:xfrm>
        </p:grpSpPr>
        <p:grpSp>
          <p:nvGrpSpPr>
            <p:cNvPr id="340" name="Group 339"/>
            <p:cNvGrpSpPr/>
            <p:nvPr/>
          </p:nvGrpSpPr>
          <p:grpSpPr>
            <a:xfrm>
              <a:off x="180392" y="3899014"/>
              <a:ext cx="2613287" cy="1465837"/>
              <a:chOff x="1317234" y="2699021"/>
              <a:chExt cx="1608271" cy="1094163"/>
            </a:xfrm>
          </p:grpSpPr>
          <p:pic>
            <p:nvPicPr>
              <p:cNvPr id="344" name="Picture 34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7234" y="2699021"/>
                <a:ext cx="1608271" cy="1094163"/>
              </a:xfrm>
              <a:prstGeom prst="rect">
                <a:avLst/>
              </a:prstGeom>
            </p:spPr>
          </p:pic>
          <p:sp>
            <p:nvSpPr>
              <p:cNvPr id="367" name="Rectangle 366"/>
              <p:cNvSpPr/>
              <p:nvPr/>
            </p:nvSpPr>
            <p:spPr>
              <a:xfrm>
                <a:off x="1351794" y="3664448"/>
                <a:ext cx="759504" cy="890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700" dirty="0" err="1">
                    <a:solidFill>
                      <a:schemeClr val="tx1"/>
                    </a:solidFill>
                  </a:rPr>
                  <a:t>Qty</a:t>
                </a:r>
                <a:r>
                  <a:rPr lang="en-GB" sz="700" dirty="0">
                    <a:solidFill>
                      <a:schemeClr val="tx1"/>
                    </a:solidFill>
                  </a:rPr>
                  <a:t>:        212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2" name="Rectangle 341"/>
            <p:cNvSpPr/>
            <p:nvPr/>
          </p:nvSpPr>
          <p:spPr>
            <a:xfrm>
              <a:off x="2032551" y="4521990"/>
              <a:ext cx="397530" cy="162301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29" name="TextBox 528">
            <a:extLst>
              <a:ext uri="{FF2B5EF4-FFF2-40B4-BE49-F238E27FC236}">
                <a16:creationId xmlns:a16="http://schemas.microsoft.com/office/drawing/2014/main" id="{8AA3E0EB-D16E-4666-8175-A25A6BF7470F}"/>
              </a:ext>
            </a:extLst>
          </p:cNvPr>
          <p:cNvSpPr txBox="1"/>
          <p:nvPr/>
        </p:nvSpPr>
        <p:spPr>
          <a:xfrm>
            <a:off x="63943" y="1280387"/>
            <a:ext cx="244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1.Part card IC/PCB/Rom</a:t>
            </a: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8AA3E0EB-D16E-4666-8175-A25A6BF7470F}"/>
              </a:ext>
            </a:extLst>
          </p:cNvPr>
          <p:cNvSpPr txBox="1"/>
          <p:nvPr/>
        </p:nvSpPr>
        <p:spPr>
          <a:xfrm>
            <a:off x="121208" y="3655856"/>
            <a:ext cx="244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2.Part card Rom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2" y="3949781"/>
            <a:ext cx="2302283" cy="5006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31" name="TextBox 530">
            <a:extLst>
              <a:ext uri="{FF2B5EF4-FFF2-40B4-BE49-F238E27FC236}">
                <a16:creationId xmlns:a16="http://schemas.microsoft.com/office/drawing/2014/main" id="{8AA3E0EB-D16E-4666-8175-A25A6BF7470F}"/>
              </a:ext>
            </a:extLst>
          </p:cNvPr>
          <p:cNvSpPr txBox="1"/>
          <p:nvPr/>
        </p:nvSpPr>
        <p:spPr>
          <a:xfrm>
            <a:off x="4373521" y="3655856"/>
            <a:ext cx="244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3.Part card IC/PCB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578512" y="4097510"/>
            <a:ext cx="371243" cy="34891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5" name="Straight Arrow Connector 534"/>
          <p:cNvCxnSpPr/>
          <p:nvPr/>
        </p:nvCxnSpPr>
        <p:spPr>
          <a:xfrm flipH="1">
            <a:off x="2984599" y="5223748"/>
            <a:ext cx="453" cy="1907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tangle 535"/>
          <p:cNvSpPr/>
          <p:nvPr/>
        </p:nvSpPr>
        <p:spPr>
          <a:xfrm>
            <a:off x="2435614" y="5315015"/>
            <a:ext cx="3047076" cy="2057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err="1">
                <a:solidFill>
                  <a:srgbClr val="FF0000"/>
                </a:solidFill>
                <a:latin typeface="Calibri (BODY)"/>
                <a:ea typeface="Yu Gothic UI Semibold" panose="020B0700000000000000" pitchFamily="34" charset="-128"/>
              </a:rPr>
              <a:t>Qty</a:t>
            </a:r>
            <a:r>
              <a:rPr lang="en-US" altLang="ja-JP" sz="1000" dirty="0">
                <a:solidFill>
                  <a:srgbClr val="FF0000"/>
                </a:solidFill>
                <a:latin typeface="Calibri (BODY)"/>
                <a:ea typeface="Yu Gothic UI Semibold" panose="020B0700000000000000" pitchFamily="34" charset="-128"/>
              </a:rPr>
              <a:t> = </a:t>
            </a:r>
            <a:r>
              <a:rPr lang="en-US" altLang="ja-JP" sz="1000" dirty="0" err="1">
                <a:solidFill>
                  <a:srgbClr val="FF0000"/>
                </a:solidFill>
                <a:latin typeface="Calibri (BODY)"/>
                <a:ea typeface="Yu Gothic UI Semibold" panose="020B0700000000000000" pitchFamily="34" charset="-128"/>
              </a:rPr>
              <a:t>Q’ty</a:t>
            </a:r>
            <a:r>
              <a:rPr lang="en-US" altLang="ja-JP" sz="1000" dirty="0">
                <a:solidFill>
                  <a:srgbClr val="FF0000"/>
                </a:solidFill>
                <a:latin typeface="Calibri (BODY)"/>
                <a:ea typeface="Yu Gothic UI Semibold" panose="020B0700000000000000" pitchFamily="34" charset="-128"/>
              </a:rPr>
              <a:t> production</a:t>
            </a:r>
          </a:p>
        </p:txBody>
      </p:sp>
      <p:pic>
        <p:nvPicPr>
          <p:cNvPr id="38" name="Picture 3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" y="4551363"/>
            <a:ext cx="2304000" cy="615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Right Arrow 39"/>
          <p:cNvSpPr/>
          <p:nvPr/>
        </p:nvSpPr>
        <p:spPr>
          <a:xfrm>
            <a:off x="2436845" y="4136120"/>
            <a:ext cx="70341" cy="909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ounded Rectangular Callout 40"/>
          <p:cNvSpPr/>
          <p:nvPr/>
        </p:nvSpPr>
        <p:spPr>
          <a:xfrm>
            <a:off x="5193648" y="5091137"/>
            <a:ext cx="585267" cy="216153"/>
          </a:xfrm>
          <a:prstGeom prst="wedgeRoundRectCallout">
            <a:avLst>
              <a:gd name="adj1" fmla="val 23948"/>
              <a:gd name="adj2" fmla="val -27654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Blank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8AA3E0EB-D16E-4666-8175-A25A6BF7470F}"/>
              </a:ext>
            </a:extLst>
          </p:cNvPr>
          <p:cNvSpPr txBox="1"/>
          <p:nvPr/>
        </p:nvSpPr>
        <p:spPr>
          <a:xfrm>
            <a:off x="6182022" y="1280387"/>
            <a:ext cx="244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1.Part card IC/PCB/Rom</a:t>
            </a:r>
          </a:p>
        </p:txBody>
      </p:sp>
      <p:pic>
        <p:nvPicPr>
          <p:cNvPr id="51" name="Picture 50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34" y="4551363"/>
            <a:ext cx="2304000" cy="615600"/>
          </a:xfrm>
          <a:prstGeom prst="rect">
            <a:avLst/>
          </a:prstGeom>
        </p:spPr>
      </p:pic>
      <p:pic>
        <p:nvPicPr>
          <p:cNvPr id="547" name="Picture 54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725" y="3949781"/>
            <a:ext cx="1557713" cy="1237323"/>
          </a:xfrm>
          <a:prstGeom prst="rect">
            <a:avLst/>
          </a:prstGeom>
        </p:spPr>
      </p:pic>
      <p:sp>
        <p:nvSpPr>
          <p:cNvPr id="548" name="TextBox 547">
            <a:extLst>
              <a:ext uri="{FF2B5EF4-FFF2-40B4-BE49-F238E27FC236}">
                <a16:creationId xmlns:a16="http://schemas.microsoft.com/office/drawing/2014/main" id="{8AA3E0EB-D16E-4666-8175-A25A6BF7470F}"/>
              </a:ext>
            </a:extLst>
          </p:cNvPr>
          <p:cNvSpPr txBox="1"/>
          <p:nvPr/>
        </p:nvSpPr>
        <p:spPr>
          <a:xfrm>
            <a:off x="6204496" y="3655270"/>
            <a:ext cx="244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2.Part card Rom</a:t>
            </a:r>
          </a:p>
        </p:txBody>
      </p:sp>
      <p:pic>
        <p:nvPicPr>
          <p:cNvPr id="549" name="Picture 5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910" y="3949781"/>
            <a:ext cx="2302283" cy="5006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50" name="TextBox 549">
            <a:extLst>
              <a:ext uri="{FF2B5EF4-FFF2-40B4-BE49-F238E27FC236}">
                <a16:creationId xmlns:a16="http://schemas.microsoft.com/office/drawing/2014/main" id="{8AA3E0EB-D16E-4666-8175-A25A6BF7470F}"/>
              </a:ext>
            </a:extLst>
          </p:cNvPr>
          <p:cNvSpPr txBox="1"/>
          <p:nvPr/>
        </p:nvSpPr>
        <p:spPr>
          <a:xfrm>
            <a:off x="10456809" y="3655270"/>
            <a:ext cx="244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3.Part card IC/PCB</a:t>
            </a:r>
          </a:p>
        </p:txBody>
      </p:sp>
      <p:sp>
        <p:nvSpPr>
          <p:cNvPr id="551" name="Rectangle 550"/>
          <p:cNvSpPr/>
          <p:nvPr/>
        </p:nvSpPr>
        <p:spPr>
          <a:xfrm>
            <a:off x="7653533" y="4074973"/>
            <a:ext cx="371243" cy="249194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2" name="Rectangle 551"/>
          <p:cNvSpPr/>
          <p:nvPr/>
        </p:nvSpPr>
        <p:spPr>
          <a:xfrm>
            <a:off x="8630603" y="5045430"/>
            <a:ext cx="805485" cy="141673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3" name="Straight Arrow Connector 552"/>
          <p:cNvCxnSpPr/>
          <p:nvPr/>
        </p:nvCxnSpPr>
        <p:spPr>
          <a:xfrm flipH="1">
            <a:off x="9083129" y="5148886"/>
            <a:ext cx="0" cy="22655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Rectangle 553"/>
          <p:cNvSpPr/>
          <p:nvPr/>
        </p:nvSpPr>
        <p:spPr>
          <a:xfrm>
            <a:off x="8425238" y="5331578"/>
            <a:ext cx="3047076" cy="2057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err="1">
                <a:solidFill>
                  <a:srgbClr val="0000FF"/>
                </a:solidFill>
                <a:latin typeface="Calibri (BODY)"/>
                <a:ea typeface="Yu Gothic UI Semibold" panose="020B0700000000000000" pitchFamily="34" charset="-128"/>
              </a:rPr>
              <a:t>Qty</a:t>
            </a:r>
            <a:r>
              <a:rPr lang="en-US" altLang="ja-JP" sz="1000" dirty="0">
                <a:solidFill>
                  <a:srgbClr val="0000FF"/>
                </a:solidFill>
                <a:latin typeface="Calibri (BODY)"/>
                <a:ea typeface="Yu Gothic UI Semibold" panose="020B0700000000000000" pitchFamily="34" charset="-128"/>
              </a:rPr>
              <a:t> = </a:t>
            </a:r>
            <a:r>
              <a:rPr lang="en-US" altLang="ja-JP" sz="1000" dirty="0" err="1">
                <a:solidFill>
                  <a:srgbClr val="0000FF"/>
                </a:solidFill>
                <a:latin typeface="Calibri (BODY)"/>
                <a:ea typeface="Yu Gothic UI Semibold" panose="020B0700000000000000" pitchFamily="34" charset="-128"/>
              </a:rPr>
              <a:t>Q’ty</a:t>
            </a:r>
            <a:r>
              <a:rPr lang="en-US" altLang="ja-JP" sz="1000" dirty="0">
                <a:solidFill>
                  <a:srgbClr val="0000FF"/>
                </a:solidFill>
                <a:latin typeface="Calibri (BODY)"/>
                <a:ea typeface="Yu Gothic UI Semibold" panose="020B0700000000000000" pitchFamily="34" charset="-128"/>
              </a:rPr>
              <a:t> production x mounting point</a:t>
            </a:r>
          </a:p>
        </p:txBody>
      </p:sp>
      <p:sp>
        <p:nvSpPr>
          <p:cNvPr id="556" name="Right Arrow 555"/>
          <p:cNvSpPr/>
          <p:nvPr/>
        </p:nvSpPr>
        <p:spPr>
          <a:xfrm>
            <a:off x="8520133" y="4135534"/>
            <a:ext cx="70341" cy="909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8" name="Rectangle 557"/>
          <p:cNvSpPr/>
          <p:nvPr/>
        </p:nvSpPr>
        <p:spPr>
          <a:xfrm>
            <a:off x="7965881" y="4717291"/>
            <a:ext cx="258961" cy="315352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9" name="Rectangle 558"/>
          <p:cNvSpPr/>
          <p:nvPr/>
        </p:nvSpPr>
        <p:spPr>
          <a:xfrm>
            <a:off x="6215962" y="5218456"/>
            <a:ext cx="1953556" cy="34630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rgbClr val="0000FF"/>
                </a:solidFill>
                <a:latin typeface="Calibri (BODY)"/>
                <a:ea typeface="Yu Gothic UI Semibold" panose="020B0700000000000000" pitchFamily="34" charset="-128"/>
              </a:rPr>
              <a:t>Add new model </a:t>
            </a:r>
          </a:p>
          <a:p>
            <a:pPr algn="ctr"/>
            <a:r>
              <a:rPr lang="en-US" altLang="ja-JP" sz="1000" dirty="0">
                <a:solidFill>
                  <a:srgbClr val="0000FF"/>
                </a:solidFill>
                <a:latin typeface="Calibri (BODY)"/>
                <a:ea typeface="Yu Gothic UI Semibold" panose="020B0700000000000000" pitchFamily="34" charset="-128"/>
              </a:rPr>
              <a:t>mounting point &gt; 1 point</a:t>
            </a:r>
          </a:p>
        </p:txBody>
      </p:sp>
      <p:cxnSp>
        <p:nvCxnSpPr>
          <p:cNvPr id="560" name="Straight Arrow Connector 559"/>
          <p:cNvCxnSpPr/>
          <p:nvPr/>
        </p:nvCxnSpPr>
        <p:spPr>
          <a:xfrm flipH="1">
            <a:off x="7593141" y="4917489"/>
            <a:ext cx="431510" cy="326747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Rectangle 560"/>
          <p:cNvSpPr/>
          <p:nvPr/>
        </p:nvSpPr>
        <p:spPr>
          <a:xfrm>
            <a:off x="134828" y="5227792"/>
            <a:ext cx="1953556" cy="34630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rgbClr val="FF0000"/>
                </a:solidFill>
                <a:latin typeface="Calibri (BODY)"/>
                <a:ea typeface="Yu Gothic UI Semibold" panose="020B0700000000000000" pitchFamily="34" charset="-128"/>
              </a:rPr>
              <a:t>All model </a:t>
            </a:r>
          </a:p>
          <a:p>
            <a:pPr algn="ctr"/>
            <a:r>
              <a:rPr lang="en-US" altLang="ja-JP" sz="1000" dirty="0">
                <a:solidFill>
                  <a:srgbClr val="FF0000"/>
                </a:solidFill>
                <a:latin typeface="Calibri (BODY)"/>
                <a:ea typeface="Yu Gothic UI Semibold" panose="020B0700000000000000" pitchFamily="34" charset="-128"/>
              </a:rPr>
              <a:t>mounting point = 1 point</a:t>
            </a:r>
          </a:p>
        </p:txBody>
      </p:sp>
      <p:cxnSp>
        <p:nvCxnSpPr>
          <p:cNvPr id="562" name="Straight Arrow Connector 561"/>
          <p:cNvCxnSpPr/>
          <p:nvPr/>
        </p:nvCxnSpPr>
        <p:spPr>
          <a:xfrm flipH="1">
            <a:off x="955482" y="5058029"/>
            <a:ext cx="453" cy="1907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Rectangle 562"/>
          <p:cNvSpPr/>
          <p:nvPr/>
        </p:nvSpPr>
        <p:spPr>
          <a:xfrm>
            <a:off x="8956520" y="5071266"/>
            <a:ext cx="253219" cy="937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b="1" dirty="0">
                <a:solidFill>
                  <a:srgbClr val="0000FF"/>
                </a:solidFill>
                <a:latin typeface="Calibri (BODY)"/>
                <a:ea typeface="Yu Gothic UI Semibold" panose="020B0700000000000000" pitchFamily="34" charset="-128"/>
              </a:rPr>
              <a:t>2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0531333" y="3949781"/>
            <a:ext cx="1558800" cy="1203598"/>
            <a:chOff x="10531333" y="3949781"/>
            <a:chExt cx="1558800" cy="1203598"/>
          </a:xfrm>
        </p:grpSpPr>
        <p:grpSp>
          <p:nvGrpSpPr>
            <p:cNvPr id="542" name="Group 541"/>
            <p:cNvGrpSpPr/>
            <p:nvPr/>
          </p:nvGrpSpPr>
          <p:grpSpPr>
            <a:xfrm>
              <a:off x="10531333" y="3949781"/>
              <a:ext cx="1558800" cy="1203598"/>
              <a:chOff x="180392" y="3899014"/>
              <a:chExt cx="2613287" cy="1465837"/>
            </a:xfrm>
          </p:grpSpPr>
          <p:grpSp>
            <p:nvGrpSpPr>
              <p:cNvPr id="543" name="Group 542"/>
              <p:cNvGrpSpPr/>
              <p:nvPr/>
            </p:nvGrpSpPr>
            <p:grpSpPr>
              <a:xfrm>
                <a:off x="180392" y="3899014"/>
                <a:ext cx="2613287" cy="1465837"/>
                <a:chOff x="1317234" y="2699021"/>
                <a:chExt cx="1608271" cy="1094163"/>
              </a:xfrm>
            </p:grpSpPr>
            <p:pic>
              <p:nvPicPr>
                <p:cNvPr id="545" name="Picture 54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17234" y="2699021"/>
                  <a:ext cx="1608271" cy="1094163"/>
                </a:xfrm>
                <a:prstGeom prst="rect">
                  <a:avLst/>
                </a:prstGeom>
              </p:spPr>
            </p:pic>
            <p:sp>
              <p:nvSpPr>
                <p:cNvPr id="546" name="Rectangle 545"/>
                <p:cNvSpPr/>
                <p:nvPr/>
              </p:nvSpPr>
              <p:spPr>
                <a:xfrm>
                  <a:off x="1351794" y="3664448"/>
                  <a:ext cx="759504" cy="890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700" dirty="0" err="1">
                      <a:solidFill>
                        <a:schemeClr val="tx1"/>
                      </a:solidFill>
                    </a:rPr>
                    <a:t>Qty</a:t>
                  </a:r>
                  <a:r>
                    <a:rPr lang="en-GB" sz="700" dirty="0">
                      <a:solidFill>
                        <a:schemeClr val="tx1"/>
                      </a:solidFill>
                    </a:rPr>
                    <a:t>:        212</a:t>
                  </a:r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44" name="Rectangle 543"/>
              <p:cNvSpPr/>
              <p:nvPr/>
            </p:nvSpPr>
            <p:spPr>
              <a:xfrm>
                <a:off x="2032551" y="4521990"/>
                <a:ext cx="397530" cy="162301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64" name="Straight Connector 563"/>
            <p:cNvCxnSpPr/>
            <p:nvPr/>
          </p:nvCxnSpPr>
          <p:spPr>
            <a:xfrm>
              <a:off x="11640392" y="4482704"/>
              <a:ext cx="231971" cy="1077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5" name="Rounded Rectangular Callout 564"/>
          <p:cNvSpPr/>
          <p:nvPr/>
        </p:nvSpPr>
        <p:spPr>
          <a:xfrm>
            <a:off x="11300971" y="5078116"/>
            <a:ext cx="585267" cy="216153"/>
          </a:xfrm>
          <a:prstGeom prst="wedgeRoundRectCallout">
            <a:avLst>
              <a:gd name="adj1" fmla="val 23948"/>
              <a:gd name="adj2" fmla="val -276540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00FF"/>
                </a:solidFill>
              </a:rPr>
              <a:t>“   ”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1540347" y="2241711"/>
            <a:ext cx="80094" cy="257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6" name="Right Arrow 565"/>
          <p:cNvSpPr/>
          <p:nvPr/>
        </p:nvSpPr>
        <p:spPr>
          <a:xfrm>
            <a:off x="2622939" y="2241711"/>
            <a:ext cx="80094" cy="257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7" name="Right Arrow 566"/>
          <p:cNvSpPr/>
          <p:nvPr/>
        </p:nvSpPr>
        <p:spPr>
          <a:xfrm>
            <a:off x="3811062" y="2241711"/>
            <a:ext cx="80094" cy="257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8" name="Right Arrow 567"/>
          <p:cNvSpPr/>
          <p:nvPr/>
        </p:nvSpPr>
        <p:spPr>
          <a:xfrm>
            <a:off x="4850348" y="2241711"/>
            <a:ext cx="80094" cy="257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9" name="Right Arrow 568"/>
          <p:cNvSpPr/>
          <p:nvPr/>
        </p:nvSpPr>
        <p:spPr>
          <a:xfrm>
            <a:off x="7640012" y="2208769"/>
            <a:ext cx="80094" cy="257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0" name="Right Arrow 569"/>
          <p:cNvSpPr/>
          <p:nvPr/>
        </p:nvSpPr>
        <p:spPr>
          <a:xfrm>
            <a:off x="8714291" y="2208769"/>
            <a:ext cx="80094" cy="257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1" name="Right Arrow 570"/>
          <p:cNvSpPr/>
          <p:nvPr/>
        </p:nvSpPr>
        <p:spPr>
          <a:xfrm>
            <a:off x="9902414" y="2208769"/>
            <a:ext cx="80094" cy="257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2" name="Right Arrow 571"/>
          <p:cNvSpPr/>
          <p:nvPr/>
        </p:nvSpPr>
        <p:spPr>
          <a:xfrm>
            <a:off x="10925074" y="2208769"/>
            <a:ext cx="80094" cy="257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3" name="Rounded Rectangular Callout 572"/>
          <p:cNvSpPr/>
          <p:nvPr/>
        </p:nvSpPr>
        <p:spPr>
          <a:xfrm>
            <a:off x="3926011" y="1587519"/>
            <a:ext cx="867733" cy="281827"/>
          </a:xfrm>
          <a:prstGeom prst="wedgeRoundRectCallout">
            <a:avLst>
              <a:gd name="adj1" fmla="val 28251"/>
              <a:gd name="adj2" fmla="val 127120"/>
              <a:gd name="adj3" fmla="val 16667"/>
            </a:avLst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Calibri (BODY)"/>
                <a:ea typeface="Yu Gothic UI Semibold" panose="020B0700000000000000" pitchFamily="34" charset="-128"/>
              </a:rPr>
              <a:t>quantity odd pcs  </a:t>
            </a:r>
          </a:p>
        </p:txBody>
      </p:sp>
      <p:pic>
        <p:nvPicPr>
          <p:cNvPr id="321" name="Picture 320"/>
          <p:cNvPicPr>
            <a:picLocks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/>
          <a:stretch/>
        </p:blipFill>
        <p:spPr>
          <a:xfrm rot="10800000">
            <a:off x="2744616" y="1892382"/>
            <a:ext cx="1033200" cy="932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26" name="Picture 325"/>
          <p:cNvPicPr>
            <a:picLocks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/>
          <a:stretch/>
        </p:blipFill>
        <p:spPr>
          <a:xfrm rot="10800000">
            <a:off x="8819046" y="1892382"/>
            <a:ext cx="1033200" cy="932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2" name="Group 1"/>
          <p:cNvGrpSpPr/>
          <p:nvPr/>
        </p:nvGrpSpPr>
        <p:grpSpPr>
          <a:xfrm>
            <a:off x="2546437" y="3949781"/>
            <a:ext cx="1557713" cy="1237909"/>
            <a:chOff x="2546437" y="3949781"/>
            <a:chExt cx="1557713" cy="1237909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437" y="3949781"/>
              <a:ext cx="1557713" cy="1237323"/>
            </a:xfrm>
            <a:prstGeom prst="rect">
              <a:avLst/>
            </a:prstGeom>
          </p:spPr>
        </p:pic>
        <p:sp>
          <p:nvSpPr>
            <p:cNvPr id="533" name="Rectangle 532"/>
            <p:cNvSpPr/>
            <p:nvPr/>
          </p:nvSpPr>
          <p:spPr>
            <a:xfrm>
              <a:off x="2547315" y="5045826"/>
              <a:ext cx="805485" cy="14186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2840287" y="5073481"/>
              <a:ext cx="253219" cy="9375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900" b="1" dirty="0">
                  <a:solidFill>
                    <a:schemeClr val="tx1"/>
                  </a:solidFill>
                  <a:latin typeface="Calibri (BODY)"/>
                  <a:ea typeface="Yu Gothic UI Semibold" panose="020B0700000000000000" pitchFamily="34" charset="-128"/>
                </a:rPr>
                <a:t>1</a:t>
              </a: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11576979" y="5104742"/>
            <a:ext cx="30402" cy="1338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: Rounded Corners 216">
            <a:extLst>
              <a:ext uri="{FF2B5EF4-FFF2-40B4-BE49-F238E27FC236}">
                <a16:creationId xmlns:a16="http://schemas.microsoft.com/office/drawing/2014/main" id="{5235962E-42F2-4F48-863E-C6C8615CFDBF}"/>
              </a:ext>
            </a:extLst>
          </p:cNvPr>
          <p:cNvSpPr/>
          <p:nvPr/>
        </p:nvSpPr>
        <p:spPr>
          <a:xfrm>
            <a:off x="11429999" y="5679300"/>
            <a:ext cx="660133" cy="419778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ROI: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 Year</a:t>
            </a:r>
          </a:p>
        </p:txBody>
      </p:sp>
    </p:spTree>
    <p:extLst>
      <p:ext uri="{BB962C8B-B14F-4D97-AF65-F5344CB8AC3E}">
        <p14:creationId xmlns:p14="http://schemas.microsoft.com/office/powerpoint/2010/main" val="18426945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11551</TotalTime>
  <Words>397</Words>
  <Application>Microsoft Office PowerPoint</Application>
  <PresentationFormat>Widescreen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Meiryo UI</vt:lpstr>
      <vt:lpstr>Arial</vt:lpstr>
      <vt:lpstr>Arial Black</vt:lpstr>
      <vt:lpstr>Calibri</vt:lpstr>
      <vt:lpstr>Calibri (BODY)</vt:lpstr>
      <vt:lpstr>Wingdings</vt:lpstr>
      <vt:lpstr>1_Office Theme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Cuong Pham The</dc:creator>
  <cp:lastModifiedBy>PHONG TRUONG QUOC</cp:lastModifiedBy>
  <cp:revision>1270</cp:revision>
  <cp:lastPrinted>2023-12-05T03:26:27Z</cp:lastPrinted>
  <dcterms:created xsi:type="dcterms:W3CDTF">2020-03-14T06:54:12Z</dcterms:created>
  <dcterms:modified xsi:type="dcterms:W3CDTF">2024-03-18T04:59:39Z</dcterms:modified>
</cp:coreProperties>
</file>