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309" r:id="rId6"/>
    <p:sldId id="307" r:id="rId7"/>
    <p:sldId id="257" r:id="rId8"/>
    <p:sldId id="269" r:id="rId9"/>
    <p:sldId id="306" r:id="rId10"/>
    <p:sldId id="262" r:id="rId11"/>
    <p:sldId id="264" r:id="rId12"/>
    <p:sldId id="267" r:id="rId13"/>
    <p:sldId id="308" r:id="rId14"/>
    <p:sldId id="260" r:id="rId15"/>
    <p:sldId id="268" r:id="rId16"/>
    <p:sldId id="278" r:id="rId17"/>
    <p:sldId id="272" r:id="rId18"/>
    <p:sldId id="266" r:id="rId19"/>
    <p:sldId id="274" r:id="rId20"/>
    <p:sldId id="265" r:id="rId21"/>
    <p:sldId id="270" r:id="rId22"/>
    <p:sldId id="287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hivo" panose="020B0604020202020204" charset="0"/>
      <p:regular r:id="rId26"/>
      <p:bold r:id="rId27"/>
      <p:italic r:id="rId28"/>
      <p:boldItalic r:id="rId29"/>
    </p:embeddedFon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Familjen Grotesk" panose="020B0604020202020204" charset="0"/>
      <p:regular r:id="rId34"/>
      <p:bold r:id="rId35"/>
      <p:italic r:id="rId36"/>
      <p:boldItalic r:id="rId37"/>
    </p:embeddedFont>
    <p:embeddedFont>
      <p:font typeface="Nunito" pitchFamily="2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0659C"/>
    <a:srgbClr val="067CBD"/>
    <a:srgbClr val="00A6D9"/>
    <a:srgbClr val="182BDE"/>
    <a:srgbClr val="0084BB"/>
    <a:srgbClr val="D9D9D9"/>
    <a:srgbClr val="033957"/>
    <a:srgbClr val="76BEFA"/>
    <a:srgbClr val="B3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EA9A5-E42B-4BE0-B3A3-38DBA72BCFAD}">
  <a:tblStyle styleId="{637EA9A5-E42B-4BE0-B3A3-38DBA72BCF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451771653543303E-2"/>
          <c:y val="0.13154699803149605"/>
          <c:w val="0.83487164305301254"/>
          <c:h val="0.583047490157480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2"/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5-409D-905B-A831620BB552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65-409D-905B-A831620BB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18"/>
        <c:axId val="938179551"/>
        <c:axId val="941826623"/>
      </c:barChart>
      <c:catAx>
        <c:axId val="9381795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941826623"/>
        <c:crosses val="autoZero"/>
        <c:auto val="1"/>
        <c:lblAlgn val="ctr"/>
        <c:lblOffset val="100"/>
        <c:noMultiLvlLbl val="0"/>
      </c:catAx>
      <c:valAx>
        <c:axId val="9418266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817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Ba</a:t>
            </a:r>
            <a:r>
              <a:rPr lang="en-US" sz="1200" baseline="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n </a:t>
            </a:r>
            <a:r>
              <a:rPr lang="en-US" sz="1200" baseline="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đầu</a:t>
            </a:r>
            <a:endParaRPr lang="en-US" sz="12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DC-4A08-8381-7BBE6162CCBB}"/>
              </c:ext>
            </c:extLst>
          </c:dPt>
          <c:dLbls>
            <c:spPr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C-4A08-8381-7BBE6162CC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870745951"/>
        <c:axId val="1790264511"/>
      </c:barChart>
      <c:catAx>
        <c:axId val="1870745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0" dirty="0" err="1"/>
                  <a:t>response</a:t>
                </a:r>
                <a:endParaRPr lang="vi-VN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790264511"/>
        <c:crosses val="autoZero"/>
        <c:auto val="1"/>
        <c:lblAlgn val="ctr"/>
        <c:lblOffset val="100"/>
        <c:noMultiLvlLbl val="0"/>
      </c:catAx>
      <c:valAx>
        <c:axId val="1790264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74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Sau</a:t>
            </a:r>
            <a:r>
              <a:rPr lang="en-US" sz="1200" baseline="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200" baseline="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phân</a:t>
            </a:r>
            <a:r>
              <a:rPr lang="en-US" sz="1200" baseline="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200" baseline="0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loại</a:t>
            </a:r>
            <a:endParaRPr lang="en-US" sz="12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CF-41A9-9CEA-E491EC99ACD7}"/>
              </c:ext>
            </c:extLst>
          </c:dPt>
          <c:dLbls>
            <c:spPr>
              <a:solidFill>
                <a:srgbClr val="FFFFFF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39892</c:v>
                </c:pt>
                <c:pt idx="1">
                  <c:v>19489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F-41A9-9CEA-E491EC99AC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870745951"/>
        <c:axId val="1790264511"/>
      </c:barChart>
      <c:catAx>
        <c:axId val="1870745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0" dirty="0" err="1"/>
                  <a:t>response</a:t>
                </a:r>
                <a:endParaRPr lang="vi-VN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790264511"/>
        <c:crosses val="autoZero"/>
        <c:auto val="1"/>
        <c:lblAlgn val="ctr"/>
        <c:lblOffset val="100"/>
        <c:noMultiLvlLbl val="0"/>
      </c:catAx>
      <c:valAx>
        <c:axId val="1790264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74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">
              <a:solidFill>
                <a:schemeClr val="accent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rgbClr val="00659C"/>
              </a:solidFill>
              <a:ln w="6350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4B8-4AA5-A784-69DE7FFF392D}"/>
              </c:ext>
            </c:extLst>
          </c:dPt>
          <c:dPt>
            <c:idx val="1"/>
            <c:bubble3D val="0"/>
            <c:spPr>
              <a:solidFill>
                <a:srgbClr val="B3C9E1"/>
              </a:solidFill>
              <a:ln w="6350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B8-4AA5-A784-69DE7FFF392D}"/>
              </c:ext>
            </c:extLst>
          </c:dPt>
          <c:dPt>
            <c:idx val="2"/>
            <c:bubble3D val="0"/>
            <c:spPr>
              <a:solidFill>
                <a:srgbClr val="00A6D9"/>
              </a:solidFill>
              <a:ln w="6350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4B8-4AA5-A784-69DE7FFF392D}"/>
              </c:ext>
            </c:extLst>
          </c:dPt>
          <c:dPt>
            <c:idx val="3"/>
            <c:bubble3D val="0"/>
            <c:spPr>
              <a:solidFill>
                <a:srgbClr val="067CBD"/>
              </a:solidFill>
              <a:ln w="6350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B8-4AA5-A784-69DE7FFF39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8-4AA5-A784-69DE7FFF3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chemeClr val="accent3">
                  <a:lumMod val="95000"/>
                </a:schemeClr>
              </a:solidFill>
              <a:ln w="15875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6D-4350-B237-7292C273851F}"/>
              </c:ext>
            </c:extLst>
          </c:dPt>
          <c:dPt>
            <c:idx val="1"/>
            <c:bubble3D val="0"/>
            <c:spPr>
              <a:solidFill>
                <a:srgbClr val="B3C9E1"/>
              </a:solidFill>
              <a:ln w="158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6D-4350-B237-7292C273851F}"/>
              </c:ext>
            </c:extLst>
          </c:dPt>
          <c:dPt>
            <c:idx val="2"/>
            <c:bubble3D val="0"/>
            <c:spPr>
              <a:solidFill>
                <a:srgbClr val="00A6D9"/>
              </a:solidFill>
              <a:ln w="158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6D-4350-B237-7292C273851F}"/>
              </c:ext>
            </c:extLst>
          </c:dPt>
          <c:dPt>
            <c:idx val="3"/>
            <c:bubble3D val="0"/>
            <c:spPr>
              <a:solidFill>
                <a:srgbClr val="067CBD"/>
              </a:solidFill>
              <a:ln w="158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6D-4350-B237-7292C273851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6D-4350-B237-7292C2738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accent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rgbClr val="00659C"/>
              </a:solidFill>
              <a:ln w="15875" cap="sq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D7-4F8F-9FDD-A180EF5BD4B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5875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D7-4F8F-9FDD-A180EF5BD4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5875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D7-4F8F-9FDD-A180EF5BD4B0}"/>
              </c:ext>
            </c:extLst>
          </c:dPt>
          <c:dPt>
            <c:idx val="3"/>
            <c:bubble3D val="0"/>
            <c:spPr>
              <a:solidFill>
                <a:srgbClr val="067CBD"/>
              </a:solidFill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7-4F8F-9FDD-A180EF5BD4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D7-4F8F-9FDD-A180EF5BD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accent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rgbClr val="00659C"/>
              </a:solidFill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A-45EE-9C96-DAF7A1CDCEE0}"/>
              </c:ext>
            </c:extLst>
          </c:dPt>
          <c:dPt>
            <c:idx val="1"/>
            <c:bubble3D val="0"/>
            <c:spPr>
              <a:solidFill>
                <a:srgbClr val="B3C9E1"/>
              </a:solidFill>
              <a:ln w="158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A-45EE-9C96-DAF7A1CDCEE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5875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2A-45EE-9C96-DAF7A1CDCEE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5875">
                <a:solidFill>
                  <a:schemeClr val="accent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2A-45EE-9C96-DAF7A1CDCEE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2A-45EE-9C96-DAF7A1CDC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88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5b3facc1b9_0_17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5b3facc1b9_0_17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b56c453e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b56c453e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4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b56c453e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b56c453e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b56c453e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b56c453e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92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4214" y="-1094717"/>
            <a:ext cx="4422119" cy="5904184"/>
            <a:chOff x="-1994214" y="-1094717"/>
            <a:chExt cx="4422119" cy="5904184"/>
          </a:xfrm>
        </p:grpSpPr>
        <p:sp>
          <p:nvSpPr>
            <p:cNvPr id="10" name="Google Shape;10;p2"/>
            <p:cNvSpPr/>
            <p:nvPr/>
          </p:nvSpPr>
          <p:spPr>
            <a:xfrm>
              <a:off x="-497999" y="-1094717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994214" y="1578727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898319" y="-628048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25400" y="1064525"/>
            <a:ext cx="4305900" cy="2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25400" y="3603200"/>
            <a:ext cx="430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94400" y="4079000"/>
            <a:ext cx="150451" cy="512600"/>
            <a:chOff x="2990775" y="3601075"/>
            <a:chExt cx="150451" cy="512600"/>
          </a:xfrm>
        </p:grpSpPr>
        <p:sp>
          <p:nvSpPr>
            <p:cNvPr id="16" name="Google Shape;16;p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>
            <a:off x="-2862195" y="-3214875"/>
            <a:ext cx="14481626" cy="9308640"/>
            <a:chOff x="-2862195" y="-3214875"/>
            <a:chExt cx="14481626" cy="9308640"/>
          </a:xfrm>
        </p:grpSpPr>
        <p:sp>
          <p:nvSpPr>
            <p:cNvPr id="112" name="Google Shape;112;p13"/>
            <p:cNvSpPr/>
            <p:nvPr/>
          </p:nvSpPr>
          <p:spPr>
            <a:xfrm rot="-3209702">
              <a:off x="-1140626" y="3393891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-7592370">
              <a:off x="6187380" y="-1942676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3230172">
              <a:off x="-2426208" y="-249051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121992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4891075" y="2127650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3"/>
          </p:nvPr>
        </p:nvSpPr>
        <p:spPr>
          <a:xfrm>
            <a:off x="121992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4891075" y="3739125"/>
            <a:ext cx="3033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2259125" y="1303900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6" hasCustomPrompt="1"/>
          </p:nvPr>
        </p:nvSpPr>
        <p:spPr>
          <a:xfrm>
            <a:off x="2259126" y="2915396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5930276" y="1303900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8" hasCustomPrompt="1"/>
          </p:nvPr>
        </p:nvSpPr>
        <p:spPr>
          <a:xfrm>
            <a:off x="5930276" y="2915396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1219925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4891078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1219925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4891078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 rot="-5400000">
            <a:off x="149829" y="2747811"/>
            <a:ext cx="604586" cy="572671"/>
            <a:chOff x="5397450" y="983750"/>
            <a:chExt cx="780917" cy="739694"/>
          </a:xfrm>
        </p:grpSpPr>
        <p:sp>
          <p:nvSpPr>
            <p:cNvPr id="130" name="Google Shape;130;p1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>
          <a:xfrm>
            <a:off x="-1350126" y="-1706976"/>
            <a:ext cx="11312126" cy="8453934"/>
            <a:chOff x="-1350126" y="-1706976"/>
            <a:chExt cx="11312126" cy="8453934"/>
          </a:xfrm>
        </p:grpSpPr>
        <p:sp>
          <p:nvSpPr>
            <p:cNvPr id="144" name="Google Shape;144;p15"/>
            <p:cNvSpPr/>
            <p:nvPr/>
          </p:nvSpPr>
          <p:spPr>
            <a:xfrm rot="-3209702">
              <a:off x="-450026" y="1028366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2540316">
              <a:off x="-1266942" y="3461204"/>
              <a:ext cx="4559619" cy="2012766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5400000">
              <a:off x="6675855" y="-433568"/>
              <a:ext cx="4559554" cy="2012737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82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5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065025" y="1215775"/>
            <a:ext cx="7039800" cy="24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39900" y="945850"/>
            <a:ext cx="182100" cy="18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-1913650" y="-1963084"/>
            <a:ext cx="13650894" cy="8587844"/>
            <a:chOff x="-1913650" y="-1963084"/>
            <a:chExt cx="13650894" cy="8587844"/>
          </a:xfrm>
        </p:grpSpPr>
        <p:sp>
          <p:nvSpPr>
            <p:cNvPr id="153" name="Google Shape;153;p16"/>
            <p:cNvSpPr/>
            <p:nvPr/>
          </p:nvSpPr>
          <p:spPr>
            <a:xfrm rot="-1931512">
              <a:off x="-1629459" y="353881"/>
              <a:ext cx="2925936" cy="191117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 rot="-8100000" flipH="1">
              <a:off x="6200655" y="-729099"/>
              <a:ext cx="4988377" cy="3616833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-8571088">
              <a:off x="-453041" y="2157603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6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-1305702">
            <a:off x="7275832" y="1256891"/>
            <a:ext cx="2925962" cy="1911192"/>
          </a:xfrm>
          <a:custGeom>
            <a:avLst/>
            <a:gdLst/>
            <a:ahLst/>
            <a:cxnLst/>
            <a:rect l="l" t="t" r="r" b="b"/>
            <a:pathLst>
              <a:path w="37011" h="24175" extrusionOk="0">
                <a:moveTo>
                  <a:pt x="8897" y="1"/>
                </a:moveTo>
                <a:cubicBezTo>
                  <a:pt x="8691" y="1"/>
                  <a:pt x="8486" y="7"/>
                  <a:pt x="8282" y="20"/>
                </a:cubicBezTo>
                <a:cubicBezTo>
                  <a:pt x="4908" y="233"/>
                  <a:pt x="2979" y="1913"/>
                  <a:pt x="2031" y="4227"/>
                </a:cubicBezTo>
                <a:cubicBezTo>
                  <a:pt x="1" y="9184"/>
                  <a:pt x="1614" y="16232"/>
                  <a:pt x="5384" y="19946"/>
                </a:cubicBezTo>
                <a:cubicBezTo>
                  <a:pt x="8151" y="22666"/>
                  <a:pt x="11185" y="23495"/>
                  <a:pt x="14419" y="23495"/>
                </a:cubicBezTo>
                <a:cubicBezTo>
                  <a:pt x="16530" y="23495"/>
                  <a:pt x="18725" y="23142"/>
                  <a:pt x="20987" y="22732"/>
                </a:cubicBezTo>
                <a:cubicBezTo>
                  <a:pt x="22054" y="22538"/>
                  <a:pt x="23124" y="22437"/>
                  <a:pt x="24193" y="22437"/>
                </a:cubicBezTo>
                <a:cubicBezTo>
                  <a:pt x="25249" y="22437"/>
                  <a:pt x="26304" y="22535"/>
                  <a:pt x="27355" y="22737"/>
                </a:cubicBezTo>
                <a:cubicBezTo>
                  <a:pt x="29000" y="23055"/>
                  <a:pt x="30704" y="24174"/>
                  <a:pt x="32427" y="24174"/>
                </a:cubicBezTo>
                <a:cubicBezTo>
                  <a:pt x="32793" y="24174"/>
                  <a:pt x="33159" y="24124"/>
                  <a:pt x="33525" y="24005"/>
                </a:cubicBezTo>
                <a:cubicBezTo>
                  <a:pt x="34459" y="23701"/>
                  <a:pt x="35195" y="22940"/>
                  <a:pt x="35656" y="22077"/>
                </a:cubicBezTo>
                <a:cubicBezTo>
                  <a:pt x="37011" y="19540"/>
                  <a:pt x="36869" y="16262"/>
                  <a:pt x="35276" y="13867"/>
                </a:cubicBezTo>
                <a:cubicBezTo>
                  <a:pt x="33581" y="11320"/>
                  <a:pt x="30797" y="10910"/>
                  <a:pt x="27964" y="10910"/>
                </a:cubicBezTo>
                <a:cubicBezTo>
                  <a:pt x="26618" y="10910"/>
                  <a:pt x="25261" y="11003"/>
                  <a:pt x="24003" y="11003"/>
                </a:cubicBezTo>
                <a:cubicBezTo>
                  <a:pt x="23811" y="11003"/>
                  <a:pt x="23620" y="11000"/>
                  <a:pt x="23433" y="10995"/>
                </a:cubicBezTo>
                <a:cubicBezTo>
                  <a:pt x="20531" y="10919"/>
                  <a:pt x="18678" y="7540"/>
                  <a:pt x="17684" y="5257"/>
                </a:cubicBezTo>
                <a:cubicBezTo>
                  <a:pt x="16231" y="1928"/>
                  <a:pt x="12448" y="1"/>
                  <a:pt x="88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38100" dir="42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-2358030" y="-1775151"/>
            <a:ext cx="13610782" cy="8274286"/>
            <a:chOff x="-2358030" y="-1775151"/>
            <a:chExt cx="13610782" cy="8274286"/>
          </a:xfrm>
        </p:grpSpPr>
        <p:sp>
          <p:nvSpPr>
            <p:cNvPr id="161" name="Google Shape;161;p17"/>
            <p:cNvSpPr/>
            <p:nvPr/>
          </p:nvSpPr>
          <p:spPr>
            <a:xfrm rot="-9135207">
              <a:off x="5106598" y="3820525"/>
              <a:ext cx="2925908" cy="1911157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rot="-1887084">
              <a:off x="-1780898" y="-739462"/>
              <a:ext cx="4988235" cy="361673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 rot="-8571088">
              <a:off x="6075434" y="2031978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9"/>
          <p:cNvGrpSpPr/>
          <p:nvPr/>
        </p:nvGrpSpPr>
        <p:grpSpPr>
          <a:xfrm>
            <a:off x="-749501" y="-1311580"/>
            <a:ext cx="11337446" cy="7644465"/>
            <a:chOff x="-749501" y="-1311580"/>
            <a:chExt cx="11337446" cy="7644465"/>
          </a:xfrm>
        </p:grpSpPr>
        <p:sp>
          <p:nvSpPr>
            <p:cNvPr id="171" name="Google Shape;171;p19"/>
            <p:cNvSpPr/>
            <p:nvPr/>
          </p:nvSpPr>
          <p:spPr>
            <a:xfrm>
              <a:off x="-749501" y="310214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7337388" y="1713051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347119" y="-1311580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4686225" y="1813775"/>
            <a:ext cx="31092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1348600" y="1813775"/>
            <a:ext cx="31092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-2862195" y="-3214875"/>
            <a:ext cx="14481626" cy="9308640"/>
            <a:chOff x="-2862195" y="-3214875"/>
            <a:chExt cx="14481626" cy="9308640"/>
          </a:xfrm>
        </p:grpSpPr>
        <p:sp>
          <p:nvSpPr>
            <p:cNvPr id="203" name="Google Shape;203;p22"/>
            <p:cNvSpPr/>
            <p:nvPr/>
          </p:nvSpPr>
          <p:spPr>
            <a:xfrm rot="3209702" flipH="1">
              <a:off x="6972065" y="3393891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rot="7592370" flipH="1">
              <a:off x="-2418443" y="-1942676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 rot="3230172" flipH="1">
              <a:off x="6571314" y="-249051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1"/>
          </p:nvPr>
        </p:nvSpPr>
        <p:spPr>
          <a:xfrm>
            <a:off x="937700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2"/>
          </p:nvPr>
        </p:nvSpPr>
        <p:spPr>
          <a:xfrm>
            <a:off x="3484422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3"/>
          </p:nvPr>
        </p:nvSpPr>
        <p:spPr>
          <a:xfrm>
            <a:off x="6031150" y="2743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4"/>
          </p:nvPr>
        </p:nvSpPr>
        <p:spPr>
          <a:xfrm>
            <a:off x="937700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5"/>
          </p:nvPr>
        </p:nvSpPr>
        <p:spPr>
          <a:xfrm>
            <a:off x="3484422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6"/>
          </p:nvPr>
        </p:nvSpPr>
        <p:spPr>
          <a:xfrm>
            <a:off x="6031150" y="24325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3"/>
          <p:cNvGrpSpPr/>
          <p:nvPr/>
        </p:nvGrpSpPr>
        <p:grpSpPr>
          <a:xfrm>
            <a:off x="-749501" y="-1311580"/>
            <a:ext cx="11337446" cy="7644465"/>
            <a:chOff x="-749501" y="-1311580"/>
            <a:chExt cx="11337446" cy="7644465"/>
          </a:xfrm>
        </p:grpSpPr>
        <p:sp>
          <p:nvSpPr>
            <p:cNvPr id="216" name="Google Shape;216;p23"/>
            <p:cNvSpPr/>
            <p:nvPr/>
          </p:nvSpPr>
          <p:spPr>
            <a:xfrm flipH="1">
              <a:off x="6648634" y="310214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 flipH="1">
              <a:off x="-424849" y="1713051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 flipH="1">
              <a:off x="-749501" y="-1311580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3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>
            <a:off x="8423991" y="1984990"/>
            <a:ext cx="604586" cy="572671"/>
            <a:chOff x="5397450" y="983750"/>
            <a:chExt cx="780917" cy="739694"/>
          </a:xfrm>
        </p:grpSpPr>
        <p:sp>
          <p:nvSpPr>
            <p:cNvPr id="228" name="Google Shape;228;p2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4"/>
          <p:cNvGrpSpPr/>
          <p:nvPr/>
        </p:nvGrpSpPr>
        <p:grpSpPr>
          <a:xfrm>
            <a:off x="-2015706" y="-798705"/>
            <a:ext cx="13299397" cy="7636282"/>
            <a:chOff x="-2015706" y="-798705"/>
            <a:chExt cx="13299397" cy="7636282"/>
          </a:xfrm>
        </p:grpSpPr>
        <p:sp>
          <p:nvSpPr>
            <p:cNvPr id="233" name="Google Shape;233;p24"/>
            <p:cNvSpPr/>
            <p:nvPr/>
          </p:nvSpPr>
          <p:spPr>
            <a:xfrm rot="-1393865">
              <a:off x="6183580" y="2644829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 rot="728275">
              <a:off x="-1164058" y="1758656"/>
              <a:ext cx="4240817" cy="3633913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 flipH="1">
              <a:off x="-2015706" y="-798705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4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1967648" y="2166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2"/>
          </p:nvPr>
        </p:nvSpPr>
        <p:spPr>
          <a:xfrm>
            <a:off x="5198152" y="2166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1967648" y="3650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4"/>
          </p:nvPr>
        </p:nvSpPr>
        <p:spPr>
          <a:xfrm>
            <a:off x="5198152" y="3650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1967648" y="1962583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6"/>
          </p:nvPr>
        </p:nvSpPr>
        <p:spPr>
          <a:xfrm>
            <a:off x="5198150" y="1962583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7"/>
          </p:nvPr>
        </p:nvSpPr>
        <p:spPr>
          <a:xfrm>
            <a:off x="1967648" y="3446708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8"/>
          </p:nvPr>
        </p:nvSpPr>
        <p:spPr>
          <a:xfrm>
            <a:off x="5198150" y="3446708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6" name="Google Shape;246;p24"/>
          <p:cNvGrpSpPr/>
          <p:nvPr/>
        </p:nvGrpSpPr>
        <p:grpSpPr>
          <a:xfrm rot="5400000">
            <a:off x="8611850" y="715650"/>
            <a:ext cx="150451" cy="512600"/>
            <a:chOff x="2990775" y="3601075"/>
            <a:chExt cx="150451" cy="512600"/>
          </a:xfrm>
        </p:grpSpPr>
        <p:sp>
          <p:nvSpPr>
            <p:cNvPr id="247" name="Google Shape;247;p2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1605488" y="-1074077"/>
            <a:ext cx="13370069" cy="7426979"/>
            <a:chOff x="-1605488" y="-1074077"/>
            <a:chExt cx="13370069" cy="7426979"/>
          </a:xfrm>
        </p:grpSpPr>
        <p:sp>
          <p:nvSpPr>
            <p:cNvPr id="259" name="Google Shape;259;p25"/>
            <p:cNvSpPr/>
            <p:nvPr/>
          </p:nvSpPr>
          <p:spPr>
            <a:xfrm rot="-4804138">
              <a:off x="-1888196" y="-113816"/>
              <a:ext cx="4988263" cy="3616751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 rot="3209702" flipH="1">
              <a:off x="-1080810" y="3653029"/>
              <a:ext cx="2925797" cy="191108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 rot="3230172" flipH="1">
              <a:off x="6716464" y="1605499"/>
              <a:ext cx="4612130" cy="3421767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136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5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1101175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3"/>
          </p:nvPr>
        </p:nvSpPr>
        <p:spPr>
          <a:xfrm>
            <a:off x="1101175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4"/>
          </p:nvPr>
        </p:nvSpPr>
        <p:spPr>
          <a:xfrm>
            <a:off x="3578947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5"/>
          </p:nvPr>
        </p:nvSpPr>
        <p:spPr>
          <a:xfrm>
            <a:off x="6056725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6"/>
          </p:nvPr>
        </p:nvSpPr>
        <p:spPr>
          <a:xfrm>
            <a:off x="6056725" y="3778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7"/>
          </p:nvPr>
        </p:nvSpPr>
        <p:spPr>
          <a:xfrm>
            <a:off x="1101175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8"/>
          </p:nvPr>
        </p:nvSpPr>
        <p:spPr>
          <a:xfrm>
            <a:off x="3578947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9"/>
          </p:nvPr>
        </p:nvSpPr>
        <p:spPr>
          <a:xfrm>
            <a:off x="1101175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3"/>
          </p:nvPr>
        </p:nvSpPr>
        <p:spPr>
          <a:xfrm>
            <a:off x="3578947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14"/>
          </p:nvPr>
        </p:nvSpPr>
        <p:spPr>
          <a:xfrm>
            <a:off x="6056725" y="1824351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5"/>
          </p:nvPr>
        </p:nvSpPr>
        <p:spPr>
          <a:xfrm>
            <a:off x="6056725" y="3486276"/>
            <a:ext cx="1986000" cy="4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72650" y="1174812"/>
            <a:ext cx="8955926" cy="1824748"/>
            <a:chOff x="72650" y="1174813"/>
            <a:chExt cx="8955926" cy="1824748"/>
          </a:xfrm>
        </p:grpSpPr>
        <p:grpSp>
          <p:nvGrpSpPr>
            <p:cNvPr id="277" name="Google Shape;277;p25"/>
            <p:cNvGrpSpPr/>
            <p:nvPr/>
          </p:nvGrpSpPr>
          <p:grpSpPr>
            <a:xfrm rot="10800000">
              <a:off x="8423991" y="2426890"/>
              <a:ext cx="604586" cy="572671"/>
              <a:chOff x="5397450" y="983750"/>
              <a:chExt cx="780917" cy="739694"/>
            </a:xfrm>
          </p:grpSpPr>
          <p:sp>
            <p:nvSpPr>
              <p:cNvPr id="278" name="Google Shape;278;p25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 rot="-5400000">
              <a:off x="46763" y="1200700"/>
              <a:ext cx="791469" cy="739694"/>
              <a:chOff x="8352525" y="3155950"/>
              <a:chExt cx="791469" cy="739694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 hasCustomPrompt="1"/>
          </p:nvPr>
        </p:nvSpPr>
        <p:spPr>
          <a:xfrm>
            <a:off x="1025400" y="912350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25400" y="1529681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title" idx="2" hasCustomPrompt="1"/>
          </p:nvPr>
        </p:nvSpPr>
        <p:spPr>
          <a:xfrm>
            <a:off x="1025400" y="2057651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3"/>
          </p:nvPr>
        </p:nvSpPr>
        <p:spPr>
          <a:xfrm>
            <a:off x="1025400" y="2675958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title" idx="4" hasCustomPrompt="1"/>
          </p:nvPr>
        </p:nvSpPr>
        <p:spPr>
          <a:xfrm>
            <a:off x="1025400" y="3202953"/>
            <a:ext cx="38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5"/>
          </p:nvPr>
        </p:nvSpPr>
        <p:spPr>
          <a:xfrm>
            <a:off x="1025400" y="3822252"/>
            <a:ext cx="3860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80675" y="2043300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280675" y="3635850"/>
            <a:ext cx="4124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8"/>
          <p:cNvGrpSpPr/>
          <p:nvPr/>
        </p:nvGrpSpPr>
        <p:grpSpPr>
          <a:xfrm>
            <a:off x="-2409200" y="-1359278"/>
            <a:ext cx="5588006" cy="9205290"/>
            <a:chOff x="-2409200" y="-1359278"/>
            <a:chExt cx="5588006" cy="9205290"/>
          </a:xfrm>
        </p:grpSpPr>
        <p:sp>
          <p:nvSpPr>
            <p:cNvPr id="303" name="Google Shape;303;p28"/>
            <p:cNvSpPr/>
            <p:nvPr/>
          </p:nvSpPr>
          <p:spPr>
            <a:xfrm rot="5400000" flipH="1">
              <a:off x="-1123831" y="3543375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 rot="9406135">
              <a:off x="-1921320" y="-588372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8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8"/>
          <p:cNvGrpSpPr/>
          <p:nvPr/>
        </p:nvGrpSpPr>
        <p:grpSpPr>
          <a:xfrm>
            <a:off x="3582000" y="-1785527"/>
            <a:ext cx="7858008" cy="9619153"/>
            <a:chOff x="3582000" y="-1785527"/>
            <a:chExt cx="7858008" cy="9619153"/>
          </a:xfrm>
        </p:grpSpPr>
        <p:sp>
          <p:nvSpPr>
            <p:cNvPr id="307" name="Google Shape;307;p28"/>
            <p:cNvSpPr/>
            <p:nvPr/>
          </p:nvSpPr>
          <p:spPr>
            <a:xfrm rot="9406135">
              <a:off x="4069880" y="3640878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5400000" flipH="1">
              <a:off x="4545669" y="-1099750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rot="-8100000" flipH="1">
              <a:off x="6836609" y="3014536"/>
              <a:ext cx="4559520" cy="2012722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8"/>
          <p:cNvGrpSpPr/>
          <p:nvPr/>
        </p:nvGrpSpPr>
        <p:grpSpPr>
          <a:xfrm>
            <a:off x="343374" y="752700"/>
            <a:ext cx="8438645" cy="2656605"/>
            <a:chOff x="343374" y="752700"/>
            <a:chExt cx="8438645" cy="2656605"/>
          </a:xfrm>
        </p:grpSpPr>
        <p:grpSp>
          <p:nvGrpSpPr>
            <p:cNvPr id="311" name="Google Shape;311;p28"/>
            <p:cNvGrpSpPr/>
            <p:nvPr/>
          </p:nvGrpSpPr>
          <p:grpSpPr>
            <a:xfrm>
              <a:off x="7025425" y="752700"/>
              <a:ext cx="780917" cy="739694"/>
              <a:chOff x="5397450" y="983750"/>
              <a:chExt cx="780917" cy="739694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8"/>
            <p:cNvGrpSpPr/>
            <p:nvPr/>
          </p:nvGrpSpPr>
          <p:grpSpPr>
            <a:xfrm>
              <a:off x="7990550" y="1827200"/>
              <a:ext cx="791469" cy="739694"/>
              <a:chOff x="8352525" y="3155950"/>
              <a:chExt cx="791469" cy="739694"/>
            </a:xfrm>
          </p:grpSpPr>
          <p:sp>
            <p:nvSpPr>
              <p:cNvPr id="316" name="Google Shape;316;p28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8"/>
            <p:cNvGrpSpPr/>
            <p:nvPr/>
          </p:nvGrpSpPr>
          <p:grpSpPr>
            <a:xfrm rot="-5400000">
              <a:off x="322763" y="2649000"/>
              <a:ext cx="780917" cy="739694"/>
              <a:chOff x="5397450" y="983750"/>
              <a:chExt cx="780917" cy="739694"/>
            </a:xfrm>
          </p:grpSpPr>
          <p:sp>
            <p:nvSpPr>
              <p:cNvPr id="320" name="Google Shape;320;p28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8"/>
          <p:cNvGrpSpPr/>
          <p:nvPr/>
        </p:nvGrpSpPr>
        <p:grpSpPr>
          <a:xfrm>
            <a:off x="322775" y="1239450"/>
            <a:ext cx="8459250" cy="2798326"/>
            <a:chOff x="322775" y="1239450"/>
            <a:chExt cx="8459250" cy="2798326"/>
          </a:xfrm>
        </p:grpSpPr>
        <p:grpSp>
          <p:nvGrpSpPr>
            <p:cNvPr id="324" name="Google Shape;324;p28"/>
            <p:cNvGrpSpPr/>
            <p:nvPr/>
          </p:nvGrpSpPr>
          <p:grpSpPr>
            <a:xfrm rot="5400000">
              <a:off x="8450500" y="1058375"/>
              <a:ext cx="150451" cy="512600"/>
              <a:chOff x="2990775" y="3601075"/>
              <a:chExt cx="150451" cy="512600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2990775" y="4059117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6"/>
                      <a:pt x="539" y="1076"/>
                    </a:cubicBezTo>
                    <a:cubicBezTo>
                      <a:pt x="838" y="1076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2990775" y="3944480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2990775" y="3830096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39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39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2990775" y="3715712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7"/>
                      <a:pt x="539" y="1077"/>
                    </a:cubicBezTo>
                    <a:cubicBezTo>
                      <a:pt x="838" y="1077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2990775" y="3601075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43"/>
                      <a:pt x="239" y="1082"/>
                      <a:pt x="539" y="1082"/>
                    </a:cubicBezTo>
                    <a:cubicBezTo>
                      <a:pt x="838" y="1082"/>
                      <a:pt x="1082" y="843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3085908" y="4059117"/>
                <a:ext cx="5476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7" extrusionOk="0">
                    <a:moveTo>
                      <a:pt x="543" y="1"/>
                    </a:moveTo>
                    <a:cubicBezTo>
                      <a:pt x="244" y="1"/>
                      <a:pt x="0" y="239"/>
                      <a:pt x="0" y="539"/>
                    </a:cubicBezTo>
                    <a:cubicBezTo>
                      <a:pt x="0" y="838"/>
                      <a:pt x="244" y="1076"/>
                      <a:pt x="543" y="1076"/>
                    </a:cubicBezTo>
                    <a:cubicBezTo>
                      <a:pt x="843" y="1076"/>
                      <a:pt x="1081" y="838"/>
                      <a:pt x="1081" y="539"/>
                    </a:cubicBezTo>
                    <a:cubicBezTo>
                      <a:pt x="1081" y="239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3085908" y="3944480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38"/>
                      <a:pt x="244" y="1082"/>
                      <a:pt x="543" y="1082"/>
                    </a:cubicBezTo>
                    <a:cubicBezTo>
                      <a:pt x="843" y="1082"/>
                      <a:pt x="1081" y="838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085655" y="3830096"/>
                <a:ext cx="5557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82" extrusionOk="0">
                    <a:moveTo>
                      <a:pt x="547" y="1"/>
                    </a:moveTo>
                    <a:cubicBezTo>
                      <a:pt x="544" y="1"/>
                      <a:pt x="541" y="1"/>
                      <a:pt x="538" y="1"/>
                    </a:cubicBezTo>
                    <a:cubicBezTo>
                      <a:pt x="239" y="6"/>
                      <a:pt x="0" y="255"/>
                      <a:pt x="5" y="554"/>
                    </a:cubicBezTo>
                    <a:cubicBezTo>
                      <a:pt x="15" y="845"/>
                      <a:pt x="254" y="1082"/>
                      <a:pt x="549" y="1082"/>
                    </a:cubicBezTo>
                    <a:cubicBezTo>
                      <a:pt x="552" y="1082"/>
                      <a:pt x="555" y="1082"/>
                      <a:pt x="558" y="1082"/>
                    </a:cubicBezTo>
                    <a:cubicBezTo>
                      <a:pt x="858" y="1077"/>
                      <a:pt x="1096" y="828"/>
                      <a:pt x="1086" y="529"/>
                    </a:cubicBezTo>
                    <a:cubicBezTo>
                      <a:pt x="1081" y="232"/>
                      <a:pt x="838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085655" y="3715712"/>
                <a:ext cx="5557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77" extrusionOk="0">
                    <a:moveTo>
                      <a:pt x="545" y="1"/>
                    </a:moveTo>
                    <a:cubicBezTo>
                      <a:pt x="254" y="1"/>
                      <a:pt x="15" y="230"/>
                      <a:pt x="5" y="524"/>
                    </a:cubicBezTo>
                    <a:cubicBezTo>
                      <a:pt x="0" y="823"/>
                      <a:pt x="234" y="1072"/>
                      <a:pt x="533" y="1077"/>
                    </a:cubicBezTo>
                    <a:cubicBezTo>
                      <a:pt x="539" y="1077"/>
                      <a:pt x="545" y="1077"/>
                      <a:pt x="552" y="1077"/>
                    </a:cubicBezTo>
                    <a:cubicBezTo>
                      <a:pt x="843" y="1077"/>
                      <a:pt x="1081" y="847"/>
                      <a:pt x="1086" y="554"/>
                    </a:cubicBezTo>
                    <a:cubicBezTo>
                      <a:pt x="1096" y="255"/>
                      <a:pt x="863" y="6"/>
                      <a:pt x="563" y="1"/>
                    </a:cubicBezTo>
                    <a:cubicBezTo>
                      <a:pt x="557" y="1"/>
                      <a:pt x="551" y="1"/>
                      <a:pt x="5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3085908" y="3601075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43"/>
                      <a:pt x="244" y="1082"/>
                      <a:pt x="543" y="1082"/>
                    </a:cubicBezTo>
                    <a:cubicBezTo>
                      <a:pt x="843" y="1082"/>
                      <a:pt x="1081" y="843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28"/>
            <p:cNvGrpSpPr/>
            <p:nvPr/>
          </p:nvGrpSpPr>
          <p:grpSpPr>
            <a:xfrm rot="5400000">
              <a:off x="503850" y="3706250"/>
              <a:ext cx="150451" cy="512600"/>
              <a:chOff x="2990775" y="3601075"/>
              <a:chExt cx="150451" cy="512600"/>
            </a:xfrm>
          </p:grpSpPr>
          <p:sp>
            <p:nvSpPr>
              <p:cNvPr id="336" name="Google Shape;336;p28"/>
              <p:cNvSpPr/>
              <p:nvPr/>
            </p:nvSpPr>
            <p:spPr>
              <a:xfrm>
                <a:off x="2990775" y="4059117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6"/>
                      <a:pt x="539" y="1076"/>
                    </a:cubicBezTo>
                    <a:cubicBezTo>
                      <a:pt x="838" y="1076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2990775" y="3944480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2990775" y="3830096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39"/>
                    </a:cubicBezTo>
                    <a:cubicBezTo>
                      <a:pt x="1" y="838"/>
                      <a:pt x="239" y="1082"/>
                      <a:pt x="539" y="1082"/>
                    </a:cubicBezTo>
                    <a:cubicBezTo>
                      <a:pt x="838" y="1082"/>
                      <a:pt x="1082" y="838"/>
                      <a:pt x="1082" y="539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2990775" y="3715712"/>
                <a:ext cx="5481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7" extrusionOk="0">
                    <a:moveTo>
                      <a:pt x="539" y="1"/>
                    </a:moveTo>
                    <a:cubicBezTo>
                      <a:pt x="239" y="1"/>
                      <a:pt x="1" y="239"/>
                      <a:pt x="1" y="539"/>
                    </a:cubicBezTo>
                    <a:cubicBezTo>
                      <a:pt x="1" y="838"/>
                      <a:pt x="239" y="1077"/>
                      <a:pt x="539" y="1077"/>
                    </a:cubicBezTo>
                    <a:cubicBezTo>
                      <a:pt x="838" y="1077"/>
                      <a:pt x="1082" y="838"/>
                      <a:pt x="1082" y="539"/>
                    </a:cubicBezTo>
                    <a:cubicBezTo>
                      <a:pt x="1082" y="239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2990775" y="3601075"/>
                <a:ext cx="5481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82" extrusionOk="0">
                    <a:moveTo>
                      <a:pt x="539" y="1"/>
                    </a:moveTo>
                    <a:cubicBezTo>
                      <a:pt x="239" y="1"/>
                      <a:pt x="1" y="244"/>
                      <a:pt x="1" y="544"/>
                    </a:cubicBezTo>
                    <a:cubicBezTo>
                      <a:pt x="1" y="843"/>
                      <a:pt x="239" y="1082"/>
                      <a:pt x="539" y="1082"/>
                    </a:cubicBezTo>
                    <a:cubicBezTo>
                      <a:pt x="838" y="1082"/>
                      <a:pt x="1082" y="843"/>
                      <a:pt x="1082" y="544"/>
                    </a:cubicBezTo>
                    <a:cubicBezTo>
                      <a:pt x="1082" y="244"/>
                      <a:pt x="838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3085908" y="4059117"/>
                <a:ext cx="5476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77" extrusionOk="0">
                    <a:moveTo>
                      <a:pt x="543" y="1"/>
                    </a:moveTo>
                    <a:cubicBezTo>
                      <a:pt x="244" y="1"/>
                      <a:pt x="0" y="239"/>
                      <a:pt x="0" y="539"/>
                    </a:cubicBezTo>
                    <a:cubicBezTo>
                      <a:pt x="0" y="838"/>
                      <a:pt x="244" y="1076"/>
                      <a:pt x="543" y="1076"/>
                    </a:cubicBezTo>
                    <a:cubicBezTo>
                      <a:pt x="843" y="1076"/>
                      <a:pt x="1081" y="838"/>
                      <a:pt x="1081" y="539"/>
                    </a:cubicBezTo>
                    <a:cubicBezTo>
                      <a:pt x="1081" y="239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3085908" y="3944480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38"/>
                      <a:pt x="244" y="1082"/>
                      <a:pt x="543" y="1082"/>
                    </a:cubicBezTo>
                    <a:cubicBezTo>
                      <a:pt x="843" y="1082"/>
                      <a:pt x="1081" y="838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3085655" y="3830096"/>
                <a:ext cx="5557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82" extrusionOk="0">
                    <a:moveTo>
                      <a:pt x="547" y="1"/>
                    </a:moveTo>
                    <a:cubicBezTo>
                      <a:pt x="544" y="1"/>
                      <a:pt x="541" y="1"/>
                      <a:pt x="538" y="1"/>
                    </a:cubicBezTo>
                    <a:cubicBezTo>
                      <a:pt x="239" y="6"/>
                      <a:pt x="0" y="255"/>
                      <a:pt x="5" y="554"/>
                    </a:cubicBezTo>
                    <a:cubicBezTo>
                      <a:pt x="15" y="845"/>
                      <a:pt x="254" y="1082"/>
                      <a:pt x="549" y="1082"/>
                    </a:cubicBezTo>
                    <a:cubicBezTo>
                      <a:pt x="552" y="1082"/>
                      <a:pt x="555" y="1082"/>
                      <a:pt x="558" y="1082"/>
                    </a:cubicBezTo>
                    <a:cubicBezTo>
                      <a:pt x="858" y="1077"/>
                      <a:pt x="1096" y="828"/>
                      <a:pt x="1086" y="529"/>
                    </a:cubicBezTo>
                    <a:cubicBezTo>
                      <a:pt x="1081" y="232"/>
                      <a:pt x="838" y="1"/>
                      <a:pt x="5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3085655" y="3715712"/>
                <a:ext cx="55571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77" extrusionOk="0">
                    <a:moveTo>
                      <a:pt x="545" y="1"/>
                    </a:moveTo>
                    <a:cubicBezTo>
                      <a:pt x="254" y="1"/>
                      <a:pt x="15" y="230"/>
                      <a:pt x="5" y="524"/>
                    </a:cubicBezTo>
                    <a:cubicBezTo>
                      <a:pt x="0" y="823"/>
                      <a:pt x="234" y="1072"/>
                      <a:pt x="533" y="1077"/>
                    </a:cubicBezTo>
                    <a:cubicBezTo>
                      <a:pt x="539" y="1077"/>
                      <a:pt x="545" y="1077"/>
                      <a:pt x="552" y="1077"/>
                    </a:cubicBezTo>
                    <a:cubicBezTo>
                      <a:pt x="843" y="1077"/>
                      <a:pt x="1081" y="847"/>
                      <a:pt x="1086" y="554"/>
                    </a:cubicBezTo>
                    <a:cubicBezTo>
                      <a:pt x="1096" y="255"/>
                      <a:pt x="863" y="6"/>
                      <a:pt x="563" y="1"/>
                    </a:cubicBezTo>
                    <a:cubicBezTo>
                      <a:pt x="557" y="1"/>
                      <a:pt x="551" y="1"/>
                      <a:pt x="5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3085908" y="3601075"/>
                <a:ext cx="54761" cy="548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082" extrusionOk="0">
                    <a:moveTo>
                      <a:pt x="543" y="1"/>
                    </a:moveTo>
                    <a:cubicBezTo>
                      <a:pt x="244" y="1"/>
                      <a:pt x="0" y="244"/>
                      <a:pt x="0" y="544"/>
                    </a:cubicBezTo>
                    <a:cubicBezTo>
                      <a:pt x="0" y="843"/>
                      <a:pt x="244" y="1082"/>
                      <a:pt x="543" y="1082"/>
                    </a:cubicBezTo>
                    <a:cubicBezTo>
                      <a:pt x="843" y="1082"/>
                      <a:pt x="1081" y="843"/>
                      <a:pt x="1081" y="544"/>
                    </a:cubicBezTo>
                    <a:cubicBezTo>
                      <a:pt x="1081" y="244"/>
                      <a:pt x="843" y="1"/>
                      <a:pt x="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9"/>
          <p:cNvGrpSpPr/>
          <p:nvPr/>
        </p:nvGrpSpPr>
        <p:grpSpPr>
          <a:xfrm>
            <a:off x="-1286628" y="-2006477"/>
            <a:ext cx="13147933" cy="8140478"/>
            <a:chOff x="-1286628" y="-2006477"/>
            <a:chExt cx="13147933" cy="8140478"/>
          </a:xfrm>
        </p:grpSpPr>
        <p:sp>
          <p:nvSpPr>
            <p:cNvPr id="348" name="Google Shape;348;p29"/>
            <p:cNvSpPr/>
            <p:nvPr/>
          </p:nvSpPr>
          <p:spPr>
            <a:xfrm rot="1393865" flipH="1">
              <a:off x="2191780" y="-123557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5400000">
              <a:off x="-1972406" y="1831364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 rot="-7958820">
              <a:off x="7296844" y="510948"/>
              <a:ext cx="4559509" cy="2012717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9"/>
          <p:cNvGrpSpPr/>
          <p:nvPr/>
        </p:nvGrpSpPr>
        <p:grpSpPr>
          <a:xfrm rot="5400000">
            <a:off x="8524150" y="3694875"/>
            <a:ext cx="150451" cy="512600"/>
            <a:chOff x="2990775" y="3601075"/>
            <a:chExt cx="150451" cy="512600"/>
          </a:xfrm>
        </p:grpSpPr>
        <p:sp>
          <p:nvSpPr>
            <p:cNvPr id="353" name="Google Shape;353;p29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151949" y="953064"/>
            <a:ext cx="8791545" cy="1018955"/>
            <a:chOff x="151949" y="953064"/>
            <a:chExt cx="8791545" cy="1018955"/>
          </a:xfrm>
        </p:grpSpPr>
        <p:grpSp>
          <p:nvGrpSpPr>
            <p:cNvPr id="364" name="Google Shape;364;p29"/>
            <p:cNvGrpSpPr/>
            <p:nvPr/>
          </p:nvGrpSpPr>
          <p:grpSpPr>
            <a:xfrm rot="-5400000">
              <a:off x="131337" y="973675"/>
              <a:ext cx="780917" cy="739694"/>
              <a:chOff x="5397450" y="983750"/>
              <a:chExt cx="780917" cy="739694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29"/>
            <p:cNvGrpSpPr/>
            <p:nvPr/>
          </p:nvGrpSpPr>
          <p:grpSpPr>
            <a:xfrm>
              <a:off x="8152025" y="1232325"/>
              <a:ext cx="791469" cy="739694"/>
              <a:chOff x="8352525" y="3155950"/>
              <a:chExt cx="791469" cy="739694"/>
            </a:xfrm>
          </p:grpSpPr>
          <p:sp>
            <p:nvSpPr>
              <p:cNvPr id="369" name="Google Shape;369;p29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-1587952" y="-1838559"/>
            <a:ext cx="12998824" cy="7605924"/>
            <a:chOff x="-1587952" y="-1838559"/>
            <a:chExt cx="12998824" cy="7605924"/>
          </a:xfrm>
        </p:grpSpPr>
        <p:sp>
          <p:nvSpPr>
            <p:cNvPr id="32" name="Google Shape;32;p4"/>
            <p:cNvSpPr/>
            <p:nvPr/>
          </p:nvSpPr>
          <p:spPr>
            <a:xfrm rot="-1393865">
              <a:off x="-1375841" y="-1020919"/>
              <a:ext cx="4559545" cy="2012733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3617517">
              <a:off x="7127176" y="2282123"/>
              <a:ext cx="4559567" cy="2012743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82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576200" y="1215775"/>
            <a:ext cx="59916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539900" y="945850"/>
            <a:ext cx="182100" cy="18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0" y="456000"/>
            <a:ext cx="9035351" cy="2234386"/>
            <a:chOff x="0" y="456000"/>
            <a:chExt cx="9035351" cy="2234386"/>
          </a:xfrm>
        </p:grpSpPr>
        <p:grpSp>
          <p:nvGrpSpPr>
            <p:cNvPr id="39" name="Google Shape;39;p4"/>
            <p:cNvGrpSpPr/>
            <p:nvPr/>
          </p:nvGrpSpPr>
          <p:grpSpPr>
            <a:xfrm>
              <a:off x="8430766" y="2117715"/>
              <a:ext cx="604586" cy="572671"/>
              <a:chOff x="5397450" y="983750"/>
              <a:chExt cx="780917" cy="739694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5397450" y="9837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498250" y="10845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926700" y="983750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>
              <a:off x="0" y="456000"/>
              <a:ext cx="791469" cy="739694"/>
              <a:chOff x="8352525" y="3155950"/>
              <a:chExt cx="791469" cy="739694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8404300" y="3155950"/>
                <a:ext cx="739694" cy="7396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952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8505100" y="3256750"/>
                <a:ext cx="538094" cy="538094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3726" extrusionOk="0">
                    <a:moveTo>
                      <a:pt x="6865" y="0"/>
                    </a:moveTo>
                    <a:cubicBezTo>
                      <a:pt x="3075" y="0"/>
                      <a:pt x="0" y="3070"/>
                      <a:pt x="0" y="6861"/>
                    </a:cubicBezTo>
                    <a:cubicBezTo>
                      <a:pt x="0" y="10656"/>
                      <a:pt x="3075" y="13726"/>
                      <a:pt x="6865" y="13726"/>
                    </a:cubicBezTo>
                    <a:cubicBezTo>
                      <a:pt x="10656" y="13726"/>
                      <a:pt x="13725" y="10656"/>
                      <a:pt x="13725" y="6861"/>
                    </a:cubicBezTo>
                    <a:cubicBezTo>
                      <a:pt x="13725" y="3070"/>
                      <a:pt x="10656" y="0"/>
                      <a:pt x="6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42875" dist="476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8352525" y="3636813"/>
                <a:ext cx="251667" cy="251667"/>
              </a:xfrm>
              <a:custGeom>
                <a:avLst/>
                <a:gdLst/>
                <a:ahLst/>
                <a:cxnLst/>
                <a:rect l="l" t="t" r="r" b="b"/>
                <a:pathLst>
                  <a:path w="15523" h="15523" extrusionOk="0">
                    <a:moveTo>
                      <a:pt x="7759" y="1"/>
                    </a:moveTo>
                    <a:cubicBezTo>
                      <a:pt x="6755" y="5942"/>
                      <a:pt x="5938" y="6759"/>
                      <a:pt x="1" y="7764"/>
                    </a:cubicBezTo>
                    <a:cubicBezTo>
                      <a:pt x="5938" y="8769"/>
                      <a:pt x="6755" y="9585"/>
                      <a:pt x="7759" y="15522"/>
                    </a:cubicBezTo>
                    <a:cubicBezTo>
                      <a:pt x="8764" y="9585"/>
                      <a:pt x="9581" y="8769"/>
                      <a:pt x="15522" y="7764"/>
                    </a:cubicBezTo>
                    <a:cubicBezTo>
                      <a:pt x="9581" y="6759"/>
                      <a:pt x="8764" y="5942"/>
                      <a:pt x="77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059749" y="-1271503"/>
            <a:ext cx="11057893" cy="7801788"/>
            <a:chOff x="-1059749" y="-1271503"/>
            <a:chExt cx="11057893" cy="7801788"/>
          </a:xfrm>
        </p:grpSpPr>
        <p:sp>
          <p:nvSpPr>
            <p:cNvPr id="49" name="Google Shape;49;p5"/>
            <p:cNvSpPr/>
            <p:nvPr/>
          </p:nvSpPr>
          <p:spPr>
            <a:xfrm rot="-1931512">
              <a:off x="6788016" y="1267256"/>
              <a:ext cx="2925936" cy="191117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-10438491">
              <a:off x="4342883" y="-1019695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-8571088">
              <a:off x="-494541" y="2063128"/>
              <a:ext cx="4612110" cy="342175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0058" y="270117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543450" y="270117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040058" y="2306375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1543450" y="2306375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0800000">
            <a:off x="186891" y="1909265"/>
            <a:ext cx="604586" cy="572671"/>
            <a:chOff x="5397450" y="983750"/>
            <a:chExt cx="780917" cy="739694"/>
          </a:xfrm>
        </p:grpSpPr>
        <p:sp>
          <p:nvSpPr>
            <p:cNvPr id="59" name="Google Shape;59;p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 rot="5400000">
            <a:off x="413963" y="688100"/>
            <a:ext cx="150451" cy="512600"/>
            <a:chOff x="2990775" y="3601075"/>
            <a:chExt cx="150451" cy="512600"/>
          </a:xfrm>
        </p:grpSpPr>
        <p:sp>
          <p:nvSpPr>
            <p:cNvPr id="63" name="Google Shape;63;p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560883" y="-2479486"/>
            <a:ext cx="11426526" cy="8740045"/>
            <a:chOff x="-560883" y="-2479486"/>
            <a:chExt cx="11426526" cy="8740045"/>
          </a:xfrm>
        </p:grpSpPr>
        <p:sp>
          <p:nvSpPr>
            <p:cNvPr id="86" name="Google Shape;86;p7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4563811">
              <a:off x="6853805" y="2344477"/>
              <a:ext cx="3939291" cy="3230725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2548129">
              <a:off x="109613" y="-1524488"/>
              <a:ext cx="4240862" cy="363395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7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1227750" y="1339575"/>
            <a:ext cx="66885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25400" y="1153563"/>
            <a:ext cx="4130700" cy="20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-2373795" y="-880637"/>
            <a:ext cx="14649316" cy="8198612"/>
            <a:chOff x="-2373795" y="-880637"/>
            <a:chExt cx="14649316" cy="8198612"/>
          </a:xfrm>
        </p:grpSpPr>
        <p:sp>
          <p:nvSpPr>
            <p:cNvPr id="96" name="Google Shape;96;p9"/>
            <p:cNvSpPr/>
            <p:nvPr/>
          </p:nvSpPr>
          <p:spPr>
            <a:xfrm flipH="1">
              <a:off x="6694643" y="-555673"/>
              <a:ext cx="2925720" cy="1911034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8100000" flipH="1">
              <a:off x="7128961" y="248909"/>
              <a:ext cx="4612205" cy="3421823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45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-7592370">
              <a:off x="-1930043" y="2428999"/>
              <a:ext cx="4988298" cy="3616776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>
            <a:off x="524475" y="384600"/>
            <a:ext cx="8095200" cy="4374300"/>
          </a:xfrm>
          <a:prstGeom prst="roundRect">
            <a:avLst>
              <a:gd name="adj" fmla="val 68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8275" y="1132975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58275" y="2724350"/>
            <a:ext cx="35022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>
            <a:spLocks noGrp="1"/>
          </p:cNvSpPr>
          <p:nvPr>
            <p:ph type="pic" idx="2"/>
          </p:nvPr>
        </p:nvSpPr>
        <p:spPr>
          <a:xfrm>
            <a:off x="5149825" y="960450"/>
            <a:ext cx="3135600" cy="322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025400" y="1304100"/>
            <a:ext cx="57024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025400" y="2348100"/>
            <a:ext cx="5702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■"/>
              <a:defRPr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5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4" r:id="rId20"/>
    <p:sldLayoutId id="214748367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sonlai/eda_for_prudential_life_insurance_sample_data/blob/main/eda_for_prudential_life_insurance_sample_data.ipynb?fbclid=IwAR2A0-VUAEhDbDhEPGPLEeYkLys3A0JwC-Q2V_vig6Pd8DXSpOzceP-6pA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code/fahadmehfoooz/classification-with-model-interpret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3" name="Google Shape;383;p33"/>
          <p:cNvGrpSpPr/>
          <p:nvPr/>
        </p:nvGrpSpPr>
        <p:grpSpPr>
          <a:xfrm>
            <a:off x="4636075" y="-1936977"/>
            <a:ext cx="6393772" cy="8279455"/>
            <a:chOff x="4636075" y="-1936977"/>
            <a:chExt cx="6393772" cy="8279455"/>
          </a:xfrm>
        </p:grpSpPr>
        <p:sp>
          <p:nvSpPr>
            <p:cNvPr id="384" name="Google Shape;384;p33"/>
            <p:cNvSpPr/>
            <p:nvPr/>
          </p:nvSpPr>
          <p:spPr>
            <a:xfrm rot="-1393865">
              <a:off x="5123955" y="-1166071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3"/>
            <p:cNvSpPr/>
            <p:nvPr/>
          </p:nvSpPr>
          <p:spPr>
            <a:xfrm rot="-1393865">
              <a:off x="5530353" y="1002938"/>
              <a:ext cx="4988404" cy="3616853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3"/>
            <p:cNvSpPr/>
            <p:nvPr/>
          </p:nvSpPr>
          <p:spPr>
            <a:xfrm rot="-1393865">
              <a:off x="6237184" y="3512106"/>
              <a:ext cx="4559545" cy="2012733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7" name="Google Shape;387;p33"/>
          <p:cNvSpPr txBox="1">
            <a:spLocks noGrp="1"/>
          </p:cNvSpPr>
          <p:nvPr>
            <p:ph type="ctrTitle"/>
          </p:nvPr>
        </p:nvSpPr>
        <p:spPr>
          <a:xfrm>
            <a:off x="934398" y="1362966"/>
            <a:ext cx="4305900" cy="157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/>
              <a:t>PHÂN LOẠI RỦI RO BẢO HIỂM</a:t>
            </a:r>
            <a:endParaRPr lang="vi-VN" sz="4400" b="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1"/>
          </p:nvPr>
        </p:nvSpPr>
        <p:spPr>
          <a:xfrm>
            <a:off x="965979" y="2918050"/>
            <a:ext cx="430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0" dirty="0" err="1"/>
              <a:t>Prudential</a:t>
            </a:r>
            <a:r>
              <a:rPr lang="vi-VN" sz="1600" b="0" dirty="0"/>
              <a:t> </a:t>
            </a:r>
            <a:r>
              <a:rPr lang="vi-VN" sz="1600" b="0" dirty="0" err="1"/>
              <a:t>Life</a:t>
            </a:r>
            <a:r>
              <a:rPr lang="vi-VN" sz="1600" b="0" dirty="0"/>
              <a:t> </a:t>
            </a:r>
            <a:r>
              <a:rPr lang="vi-VN" sz="1600" b="0" dirty="0" err="1"/>
              <a:t>Insurance</a:t>
            </a:r>
            <a:r>
              <a:rPr lang="vi-VN" sz="1600" b="0" dirty="0"/>
              <a:t> </a:t>
            </a:r>
            <a:r>
              <a:rPr lang="vi-VN" sz="1600" b="0" dirty="0" err="1"/>
              <a:t>Assessment</a:t>
            </a:r>
            <a:endParaRPr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6178375" y="3737625"/>
            <a:ext cx="150451" cy="512600"/>
            <a:chOff x="2990775" y="3601075"/>
            <a:chExt cx="150451" cy="512600"/>
          </a:xfrm>
        </p:grpSpPr>
        <p:sp>
          <p:nvSpPr>
            <p:cNvPr id="390" name="Google Shape;390;p3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731450" y="471150"/>
            <a:ext cx="150451" cy="512600"/>
            <a:chOff x="2990775" y="3601075"/>
            <a:chExt cx="150451" cy="512600"/>
          </a:xfrm>
        </p:grpSpPr>
        <p:sp>
          <p:nvSpPr>
            <p:cNvPr id="401" name="Google Shape;401;p3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6373000" y="294375"/>
            <a:ext cx="780917" cy="739694"/>
            <a:chOff x="5397450" y="983750"/>
            <a:chExt cx="780917" cy="739694"/>
          </a:xfrm>
        </p:grpSpPr>
        <p:sp>
          <p:nvSpPr>
            <p:cNvPr id="412" name="Google Shape;412;p33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8352525" y="3155950"/>
            <a:ext cx="791469" cy="739694"/>
            <a:chOff x="8352525" y="3155950"/>
            <a:chExt cx="791469" cy="739694"/>
          </a:xfrm>
        </p:grpSpPr>
        <p:sp>
          <p:nvSpPr>
            <p:cNvPr id="416" name="Google Shape;416;p33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192355" y="2543557"/>
            <a:ext cx="791469" cy="739694"/>
            <a:chOff x="8352525" y="3155950"/>
            <a:chExt cx="791469" cy="739694"/>
          </a:xfrm>
        </p:grpSpPr>
        <p:sp>
          <p:nvSpPr>
            <p:cNvPr id="420" name="Google Shape;420;p33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184;p76">
            <a:extLst>
              <a:ext uri="{FF2B5EF4-FFF2-40B4-BE49-F238E27FC236}">
                <a16:creationId xmlns:a16="http://schemas.microsoft.com/office/drawing/2014/main" id="{18951AB9-7935-4172-4E65-1A645372F436}"/>
              </a:ext>
            </a:extLst>
          </p:cNvPr>
          <p:cNvGrpSpPr/>
          <p:nvPr/>
        </p:nvGrpSpPr>
        <p:grpSpPr>
          <a:xfrm>
            <a:off x="6581874" y="461752"/>
            <a:ext cx="310602" cy="352803"/>
            <a:chOff x="-28069875" y="3175300"/>
            <a:chExt cx="260725" cy="296150"/>
          </a:xfrm>
        </p:grpSpPr>
        <p:sp>
          <p:nvSpPr>
            <p:cNvPr id="3" name="Google Shape;6185;p76">
              <a:extLst>
                <a:ext uri="{FF2B5EF4-FFF2-40B4-BE49-F238E27FC236}">
                  <a16:creationId xmlns:a16="http://schemas.microsoft.com/office/drawing/2014/main" id="{C66F103F-5957-854F-1F11-40F3342379E3}"/>
                </a:ext>
              </a:extLst>
            </p:cNvPr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186;p76">
              <a:extLst>
                <a:ext uri="{FF2B5EF4-FFF2-40B4-BE49-F238E27FC236}">
                  <a16:creationId xmlns:a16="http://schemas.microsoft.com/office/drawing/2014/main" id="{FB6B7108-4C4F-34C2-A097-6F88D7D71D33}"/>
                </a:ext>
              </a:extLst>
            </p:cNvPr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87;p76">
              <a:extLst>
                <a:ext uri="{FF2B5EF4-FFF2-40B4-BE49-F238E27FC236}">
                  <a16:creationId xmlns:a16="http://schemas.microsoft.com/office/drawing/2014/main" id="{6715E1BC-0E49-418C-87CC-71C94427ADA6}"/>
                </a:ext>
              </a:extLst>
            </p:cNvPr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88;p76">
              <a:extLst>
                <a:ext uri="{FF2B5EF4-FFF2-40B4-BE49-F238E27FC236}">
                  <a16:creationId xmlns:a16="http://schemas.microsoft.com/office/drawing/2014/main" id="{11D531CA-D167-0288-8981-53F68D83C0E7}"/>
                </a:ext>
              </a:extLst>
            </p:cNvPr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89;p76">
              <a:extLst>
                <a:ext uri="{FF2B5EF4-FFF2-40B4-BE49-F238E27FC236}">
                  <a16:creationId xmlns:a16="http://schemas.microsoft.com/office/drawing/2014/main" id="{DFDFA0CB-BB71-FB3D-1921-9E7D9A3AF282}"/>
                </a:ext>
              </a:extLst>
            </p:cNvPr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90;p76">
              <a:extLst>
                <a:ext uri="{FF2B5EF4-FFF2-40B4-BE49-F238E27FC236}">
                  <a16:creationId xmlns:a16="http://schemas.microsoft.com/office/drawing/2014/main" id="{AEBD33A0-7FDB-281D-A5A8-5F826693F5F2}"/>
                </a:ext>
              </a:extLst>
            </p:cNvPr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91;p76">
              <a:extLst>
                <a:ext uri="{FF2B5EF4-FFF2-40B4-BE49-F238E27FC236}">
                  <a16:creationId xmlns:a16="http://schemas.microsoft.com/office/drawing/2014/main" id="{928C7036-0429-02D8-A0AE-C110F8FD0B42}"/>
                </a:ext>
              </a:extLst>
            </p:cNvPr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92;p76">
              <a:extLst>
                <a:ext uri="{FF2B5EF4-FFF2-40B4-BE49-F238E27FC236}">
                  <a16:creationId xmlns:a16="http://schemas.microsoft.com/office/drawing/2014/main" id="{06D3F2B1-6026-0C2E-69E1-9B5E0DD2DC0E}"/>
                </a:ext>
              </a:extLst>
            </p:cNvPr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93;p76">
              <a:extLst>
                <a:ext uri="{FF2B5EF4-FFF2-40B4-BE49-F238E27FC236}">
                  <a16:creationId xmlns:a16="http://schemas.microsoft.com/office/drawing/2014/main" id="{81851FBA-5E99-4041-80D4-DB9E7EE339B1}"/>
                </a:ext>
              </a:extLst>
            </p:cNvPr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88;p33">
            <a:extLst>
              <a:ext uri="{FF2B5EF4-FFF2-40B4-BE49-F238E27FC236}">
                <a16:creationId xmlns:a16="http://schemas.microsoft.com/office/drawing/2014/main" id="{83087B3A-1BFE-A241-F076-25E02A458F85}"/>
              </a:ext>
            </a:extLst>
          </p:cNvPr>
          <p:cNvSpPr txBox="1">
            <a:spLocks/>
          </p:cNvSpPr>
          <p:nvPr/>
        </p:nvSpPr>
        <p:spPr>
          <a:xfrm>
            <a:off x="999855" y="3985046"/>
            <a:ext cx="1214873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6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None/>
              <a:defRPr sz="1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r>
              <a:rPr lang="vi-VN" dirty="0"/>
              <a:t>Nhóm OCD</a:t>
            </a:r>
          </a:p>
        </p:txBody>
      </p:sp>
      <p:grpSp>
        <p:nvGrpSpPr>
          <p:cNvPr id="13" name="Google Shape;6184;p76">
            <a:extLst>
              <a:ext uri="{FF2B5EF4-FFF2-40B4-BE49-F238E27FC236}">
                <a16:creationId xmlns:a16="http://schemas.microsoft.com/office/drawing/2014/main" id="{6959C196-1CA5-AACB-763F-1A3EEF4A8210}"/>
              </a:ext>
            </a:extLst>
          </p:cNvPr>
          <p:cNvGrpSpPr/>
          <p:nvPr/>
        </p:nvGrpSpPr>
        <p:grpSpPr>
          <a:xfrm>
            <a:off x="454416" y="2712793"/>
            <a:ext cx="310602" cy="352803"/>
            <a:chOff x="-28069875" y="3175300"/>
            <a:chExt cx="260725" cy="296150"/>
          </a:xfrm>
        </p:grpSpPr>
        <p:sp>
          <p:nvSpPr>
            <p:cNvPr id="14" name="Google Shape;6185;p76">
              <a:extLst>
                <a:ext uri="{FF2B5EF4-FFF2-40B4-BE49-F238E27FC236}">
                  <a16:creationId xmlns:a16="http://schemas.microsoft.com/office/drawing/2014/main" id="{F3FF3D08-A5FD-4247-31C7-3527609D4C40}"/>
                </a:ext>
              </a:extLst>
            </p:cNvPr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86;p76">
              <a:extLst>
                <a:ext uri="{FF2B5EF4-FFF2-40B4-BE49-F238E27FC236}">
                  <a16:creationId xmlns:a16="http://schemas.microsoft.com/office/drawing/2014/main" id="{25D76991-76F4-E7F5-6C3D-8CE66DA96941}"/>
                </a:ext>
              </a:extLst>
            </p:cNvPr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87;p76">
              <a:extLst>
                <a:ext uri="{FF2B5EF4-FFF2-40B4-BE49-F238E27FC236}">
                  <a16:creationId xmlns:a16="http://schemas.microsoft.com/office/drawing/2014/main" id="{B4483534-1ACF-2BEB-EC81-F10C03C88573}"/>
                </a:ext>
              </a:extLst>
            </p:cNvPr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88;p76">
              <a:extLst>
                <a:ext uri="{FF2B5EF4-FFF2-40B4-BE49-F238E27FC236}">
                  <a16:creationId xmlns:a16="http://schemas.microsoft.com/office/drawing/2014/main" id="{BF7FF49E-DC6B-1756-4818-BA62973B38DE}"/>
                </a:ext>
              </a:extLst>
            </p:cNvPr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89;p76">
              <a:extLst>
                <a:ext uri="{FF2B5EF4-FFF2-40B4-BE49-F238E27FC236}">
                  <a16:creationId xmlns:a16="http://schemas.microsoft.com/office/drawing/2014/main" id="{570E1A27-F41A-E61D-92A2-A6BA653C5CFB}"/>
                </a:ext>
              </a:extLst>
            </p:cNvPr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0;p76">
              <a:extLst>
                <a:ext uri="{FF2B5EF4-FFF2-40B4-BE49-F238E27FC236}">
                  <a16:creationId xmlns:a16="http://schemas.microsoft.com/office/drawing/2014/main" id="{C49FDC9D-694E-9674-5291-9A3085DDC72E}"/>
                </a:ext>
              </a:extLst>
            </p:cNvPr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1;p76">
              <a:extLst>
                <a:ext uri="{FF2B5EF4-FFF2-40B4-BE49-F238E27FC236}">
                  <a16:creationId xmlns:a16="http://schemas.microsoft.com/office/drawing/2014/main" id="{BAE6D827-DD6D-E33C-1173-61FD65D9D830}"/>
                </a:ext>
              </a:extLst>
            </p:cNvPr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2;p76">
              <a:extLst>
                <a:ext uri="{FF2B5EF4-FFF2-40B4-BE49-F238E27FC236}">
                  <a16:creationId xmlns:a16="http://schemas.microsoft.com/office/drawing/2014/main" id="{F1C9D576-64C6-40B8-ABEE-7BF33D10832B}"/>
                </a:ext>
              </a:extLst>
            </p:cNvPr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93;p76">
              <a:extLst>
                <a:ext uri="{FF2B5EF4-FFF2-40B4-BE49-F238E27FC236}">
                  <a16:creationId xmlns:a16="http://schemas.microsoft.com/office/drawing/2014/main" id="{2CD739D0-58FD-B9ED-C295-0CA68DCD5BB8}"/>
                </a:ext>
              </a:extLst>
            </p:cNvPr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184;p76">
            <a:extLst>
              <a:ext uri="{FF2B5EF4-FFF2-40B4-BE49-F238E27FC236}">
                <a16:creationId xmlns:a16="http://schemas.microsoft.com/office/drawing/2014/main" id="{2FCF6716-2041-8C2B-DF15-DC98A6413739}"/>
              </a:ext>
            </a:extLst>
          </p:cNvPr>
          <p:cNvGrpSpPr/>
          <p:nvPr/>
        </p:nvGrpSpPr>
        <p:grpSpPr>
          <a:xfrm>
            <a:off x="8618846" y="3332080"/>
            <a:ext cx="310602" cy="352803"/>
            <a:chOff x="-28069875" y="3175300"/>
            <a:chExt cx="260725" cy="296150"/>
          </a:xfrm>
        </p:grpSpPr>
        <p:sp>
          <p:nvSpPr>
            <p:cNvPr id="24" name="Google Shape;6185;p76">
              <a:extLst>
                <a:ext uri="{FF2B5EF4-FFF2-40B4-BE49-F238E27FC236}">
                  <a16:creationId xmlns:a16="http://schemas.microsoft.com/office/drawing/2014/main" id="{FF691B05-6069-D2B6-6E42-4554418146AA}"/>
                </a:ext>
              </a:extLst>
            </p:cNvPr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86;p76">
              <a:extLst>
                <a:ext uri="{FF2B5EF4-FFF2-40B4-BE49-F238E27FC236}">
                  <a16:creationId xmlns:a16="http://schemas.microsoft.com/office/drawing/2014/main" id="{DB779312-3968-E93F-61AD-2C11F131B3AC}"/>
                </a:ext>
              </a:extLst>
            </p:cNvPr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87;p76">
              <a:extLst>
                <a:ext uri="{FF2B5EF4-FFF2-40B4-BE49-F238E27FC236}">
                  <a16:creationId xmlns:a16="http://schemas.microsoft.com/office/drawing/2014/main" id="{3C1E5F60-269E-EE9D-47FD-35EF3E28B995}"/>
                </a:ext>
              </a:extLst>
            </p:cNvPr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88;p76">
              <a:extLst>
                <a:ext uri="{FF2B5EF4-FFF2-40B4-BE49-F238E27FC236}">
                  <a16:creationId xmlns:a16="http://schemas.microsoft.com/office/drawing/2014/main" id="{888C40F9-2E8F-DFAA-3236-DE553739FCD4}"/>
                </a:ext>
              </a:extLst>
            </p:cNvPr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89;p76">
              <a:extLst>
                <a:ext uri="{FF2B5EF4-FFF2-40B4-BE49-F238E27FC236}">
                  <a16:creationId xmlns:a16="http://schemas.microsoft.com/office/drawing/2014/main" id="{4E4BACF2-3C04-C2AF-B144-1182E6940F0F}"/>
                </a:ext>
              </a:extLst>
            </p:cNvPr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90;p76">
              <a:extLst>
                <a:ext uri="{FF2B5EF4-FFF2-40B4-BE49-F238E27FC236}">
                  <a16:creationId xmlns:a16="http://schemas.microsoft.com/office/drawing/2014/main" id="{36354219-6C27-7CEA-627B-8AA6A31884CB}"/>
                </a:ext>
              </a:extLst>
            </p:cNvPr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1;p76">
              <a:extLst>
                <a:ext uri="{FF2B5EF4-FFF2-40B4-BE49-F238E27FC236}">
                  <a16:creationId xmlns:a16="http://schemas.microsoft.com/office/drawing/2014/main" id="{26F2B044-D6D9-DD70-9CE6-4EAA14FD5B39}"/>
                </a:ext>
              </a:extLst>
            </p:cNvPr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92;p76">
              <a:extLst>
                <a:ext uri="{FF2B5EF4-FFF2-40B4-BE49-F238E27FC236}">
                  <a16:creationId xmlns:a16="http://schemas.microsoft.com/office/drawing/2014/main" id="{1C3B9738-B5D8-35EA-2680-5E8790472E3B}"/>
                </a:ext>
              </a:extLst>
            </p:cNvPr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93;p76">
              <a:extLst>
                <a:ext uri="{FF2B5EF4-FFF2-40B4-BE49-F238E27FC236}">
                  <a16:creationId xmlns:a16="http://schemas.microsoft.com/office/drawing/2014/main" id="{094F9D32-0653-26DE-7759-EF671BB5E1E3}"/>
                </a:ext>
              </a:extLst>
            </p:cNvPr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Phân Loại</a:t>
            </a:r>
            <a:endParaRPr dirty="0"/>
          </a:p>
        </p:txBody>
      </p:sp>
      <p:grpSp>
        <p:nvGrpSpPr>
          <p:cNvPr id="590" name="Google Shape;590;p39"/>
          <p:cNvGrpSpPr/>
          <p:nvPr/>
        </p:nvGrpSpPr>
        <p:grpSpPr>
          <a:xfrm rot="-5400000">
            <a:off x="8185425" y="254050"/>
            <a:ext cx="791469" cy="739694"/>
            <a:chOff x="8352525" y="3155950"/>
            <a:chExt cx="791469" cy="739694"/>
          </a:xfrm>
        </p:grpSpPr>
        <p:sp>
          <p:nvSpPr>
            <p:cNvPr id="591" name="Google Shape;591;p39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CC25F7-6420-E1B0-3724-E9286CD0E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047997"/>
              </p:ext>
            </p:extLst>
          </p:nvPr>
        </p:nvGraphicFramePr>
        <p:xfrm>
          <a:off x="868681" y="1294614"/>
          <a:ext cx="3345179" cy="197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B8DB86-E333-F967-B85E-F55B74229F13}"/>
              </a:ext>
            </a:extLst>
          </p:cNvPr>
          <p:cNvSpPr/>
          <p:nvPr/>
        </p:nvSpPr>
        <p:spPr>
          <a:xfrm>
            <a:off x="4526924" y="2148148"/>
            <a:ext cx="373380" cy="7086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A07FF9-EDBB-7F85-C265-433C4D35D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046920"/>
              </p:ext>
            </p:extLst>
          </p:nvPr>
        </p:nvGraphicFramePr>
        <p:xfrm>
          <a:off x="5134394" y="1294614"/>
          <a:ext cx="3345179" cy="197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Google Shape;529;p37">
            <a:extLst>
              <a:ext uri="{FF2B5EF4-FFF2-40B4-BE49-F238E27FC236}">
                <a16:creationId xmlns:a16="http://schemas.microsoft.com/office/drawing/2014/main" id="{E43A59F2-6B0E-A177-D099-3AF8990469F8}"/>
              </a:ext>
            </a:extLst>
          </p:cNvPr>
          <p:cNvSpPr txBox="1">
            <a:spLocks/>
          </p:cNvSpPr>
          <p:nvPr/>
        </p:nvSpPr>
        <p:spPr>
          <a:xfrm>
            <a:off x="3414465" y="3538426"/>
            <a:ext cx="2971678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miljen Grotesk"/>
              <a:buNone/>
              <a:defRPr sz="28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l"/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0 (1-7) </a:t>
            </a:r>
            <a:r>
              <a:rPr lang="en-US" dirty="0" err="1"/>
              <a:t>chiếm</a:t>
            </a:r>
            <a:r>
              <a:rPr lang="en-US" dirty="0"/>
              <a:t> 67,17%	</a:t>
            </a:r>
          </a:p>
          <a:p>
            <a:pPr marL="0" indent="0" algn="l"/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1 (8) </a:t>
            </a:r>
            <a:r>
              <a:rPr lang="en-US" dirty="0" err="1"/>
              <a:t>chiếm</a:t>
            </a:r>
            <a:r>
              <a:rPr lang="en-US" dirty="0"/>
              <a:t> 32,83%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grpSp>
        <p:nvGrpSpPr>
          <p:cNvPr id="670" name="Google Shape;670;p41"/>
          <p:cNvGrpSpPr/>
          <p:nvPr/>
        </p:nvGrpSpPr>
        <p:grpSpPr>
          <a:xfrm rot="5400000">
            <a:off x="227813" y="1602600"/>
            <a:ext cx="791469" cy="739694"/>
            <a:chOff x="8352525" y="3155950"/>
            <a:chExt cx="791469" cy="739694"/>
          </a:xfrm>
        </p:grpSpPr>
        <p:sp>
          <p:nvSpPr>
            <p:cNvPr id="671" name="Google Shape;671;p41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8208529" y="3363173"/>
            <a:ext cx="604586" cy="572671"/>
            <a:chOff x="5397450" y="983750"/>
            <a:chExt cx="780917" cy="739694"/>
          </a:xfrm>
        </p:grpSpPr>
        <p:sp>
          <p:nvSpPr>
            <p:cNvPr id="675" name="Google Shape;675;p41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D2B084-FDD8-AB92-B8D8-3D070E4BBFA4}"/>
              </a:ext>
            </a:extLst>
          </p:cNvPr>
          <p:cNvSpPr/>
          <p:nvPr/>
        </p:nvSpPr>
        <p:spPr>
          <a:xfrm>
            <a:off x="1638904" y="1181100"/>
            <a:ext cx="2720340" cy="3246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75D92-A2A5-8870-3FB9-CF82C49D2B19}"/>
              </a:ext>
            </a:extLst>
          </p:cNvPr>
          <p:cNvSpPr/>
          <p:nvPr/>
        </p:nvSpPr>
        <p:spPr>
          <a:xfrm>
            <a:off x="1638904" y="3357392"/>
            <a:ext cx="2720340" cy="10698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AB219-1D3A-84ED-F918-F9230934D84B}"/>
              </a:ext>
            </a:extLst>
          </p:cNvPr>
          <p:cNvSpPr txBox="1"/>
          <p:nvPr/>
        </p:nvSpPr>
        <p:spPr>
          <a:xfrm>
            <a:off x="2345855" y="2106572"/>
            <a:ext cx="13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Train Data 70%</a:t>
            </a:r>
            <a:endParaRPr lang="vi-VN" b="1" dirty="0">
              <a:solidFill>
                <a:schemeClr val="tx1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8F2BB-E697-9226-357A-6C449F4F143C}"/>
              </a:ext>
            </a:extLst>
          </p:cNvPr>
          <p:cNvSpPr txBox="1"/>
          <p:nvPr/>
        </p:nvSpPr>
        <p:spPr>
          <a:xfrm>
            <a:off x="2376082" y="3630696"/>
            <a:ext cx="124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Test Data 30%</a:t>
            </a:r>
            <a:endParaRPr lang="vi-VN" b="1" dirty="0">
              <a:solidFill>
                <a:schemeClr val="accent1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742FB-B8C8-F700-76B3-2DDDAAE3472C}"/>
              </a:ext>
            </a:extLst>
          </p:cNvPr>
          <p:cNvSpPr txBox="1"/>
          <p:nvPr/>
        </p:nvSpPr>
        <p:spPr>
          <a:xfrm>
            <a:off x="5004754" y="2263973"/>
            <a:ext cx="3710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huấn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chiếm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70%</a:t>
            </a:r>
          </a:p>
          <a:p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tra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chiếm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30%</a:t>
            </a:r>
          </a:p>
          <a:p>
            <a:endParaRPr lang="en-US" dirty="0">
              <a:solidFill>
                <a:schemeClr val="tx1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r>
              <a:rPr lang="en-US" i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Để</a:t>
            </a:r>
            <a:r>
              <a:rPr lang="en-US" i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tránh</a:t>
            </a:r>
            <a:r>
              <a:rPr lang="en-US" i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tình</a:t>
            </a:r>
            <a:r>
              <a:rPr lang="en-US" i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trạng</a:t>
            </a:r>
            <a:r>
              <a:rPr lang="en-US" i="1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overfitting</a:t>
            </a:r>
            <a:endParaRPr lang="vi-VN" i="1" dirty="0">
              <a:solidFill>
                <a:schemeClr val="tx1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4"/>
          <p:cNvSpPr txBox="1">
            <a:spLocks noGrp="1"/>
          </p:cNvSpPr>
          <p:nvPr>
            <p:ph type="title"/>
          </p:nvPr>
        </p:nvSpPr>
        <p:spPr>
          <a:xfrm>
            <a:off x="2308808" y="429727"/>
            <a:ext cx="4526384" cy="739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dirty="0"/>
          </a:p>
        </p:txBody>
      </p:sp>
      <p:grpSp>
        <p:nvGrpSpPr>
          <p:cNvPr id="757" name="Google Shape;757;p44"/>
          <p:cNvGrpSpPr/>
          <p:nvPr/>
        </p:nvGrpSpPr>
        <p:grpSpPr>
          <a:xfrm rot="10800000">
            <a:off x="7558216" y="1132965"/>
            <a:ext cx="604586" cy="572671"/>
            <a:chOff x="5397450" y="983750"/>
            <a:chExt cx="780917" cy="739694"/>
          </a:xfrm>
        </p:grpSpPr>
        <p:sp>
          <p:nvSpPr>
            <p:cNvPr id="758" name="Google Shape;758;p44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4"/>
          <p:cNvGrpSpPr/>
          <p:nvPr/>
        </p:nvGrpSpPr>
        <p:grpSpPr>
          <a:xfrm rot="10800000">
            <a:off x="317487" y="121525"/>
            <a:ext cx="791469" cy="739694"/>
            <a:chOff x="8352525" y="3155950"/>
            <a:chExt cx="791469" cy="739694"/>
          </a:xfrm>
        </p:grpSpPr>
        <p:sp>
          <p:nvSpPr>
            <p:cNvPr id="762" name="Google Shape;762;p44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4"/>
          <p:cNvGrpSpPr/>
          <p:nvPr/>
        </p:nvGrpSpPr>
        <p:grpSpPr>
          <a:xfrm rot="5400000">
            <a:off x="413963" y="4058175"/>
            <a:ext cx="150451" cy="512600"/>
            <a:chOff x="2990775" y="3601075"/>
            <a:chExt cx="150451" cy="512600"/>
          </a:xfrm>
        </p:grpSpPr>
        <p:sp>
          <p:nvSpPr>
            <p:cNvPr id="766" name="Google Shape;766;p4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1B2146C-E42A-FA94-F6CB-ADE56995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0" y="1114407"/>
            <a:ext cx="1560819" cy="3219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C2ACA-04B2-EB19-66A0-B9D06AEF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5" b="79141"/>
          <a:stretch/>
        </p:blipFill>
        <p:spPr>
          <a:xfrm>
            <a:off x="3577118" y="1320831"/>
            <a:ext cx="3751648" cy="16163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5770F7-5B43-879C-9F87-19FEF83205F6}"/>
              </a:ext>
            </a:extLst>
          </p:cNvPr>
          <p:cNvCxnSpPr>
            <a:cxnSpLocks/>
          </p:cNvCxnSpPr>
          <p:nvPr/>
        </p:nvCxnSpPr>
        <p:spPr>
          <a:xfrm>
            <a:off x="2308808" y="1212900"/>
            <a:ext cx="1813612" cy="16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5770F7-5B43-879C-9F87-19FEF83205F6}"/>
              </a:ext>
            </a:extLst>
          </p:cNvPr>
          <p:cNvCxnSpPr>
            <a:cxnSpLocks/>
          </p:cNvCxnSpPr>
          <p:nvPr/>
        </p:nvCxnSpPr>
        <p:spPr>
          <a:xfrm>
            <a:off x="2308808" y="1773936"/>
            <a:ext cx="1501192" cy="1107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DC3E58-15D8-DD6D-C781-FCB0FC26A7E9}"/>
              </a:ext>
            </a:extLst>
          </p:cNvPr>
          <p:cNvSpPr txBox="1"/>
          <p:nvPr/>
        </p:nvSpPr>
        <p:spPr>
          <a:xfrm>
            <a:off x="3215614" y="3243253"/>
            <a:ext cx="484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Heatmap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thị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response.</a:t>
            </a:r>
            <a:endParaRPr lang="vi-VN" dirty="0">
              <a:solidFill>
                <a:schemeClr val="tx1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 flipH="1">
            <a:off x="-2284281" y="1383232"/>
            <a:ext cx="4240826" cy="3633921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-1080676" y="-767180"/>
            <a:ext cx="3939311" cy="3230741"/>
          </a:xfrm>
          <a:custGeom>
            <a:avLst/>
            <a:gdLst/>
            <a:ahLst/>
            <a:cxnLst/>
            <a:rect l="l" t="t" r="r" b="b"/>
            <a:pathLst>
              <a:path w="49830" h="40867" extrusionOk="0">
                <a:moveTo>
                  <a:pt x="3106" y="0"/>
                </a:moveTo>
                <a:cubicBezTo>
                  <a:pt x="2761" y="0"/>
                  <a:pt x="2398" y="82"/>
                  <a:pt x="2010" y="280"/>
                </a:cubicBezTo>
                <a:cubicBezTo>
                  <a:pt x="57" y="1275"/>
                  <a:pt x="1" y="4400"/>
                  <a:pt x="823" y="6136"/>
                </a:cubicBezTo>
                <a:cubicBezTo>
                  <a:pt x="1259" y="7059"/>
                  <a:pt x="1893" y="7871"/>
                  <a:pt x="2523" y="8678"/>
                </a:cubicBezTo>
                <a:cubicBezTo>
                  <a:pt x="3527" y="9957"/>
                  <a:pt x="4633" y="10088"/>
                  <a:pt x="6039" y="10697"/>
                </a:cubicBezTo>
                <a:cubicBezTo>
                  <a:pt x="8779" y="11890"/>
                  <a:pt x="11585" y="14701"/>
                  <a:pt x="11417" y="17897"/>
                </a:cubicBezTo>
                <a:cubicBezTo>
                  <a:pt x="11280" y="20505"/>
                  <a:pt x="8885" y="21845"/>
                  <a:pt x="6972" y="23164"/>
                </a:cubicBezTo>
                <a:cubicBezTo>
                  <a:pt x="3598" y="25488"/>
                  <a:pt x="1386" y="29015"/>
                  <a:pt x="1487" y="33196"/>
                </a:cubicBezTo>
                <a:cubicBezTo>
                  <a:pt x="1538" y="35261"/>
                  <a:pt x="2360" y="37250"/>
                  <a:pt x="3877" y="38660"/>
                </a:cubicBezTo>
                <a:cubicBezTo>
                  <a:pt x="5346" y="40024"/>
                  <a:pt x="7589" y="40867"/>
                  <a:pt x="9747" y="40867"/>
                </a:cubicBezTo>
                <a:cubicBezTo>
                  <a:pt x="11017" y="40867"/>
                  <a:pt x="12258" y="40574"/>
                  <a:pt x="13295" y="39924"/>
                </a:cubicBezTo>
                <a:cubicBezTo>
                  <a:pt x="15908" y="38285"/>
                  <a:pt x="16847" y="34799"/>
                  <a:pt x="17663" y="32069"/>
                </a:cubicBezTo>
                <a:cubicBezTo>
                  <a:pt x="18161" y="30420"/>
                  <a:pt x="18805" y="28751"/>
                  <a:pt x="20119" y="27563"/>
                </a:cubicBezTo>
                <a:cubicBezTo>
                  <a:pt x="21437" y="26373"/>
                  <a:pt x="23077" y="25723"/>
                  <a:pt x="24828" y="25723"/>
                </a:cubicBezTo>
                <a:cubicBezTo>
                  <a:pt x="25040" y="25723"/>
                  <a:pt x="25253" y="25733"/>
                  <a:pt x="25467" y="25752"/>
                </a:cubicBezTo>
                <a:cubicBezTo>
                  <a:pt x="31379" y="26280"/>
                  <a:pt x="35362" y="31678"/>
                  <a:pt x="40903" y="33170"/>
                </a:cubicBezTo>
                <a:cubicBezTo>
                  <a:pt x="41473" y="33323"/>
                  <a:pt x="42010" y="33395"/>
                  <a:pt x="42514" y="33395"/>
                </a:cubicBezTo>
                <a:cubicBezTo>
                  <a:pt x="48797" y="33395"/>
                  <a:pt x="49830" y="22268"/>
                  <a:pt x="43587" y="19947"/>
                </a:cubicBezTo>
                <a:cubicBezTo>
                  <a:pt x="41517" y="19176"/>
                  <a:pt x="39248" y="19019"/>
                  <a:pt x="37193" y="18197"/>
                </a:cubicBezTo>
                <a:cubicBezTo>
                  <a:pt x="34327" y="17060"/>
                  <a:pt x="32383" y="14868"/>
                  <a:pt x="31328" y="12032"/>
                </a:cubicBezTo>
                <a:cubicBezTo>
                  <a:pt x="30323" y="9332"/>
                  <a:pt x="29912" y="6212"/>
                  <a:pt x="27791" y="4091"/>
                </a:cubicBezTo>
                <a:cubicBezTo>
                  <a:pt x="25768" y="2067"/>
                  <a:pt x="22419" y="1567"/>
                  <a:pt x="19651" y="1567"/>
                </a:cubicBezTo>
                <a:cubicBezTo>
                  <a:pt x="19553" y="1567"/>
                  <a:pt x="19455" y="1568"/>
                  <a:pt x="19358" y="1569"/>
                </a:cubicBezTo>
                <a:cubicBezTo>
                  <a:pt x="16611" y="1599"/>
                  <a:pt x="13963" y="2409"/>
                  <a:pt x="11213" y="2409"/>
                </a:cubicBezTo>
                <a:cubicBezTo>
                  <a:pt x="11124" y="2409"/>
                  <a:pt x="11035" y="2408"/>
                  <a:pt x="10945" y="2406"/>
                </a:cubicBezTo>
                <a:cubicBezTo>
                  <a:pt x="9286" y="2376"/>
                  <a:pt x="7602" y="2056"/>
                  <a:pt x="6110" y="1310"/>
                </a:cubicBezTo>
                <a:cubicBezTo>
                  <a:pt x="5516" y="1011"/>
                  <a:pt x="4958" y="615"/>
                  <a:pt x="4385" y="336"/>
                </a:cubicBezTo>
                <a:cubicBezTo>
                  <a:pt x="3975" y="138"/>
                  <a:pt x="3555" y="0"/>
                  <a:pt x="3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57150" dir="48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6"/>
          <p:cNvGrpSpPr/>
          <p:nvPr/>
        </p:nvGrpSpPr>
        <p:grpSpPr>
          <a:xfrm>
            <a:off x="5853224" y="-300924"/>
            <a:ext cx="4422119" cy="5904184"/>
            <a:chOff x="5853224" y="-300924"/>
            <a:chExt cx="4422119" cy="5904184"/>
          </a:xfrm>
        </p:grpSpPr>
        <p:sp>
          <p:nvSpPr>
            <p:cNvPr id="483" name="Google Shape;483;p36"/>
            <p:cNvSpPr/>
            <p:nvPr/>
          </p:nvSpPr>
          <p:spPr>
            <a:xfrm>
              <a:off x="5949119" y="165745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853224" y="2372520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1189230" y="1140899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title" idx="2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9" name="Google Shape;489;p36"/>
          <p:cNvGrpSpPr/>
          <p:nvPr/>
        </p:nvGrpSpPr>
        <p:grpSpPr>
          <a:xfrm rot="5400000">
            <a:off x="8057050" y="4277050"/>
            <a:ext cx="150451" cy="512600"/>
            <a:chOff x="2990775" y="3601075"/>
            <a:chExt cx="150451" cy="512600"/>
          </a:xfrm>
        </p:grpSpPr>
        <p:sp>
          <p:nvSpPr>
            <p:cNvPr id="490" name="Google Shape;490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6346975" y="3305525"/>
            <a:ext cx="780917" cy="739694"/>
            <a:chOff x="5397450" y="983750"/>
            <a:chExt cx="780917" cy="739694"/>
          </a:xfrm>
        </p:grpSpPr>
        <p:sp>
          <p:nvSpPr>
            <p:cNvPr id="501" name="Google Shape;501;p3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505" name="Google Shape;505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264180" y="3543857"/>
            <a:ext cx="791469" cy="739694"/>
            <a:chOff x="8352525" y="3155950"/>
            <a:chExt cx="791469" cy="739694"/>
          </a:xfrm>
        </p:grpSpPr>
        <p:sp>
          <p:nvSpPr>
            <p:cNvPr id="509" name="Google Shape;509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 rot="5400000">
            <a:off x="638000" y="1828625"/>
            <a:ext cx="150451" cy="512600"/>
            <a:chOff x="2990775" y="3601075"/>
            <a:chExt cx="150451" cy="512600"/>
          </a:xfrm>
        </p:grpSpPr>
        <p:sp>
          <p:nvSpPr>
            <p:cNvPr id="513" name="Google Shape;513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88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20000" y="622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2"/>
          </p:nvPr>
        </p:nvSpPr>
        <p:spPr>
          <a:xfrm>
            <a:off x="1029099" y="4266662"/>
            <a:ext cx="1627770" cy="264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C00000"/>
                </a:solidFill>
              </a:rPr>
              <a:t>Logistic </a:t>
            </a:r>
            <a:r>
              <a:rPr lang="en-US" sz="1300" dirty="0" err="1">
                <a:solidFill>
                  <a:srgbClr val="C00000"/>
                </a:solidFill>
              </a:rPr>
              <a:t>Regesstion</a:t>
            </a:r>
            <a:endParaRPr sz="1300" dirty="0">
              <a:solidFill>
                <a:srgbClr val="C00000"/>
              </a:solidFill>
            </a:endParaRPr>
          </a:p>
        </p:txBody>
      </p:sp>
      <p:grpSp>
        <p:nvGrpSpPr>
          <p:cNvPr id="534" name="Google Shape;534;p37"/>
          <p:cNvGrpSpPr/>
          <p:nvPr/>
        </p:nvGrpSpPr>
        <p:grpSpPr>
          <a:xfrm rot="5400000">
            <a:off x="482275" y="728275"/>
            <a:ext cx="150451" cy="512600"/>
            <a:chOff x="2990775" y="3601075"/>
            <a:chExt cx="150451" cy="512600"/>
          </a:xfrm>
        </p:grpSpPr>
        <p:sp>
          <p:nvSpPr>
            <p:cNvPr id="535" name="Google Shape;535;p3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7"/>
          <p:cNvGrpSpPr/>
          <p:nvPr/>
        </p:nvGrpSpPr>
        <p:grpSpPr>
          <a:xfrm>
            <a:off x="8539414" y="1348966"/>
            <a:ext cx="604586" cy="572671"/>
            <a:chOff x="5397450" y="983750"/>
            <a:chExt cx="780917" cy="739694"/>
          </a:xfrm>
        </p:grpSpPr>
        <p:sp>
          <p:nvSpPr>
            <p:cNvPr id="546" name="Google Shape;546;p37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7EA82A9-8D2A-24F5-1E93-2673C4910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564262"/>
              </p:ext>
            </p:extLst>
          </p:nvPr>
        </p:nvGraphicFramePr>
        <p:xfrm>
          <a:off x="3339997" y="611876"/>
          <a:ext cx="2374445" cy="190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558;p38">
            <a:extLst>
              <a:ext uri="{FF2B5EF4-FFF2-40B4-BE49-F238E27FC236}">
                <a16:creationId xmlns:a16="http://schemas.microsoft.com/office/drawing/2014/main" id="{04598B0D-C0B6-FB04-A38D-EC8C411ACE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10136" y="847344"/>
            <a:ext cx="861864" cy="623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9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" dirty="0">
                <a:solidFill>
                  <a:schemeClr val="accent1"/>
                </a:solidFill>
              </a:rPr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" dirty="0">
                <a:solidFill>
                  <a:schemeClr val="accent1"/>
                </a:solidFill>
              </a:rPr>
              <a:t>Dễ giải thích</a:t>
            </a:r>
          </a:p>
        </p:txBody>
      </p:sp>
      <p:sp>
        <p:nvSpPr>
          <p:cNvPr id="14" name="Google Shape;558;p38">
            <a:extLst>
              <a:ext uri="{FF2B5EF4-FFF2-40B4-BE49-F238E27FC236}">
                <a16:creationId xmlns:a16="http://schemas.microsoft.com/office/drawing/2014/main" id="{788E6D75-70CB-4EFF-C895-F10AEB033F0E}"/>
              </a:ext>
            </a:extLst>
          </p:cNvPr>
          <p:cNvSpPr txBox="1">
            <a:spLocks/>
          </p:cNvSpPr>
          <p:nvPr/>
        </p:nvSpPr>
        <p:spPr>
          <a:xfrm>
            <a:off x="4472774" y="849704"/>
            <a:ext cx="861864" cy="62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endParaRPr lang="vi-VN" sz="900" dirty="0">
              <a:solidFill>
                <a:schemeClr val="accent1"/>
              </a:solidFill>
            </a:endParaRP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2.</a:t>
            </a:r>
          </a:p>
          <a:p>
            <a:pPr marL="0" indent="0" algn="ctr"/>
            <a:r>
              <a:rPr lang="vi-VN" sz="900" dirty="0" err="1">
                <a:solidFill>
                  <a:schemeClr val="accent1"/>
                </a:solidFill>
              </a:rPr>
              <a:t>Accuracy</a:t>
            </a:r>
            <a:endParaRPr lang="vi-VN" sz="900" dirty="0">
              <a:solidFill>
                <a:schemeClr val="accent1"/>
              </a:solidFill>
            </a:endParaRPr>
          </a:p>
        </p:txBody>
      </p:sp>
      <p:sp>
        <p:nvSpPr>
          <p:cNvPr id="15" name="Google Shape;558;p38">
            <a:extLst>
              <a:ext uri="{FF2B5EF4-FFF2-40B4-BE49-F238E27FC236}">
                <a16:creationId xmlns:a16="http://schemas.microsoft.com/office/drawing/2014/main" id="{25E5AC93-ED82-7B87-0ECF-6A4C995624C2}"/>
              </a:ext>
            </a:extLst>
          </p:cNvPr>
          <p:cNvSpPr txBox="1">
            <a:spLocks/>
          </p:cNvSpPr>
          <p:nvPr/>
        </p:nvSpPr>
        <p:spPr>
          <a:xfrm>
            <a:off x="4324986" y="1546285"/>
            <a:ext cx="1157440" cy="62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endParaRPr lang="vi-VN" sz="900" dirty="0">
              <a:solidFill>
                <a:srgbClr val="FACAF8"/>
              </a:solidFill>
            </a:endParaRP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4.</a:t>
            </a: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Phân loại nhị </a:t>
            </a: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phân</a:t>
            </a:r>
          </a:p>
        </p:txBody>
      </p:sp>
      <p:sp>
        <p:nvSpPr>
          <p:cNvPr id="16" name="Google Shape;558;p38">
            <a:extLst>
              <a:ext uri="{FF2B5EF4-FFF2-40B4-BE49-F238E27FC236}">
                <a16:creationId xmlns:a16="http://schemas.microsoft.com/office/drawing/2014/main" id="{8CB2FA56-7AE2-B542-FE52-EEE9668A52AC}"/>
              </a:ext>
            </a:extLst>
          </p:cNvPr>
          <p:cNvSpPr txBox="1">
            <a:spLocks/>
          </p:cNvSpPr>
          <p:nvPr/>
        </p:nvSpPr>
        <p:spPr>
          <a:xfrm>
            <a:off x="3580413" y="1527269"/>
            <a:ext cx="1157440" cy="62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endParaRPr lang="vi-VN" sz="900" dirty="0">
              <a:solidFill>
                <a:srgbClr val="FACAF8"/>
              </a:solidFill>
            </a:endParaRP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3.</a:t>
            </a: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Tiết kiệm thời </a:t>
            </a:r>
          </a:p>
          <a:p>
            <a:pPr marL="0" indent="0" algn="ctr"/>
            <a:r>
              <a:rPr lang="vi-VN" sz="900" dirty="0">
                <a:solidFill>
                  <a:schemeClr val="accent1"/>
                </a:solidFill>
              </a:rPr>
              <a:t>gian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1C07498-72FC-5E6E-CCB5-D3E3D1ADF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50005"/>
              </p:ext>
            </p:extLst>
          </p:nvPr>
        </p:nvGraphicFramePr>
        <p:xfrm>
          <a:off x="964707" y="2789618"/>
          <a:ext cx="1654800" cy="153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D21B352-98B3-9B3A-76C2-2E7120A60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459433"/>
              </p:ext>
            </p:extLst>
          </p:nvPr>
        </p:nvGraphicFramePr>
        <p:xfrm>
          <a:off x="3655862" y="2860171"/>
          <a:ext cx="1654800" cy="153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6D11BA2-9D5D-467F-0FD1-3571A396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063758"/>
              </p:ext>
            </p:extLst>
          </p:nvPr>
        </p:nvGraphicFramePr>
        <p:xfrm>
          <a:off x="6554292" y="2886913"/>
          <a:ext cx="1654800" cy="153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Google Shape;529;p37">
            <a:extLst>
              <a:ext uri="{FF2B5EF4-FFF2-40B4-BE49-F238E27FC236}">
                <a16:creationId xmlns:a16="http://schemas.microsoft.com/office/drawing/2014/main" id="{58A9BE36-700D-8464-2662-DAF4E1450CE6}"/>
              </a:ext>
            </a:extLst>
          </p:cNvPr>
          <p:cNvSpPr txBox="1">
            <a:spLocks/>
          </p:cNvSpPr>
          <p:nvPr/>
        </p:nvSpPr>
        <p:spPr>
          <a:xfrm>
            <a:off x="6796230" y="4266663"/>
            <a:ext cx="1627770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</p:txBody>
      </p:sp>
      <p:sp>
        <p:nvSpPr>
          <p:cNvPr id="23" name="Google Shape;529;p37">
            <a:extLst>
              <a:ext uri="{FF2B5EF4-FFF2-40B4-BE49-F238E27FC236}">
                <a16:creationId xmlns:a16="http://schemas.microsoft.com/office/drawing/2014/main" id="{CB116DD4-56CD-011A-8428-51B5398D8802}"/>
              </a:ext>
            </a:extLst>
          </p:cNvPr>
          <p:cNvSpPr txBox="1">
            <a:spLocks/>
          </p:cNvSpPr>
          <p:nvPr/>
        </p:nvSpPr>
        <p:spPr>
          <a:xfrm>
            <a:off x="3655862" y="4266663"/>
            <a:ext cx="1775558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K-Nearest Neighbors</a:t>
            </a:r>
          </a:p>
        </p:txBody>
      </p:sp>
      <p:sp>
        <p:nvSpPr>
          <p:cNvPr id="24" name="Google Shape;529;p37">
            <a:extLst>
              <a:ext uri="{FF2B5EF4-FFF2-40B4-BE49-F238E27FC236}">
                <a16:creationId xmlns:a16="http://schemas.microsoft.com/office/drawing/2014/main" id="{2E81779A-BF20-5D24-BBAA-4172F2FC6457}"/>
              </a:ext>
            </a:extLst>
          </p:cNvPr>
          <p:cNvSpPr txBox="1">
            <a:spLocks/>
          </p:cNvSpPr>
          <p:nvPr/>
        </p:nvSpPr>
        <p:spPr>
          <a:xfrm>
            <a:off x="1388578" y="3130699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Google Shape;529;p37">
            <a:extLst>
              <a:ext uri="{FF2B5EF4-FFF2-40B4-BE49-F238E27FC236}">
                <a16:creationId xmlns:a16="http://schemas.microsoft.com/office/drawing/2014/main" id="{2DCAF607-91E5-D145-DE63-C360DA50D66F}"/>
              </a:ext>
            </a:extLst>
          </p:cNvPr>
          <p:cNvSpPr txBox="1">
            <a:spLocks/>
          </p:cNvSpPr>
          <p:nvPr/>
        </p:nvSpPr>
        <p:spPr>
          <a:xfrm>
            <a:off x="1400879" y="3629657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" name="Google Shape;529;p37">
            <a:extLst>
              <a:ext uri="{FF2B5EF4-FFF2-40B4-BE49-F238E27FC236}">
                <a16:creationId xmlns:a16="http://schemas.microsoft.com/office/drawing/2014/main" id="{705C8BEC-B4C8-A426-99A1-F5B0EE4D9760}"/>
              </a:ext>
            </a:extLst>
          </p:cNvPr>
          <p:cNvSpPr txBox="1">
            <a:spLocks/>
          </p:cNvSpPr>
          <p:nvPr/>
        </p:nvSpPr>
        <p:spPr>
          <a:xfrm>
            <a:off x="4063077" y="3191301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Google Shape;529;p37">
            <a:extLst>
              <a:ext uri="{FF2B5EF4-FFF2-40B4-BE49-F238E27FC236}">
                <a16:creationId xmlns:a16="http://schemas.microsoft.com/office/drawing/2014/main" id="{FB6A5C08-3C67-312B-9125-543DB4A750FC}"/>
              </a:ext>
            </a:extLst>
          </p:cNvPr>
          <p:cNvSpPr txBox="1">
            <a:spLocks/>
          </p:cNvSpPr>
          <p:nvPr/>
        </p:nvSpPr>
        <p:spPr>
          <a:xfrm>
            <a:off x="1887926" y="3656399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8" name="Google Shape;529;p37">
            <a:extLst>
              <a:ext uri="{FF2B5EF4-FFF2-40B4-BE49-F238E27FC236}">
                <a16:creationId xmlns:a16="http://schemas.microsoft.com/office/drawing/2014/main" id="{6AC99E8D-CC45-016B-5CE8-C413D2C622A9}"/>
              </a:ext>
            </a:extLst>
          </p:cNvPr>
          <p:cNvSpPr txBox="1">
            <a:spLocks/>
          </p:cNvSpPr>
          <p:nvPr/>
        </p:nvSpPr>
        <p:spPr>
          <a:xfrm>
            <a:off x="4580604" y="3210317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9" name="Google Shape;529;p37">
            <a:extLst>
              <a:ext uri="{FF2B5EF4-FFF2-40B4-BE49-F238E27FC236}">
                <a16:creationId xmlns:a16="http://schemas.microsoft.com/office/drawing/2014/main" id="{066C294E-E328-B883-E3BE-55C5BF9BA8A0}"/>
              </a:ext>
            </a:extLst>
          </p:cNvPr>
          <p:cNvSpPr txBox="1">
            <a:spLocks/>
          </p:cNvSpPr>
          <p:nvPr/>
        </p:nvSpPr>
        <p:spPr>
          <a:xfrm>
            <a:off x="7470016" y="3210316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0" name="Google Shape;529;p37">
            <a:extLst>
              <a:ext uri="{FF2B5EF4-FFF2-40B4-BE49-F238E27FC236}">
                <a16:creationId xmlns:a16="http://schemas.microsoft.com/office/drawing/2014/main" id="{6B1946B5-C90F-871B-6DBC-6DCBF55704A0}"/>
              </a:ext>
            </a:extLst>
          </p:cNvPr>
          <p:cNvSpPr txBox="1">
            <a:spLocks/>
          </p:cNvSpPr>
          <p:nvPr/>
        </p:nvSpPr>
        <p:spPr>
          <a:xfrm>
            <a:off x="7470016" y="3738489"/>
            <a:ext cx="280197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ctr"/>
            <a:r>
              <a:rPr lang="en-US" sz="9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E0BBB-E6CE-9D0F-5AC2-1048CC1210FA}"/>
              </a:ext>
            </a:extLst>
          </p:cNvPr>
          <p:cNvCxnSpPr/>
          <p:nvPr/>
        </p:nvCxnSpPr>
        <p:spPr>
          <a:xfrm>
            <a:off x="4483262" y="3629657"/>
            <a:ext cx="6400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94592-D7DB-04E4-E99E-696CE8449300}"/>
              </a:ext>
            </a:extLst>
          </p:cNvPr>
          <p:cNvCxnSpPr/>
          <p:nvPr/>
        </p:nvCxnSpPr>
        <p:spPr>
          <a:xfrm>
            <a:off x="7381692" y="3016485"/>
            <a:ext cx="0" cy="12806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29;p37">
            <a:extLst>
              <a:ext uri="{FF2B5EF4-FFF2-40B4-BE49-F238E27FC236}">
                <a16:creationId xmlns:a16="http://schemas.microsoft.com/office/drawing/2014/main" id="{7E2788F3-12CE-5A25-00BD-8D75838B63D7}"/>
              </a:ext>
            </a:extLst>
          </p:cNvPr>
          <p:cNvSpPr txBox="1">
            <a:spLocks/>
          </p:cNvSpPr>
          <p:nvPr/>
        </p:nvSpPr>
        <p:spPr>
          <a:xfrm>
            <a:off x="3791540" y="2368791"/>
            <a:ext cx="1471358" cy="2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/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Tiêu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chí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lựa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chọn</a:t>
            </a:r>
            <a:endParaRPr lang="en-US" sz="1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/>
          <p:nvPr/>
        </p:nvSpPr>
        <p:spPr>
          <a:xfrm rot="5400000">
            <a:off x="-2048306" y="1815339"/>
            <a:ext cx="4988414" cy="3616860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5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5"/>
          <p:cNvSpPr txBox="1">
            <a:spLocks noGrp="1"/>
          </p:cNvSpPr>
          <p:nvPr>
            <p:ph type="title"/>
          </p:nvPr>
        </p:nvSpPr>
        <p:spPr>
          <a:xfrm>
            <a:off x="1112639" y="1670430"/>
            <a:ext cx="57024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Logistic Regresstion</a:t>
            </a:r>
            <a:endParaRPr sz="4000" dirty="0"/>
          </a:p>
        </p:txBody>
      </p:sp>
      <p:sp>
        <p:nvSpPr>
          <p:cNvPr id="783" name="Google Shape;783;p45"/>
          <p:cNvSpPr txBox="1">
            <a:spLocks noGrp="1"/>
          </p:cNvSpPr>
          <p:nvPr>
            <p:ph type="subTitle" idx="1"/>
          </p:nvPr>
        </p:nvSpPr>
        <p:spPr>
          <a:xfrm>
            <a:off x="1135167" y="2659494"/>
            <a:ext cx="5702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dirty="0"/>
          </a:p>
        </p:txBody>
      </p:sp>
      <p:sp>
        <p:nvSpPr>
          <p:cNvPr id="784" name="Google Shape;784;p45"/>
          <p:cNvSpPr/>
          <p:nvPr/>
        </p:nvSpPr>
        <p:spPr>
          <a:xfrm rot="1393865" flipH="1">
            <a:off x="4511780" y="-1014621"/>
            <a:ext cx="4612231" cy="3421842"/>
          </a:xfrm>
          <a:custGeom>
            <a:avLst/>
            <a:gdLst/>
            <a:ahLst/>
            <a:cxnLst/>
            <a:rect l="l" t="t" r="r" b="b"/>
            <a:pathLst>
              <a:path w="61280" h="45464" extrusionOk="0">
                <a:moveTo>
                  <a:pt x="13415" y="1"/>
                </a:moveTo>
                <a:cubicBezTo>
                  <a:pt x="12284" y="1"/>
                  <a:pt x="11104" y="309"/>
                  <a:pt x="9884" y="1020"/>
                </a:cubicBezTo>
                <a:cubicBezTo>
                  <a:pt x="8834" y="1628"/>
                  <a:pt x="7890" y="2461"/>
                  <a:pt x="7144" y="3420"/>
                </a:cubicBezTo>
                <a:cubicBezTo>
                  <a:pt x="4247" y="7114"/>
                  <a:pt x="4856" y="12020"/>
                  <a:pt x="6368" y="16166"/>
                </a:cubicBezTo>
                <a:cubicBezTo>
                  <a:pt x="7525" y="19322"/>
                  <a:pt x="7900" y="21514"/>
                  <a:pt x="6333" y="24685"/>
                </a:cubicBezTo>
                <a:cubicBezTo>
                  <a:pt x="4024" y="29353"/>
                  <a:pt x="0" y="32255"/>
                  <a:pt x="2370" y="37898"/>
                </a:cubicBezTo>
                <a:cubicBezTo>
                  <a:pt x="4263" y="42406"/>
                  <a:pt x="8693" y="45464"/>
                  <a:pt x="13450" y="45464"/>
                </a:cubicBezTo>
                <a:cubicBezTo>
                  <a:pt x="14481" y="45464"/>
                  <a:pt x="15528" y="45320"/>
                  <a:pt x="16567" y="45016"/>
                </a:cubicBezTo>
                <a:cubicBezTo>
                  <a:pt x="22169" y="43378"/>
                  <a:pt x="23676" y="37380"/>
                  <a:pt x="25751" y="32590"/>
                </a:cubicBezTo>
                <a:cubicBezTo>
                  <a:pt x="27480" y="28606"/>
                  <a:pt x="30625" y="25093"/>
                  <a:pt x="34488" y="25093"/>
                </a:cubicBezTo>
                <a:cubicBezTo>
                  <a:pt x="35943" y="25093"/>
                  <a:pt x="37500" y="25591"/>
                  <a:pt x="39121" y="26750"/>
                </a:cubicBezTo>
                <a:cubicBezTo>
                  <a:pt x="42558" y="29208"/>
                  <a:pt x="45266" y="33241"/>
                  <a:pt x="49393" y="33241"/>
                </a:cubicBezTo>
                <a:cubicBezTo>
                  <a:pt x="50335" y="33241"/>
                  <a:pt x="51351" y="33031"/>
                  <a:pt x="52466" y="32544"/>
                </a:cubicBezTo>
                <a:cubicBezTo>
                  <a:pt x="56419" y="30819"/>
                  <a:pt x="59600" y="26613"/>
                  <a:pt x="60331" y="22381"/>
                </a:cubicBezTo>
                <a:cubicBezTo>
                  <a:pt x="61279" y="16922"/>
                  <a:pt x="58687" y="11893"/>
                  <a:pt x="54693" y="8296"/>
                </a:cubicBezTo>
                <a:cubicBezTo>
                  <a:pt x="52060" y="5923"/>
                  <a:pt x="48635" y="4169"/>
                  <a:pt x="45042" y="4169"/>
                </a:cubicBezTo>
                <a:cubicBezTo>
                  <a:pt x="44786" y="4169"/>
                  <a:pt x="44529" y="4178"/>
                  <a:pt x="44271" y="4196"/>
                </a:cubicBezTo>
                <a:cubicBezTo>
                  <a:pt x="39202" y="4551"/>
                  <a:pt x="36554" y="8986"/>
                  <a:pt x="32261" y="11036"/>
                </a:cubicBezTo>
                <a:cubicBezTo>
                  <a:pt x="31469" y="11412"/>
                  <a:pt x="30706" y="11578"/>
                  <a:pt x="29973" y="11578"/>
                </a:cubicBezTo>
                <a:cubicBezTo>
                  <a:pt x="26183" y="11578"/>
                  <a:pt x="23177" y="7146"/>
                  <a:pt x="20941" y="4480"/>
                </a:cubicBezTo>
                <a:cubicBezTo>
                  <a:pt x="18882" y="2024"/>
                  <a:pt x="16312" y="1"/>
                  <a:pt x="13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5"/>
          <p:cNvSpPr/>
          <p:nvPr/>
        </p:nvSpPr>
        <p:spPr>
          <a:xfrm rot="5400000">
            <a:off x="4987569" y="3530989"/>
            <a:ext cx="4988414" cy="3616860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5"/>
          <p:cNvSpPr/>
          <p:nvPr/>
        </p:nvSpPr>
        <p:spPr>
          <a:xfrm rot="-2700000">
            <a:off x="7278509" y="1020841"/>
            <a:ext cx="4559520" cy="2012722"/>
          </a:xfrm>
          <a:custGeom>
            <a:avLst/>
            <a:gdLst/>
            <a:ahLst/>
            <a:cxnLst/>
            <a:rect l="l" t="t" r="r" b="b"/>
            <a:pathLst>
              <a:path w="60580" h="26742" extrusionOk="0">
                <a:moveTo>
                  <a:pt x="32779" y="1"/>
                </a:moveTo>
                <a:cubicBezTo>
                  <a:pt x="31782" y="1"/>
                  <a:pt x="30762" y="180"/>
                  <a:pt x="29749" y="566"/>
                </a:cubicBezTo>
                <a:cubicBezTo>
                  <a:pt x="23391" y="2992"/>
                  <a:pt x="19104" y="8974"/>
                  <a:pt x="12254" y="10572"/>
                </a:cubicBezTo>
                <a:cubicBezTo>
                  <a:pt x="11310" y="10793"/>
                  <a:pt x="10371" y="10849"/>
                  <a:pt x="9440" y="10849"/>
                </a:cubicBezTo>
                <a:cubicBezTo>
                  <a:pt x="8468" y="10849"/>
                  <a:pt x="7503" y="10788"/>
                  <a:pt x="6545" y="10788"/>
                </a:cubicBezTo>
                <a:cubicBezTo>
                  <a:pt x="6077" y="10788"/>
                  <a:pt x="5610" y="10803"/>
                  <a:pt x="5145" y="10846"/>
                </a:cubicBezTo>
                <a:cubicBezTo>
                  <a:pt x="4932" y="10867"/>
                  <a:pt x="4724" y="10892"/>
                  <a:pt x="4511" y="10922"/>
                </a:cubicBezTo>
                <a:cubicBezTo>
                  <a:pt x="457" y="11557"/>
                  <a:pt x="0" y="16747"/>
                  <a:pt x="1365" y="19812"/>
                </a:cubicBezTo>
                <a:cubicBezTo>
                  <a:pt x="2628" y="22638"/>
                  <a:pt x="5434" y="24379"/>
                  <a:pt x="8469" y="24643"/>
                </a:cubicBezTo>
                <a:cubicBezTo>
                  <a:pt x="8904" y="24680"/>
                  <a:pt x="9336" y="24699"/>
                  <a:pt x="9763" y="24699"/>
                </a:cubicBezTo>
                <a:cubicBezTo>
                  <a:pt x="17407" y="24699"/>
                  <a:pt x="23833" y="18836"/>
                  <a:pt x="29095" y="13911"/>
                </a:cubicBezTo>
                <a:cubicBezTo>
                  <a:pt x="30311" y="12773"/>
                  <a:pt x="31888" y="11597"/>
                  <a:pt x="33643" y="11597"/>
                </a:cubicBezTo>
                <a:cubicBezTo>
                  <a:pt x="33828" y="11597"/>
                  <a:pt x="34015" y="11610"/>
                  <a:pt x="34204" y="11638"/>
                </a:cubicBezTo>
                <a:cubicBezTo>
                  <a:pt x="36579" y="11983"/>
                  <a:pt x="39111" y="14931"/>
                  <a:pt x="40090" y="16935"/>
                </a:cubicBezTo>
                <a:cubicBezTo>
                  <a:pt x="41871" y="20593"/>
                  <a:pt x="43652" y="23090"/>
                  <a:pt x="47356" y="24962"/>
                </a:cubicBezTo>
                <a:cubicBezTo>
                  <a:pt x="49300" y="25946"/>
                  <a:pt x="51900" y="26741"/>
                  <a:pt x="54380" y="26741"/>
                </a:cubicBezTo>
                <a:cubicBezTo>
                  <a:pt x="56108" y="26741"/>
                  <a:pt x="57778" y="26355"/>
                  <a:pt x="59128" y="25378"/>
                </a:cubicBezTo>
                <a:cubicBezTo>
                  <a:pt x="60407" y="24455"/>
                  <a:pt x="60579" y="22273"/>
                  <a:pt x="60320" y="20857"/>
                </a:cubicBezTo>
                <a:cubicBezTo>
                  <a:pt x="59945" y="18792"/>
                  <a:pt x="58839" y="18143"/>
                  <a:pt x="56809" y="17980"/>
                </a:cubicBezTo>
                <a:cubicBezTo>
                  <a:pt x="53760" y="17732"/>
                  <a:pt x="50365" y="16595"/>
                  <a:pt x="47458" y="15677"/>
                </a:cubicBezTo>
                <a:cubicBezTo>
                  <a:pt x="43728" y="14494"/>
                  <a:pt x="42612" y="10146"/>
                  <a:pt x="41607" y="6858"/>
                </a:cubicBezTo>
                <a:cubicBezTo>
                  <a:pt x="40393" y="2879"/>
                  <a:pt x="36774" y="1"/>
                  <a:pt x="327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rot="5400000">
            <a:off x="8099250" y="370025"/>
            <a:ext cx="150451" cy="512600"/>
            <a:chOff x="2990775" y="3601075"/>
            <a:chExt cx="150451" cy="512600"/>
          </a:xfrm>
        </p:grpSpPr>
        <p:sp>
          <p:nvSpPr>
            <p:cNvPr id="788" name="Google Shape;788;p4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5"/>
          <p:cNvGrpSpPr/>
          <p:nvPr/>
        </p:nvGrpSpPr>
        <p:grpSpPr>
          <a:xfrm>
            <a:off x="6056650" y="3217175"/>
            <a:ext cx="780917" cy="739694"/>
            <a:chOff x="5397450" y="983750"/>
            <a:chExt cx="780917" cy="739694"/>
          </a:xfrm>
        </p:grpSpPr>
        <p:sp>
          <p:nvSpPr>
            <p:cNvPr id="799" name="Google Shape;799;p4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5"/>
          <p:cNvGrpSpPr/>
          <p:nvPr/>
        </p:nvGrpSpPr>
        <p:grpSpPr>
          <a:xfrm>
            <a:off x="8169000" y="3654300"/>
            <a:ext cx="791469" cy="739694"/>
            <a:chOff x="8352525" y="3155950"/>
            <a:chExt cx="791469" cy="739694"/>
          </a:xfrm>
        </p:grpSpPr>
        <p:sp>
          <p:nvSpPr>
            <p:cNvPr id="803" name="Google Shape;803;p4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5"/>
          <p:cNvGrpSpPr/>
          <p:nvPr/>
        </p:nvGrpSpPr>
        <p:grpSpPr>
          <a:xfrm>
            <a:off x="280705" y="3386957"/>
            <a:ext cx="791469" cy="739694"/>
            <a:chOff x="8352525" y="3155950"/>
            <a:chExt cx="791469" cy="739694"/>
          </a:xfrm>
        </p:grpSpPr>
        <p:sp>
          <p:nvSpPr>
            <p:cNvPr id="807" name="Google Shape;807;p4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5"/>
          <p:cNvGrpSpPr/>
          <p:nvPr/>
        </p:nvGrpSpPr>
        <p:grpSpPr>
          <a:xfrm>
            <a:off x="1774000" y="370025"/>
            <a:ext cx="150451" cy="512600"/>
            <a:chOff x="2990775" y="3601075"/>
            <a:chExt cx="150451" cy="512600"/>
          </a:xfrm>
        </p:grpSpPr>
        <p:sp>
          <p:nvSpPr>
            <p:cNvPr id="811" name="Google Shape;811;p4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866543" y="405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 Output</a:t>
            </a:r>
            <a:endParaRPr dirty="0"/>
          </a:p>
        </p:txBody>
      </p:sp>
      <p:sp>
        <p:nvSpPr>
          <p:cNvPr id="1147" name="Google Shape;1147;p55"/>
          <p:cNvSpPr/>
          <p:nvPr/>
        </p:nvSpPr>
        <p:spPr>
          <a:xfrm flipH="1">
            <a:off x="866543" y="2467137"/>
            <a:ext cx="794087" cy="52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Input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8" name="Google Shape;1148;p55"/>
          <p:cNvSpPr txBox="1"/>
          <p:nvPr/>
        </p:nvSpPr>
        <p:spPr>
          <a:xfrm>
            <a:off x="2417528" y="1264290"/>
            <a:ext cx="163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BMI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9" name="Google Shape;1149;p55"/>
          <p:cNvSpPr txBox="1"/>
          <p:nvPr/>
        </p:nvSpPr>
        <p:spPr>
          <a:xfrm>
            <a:off x="2403923" y="3788315"/>
            <a:ext cx="163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Ht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50" name="Google Shape;1150;p55"/>
          <p:cNvSpPr txBox="1"/>
          <p:nvPr/>
        </p:nvSpPr>
        <p:spPr>
          <a:xfrm>
            <a:off x="2429123" y="1536744"/>
            <a:ext cx="1634100" cy="40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Wt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cxnSp>
        <p:nvCxnSpPr>
          <p:cNvPr id="1160" name="Google Shape;1160;p55"/>
          <p:cNvCxnSpPr>
            <a:cxnSpLocks/>
          </p:cNvCxnSpPr>
          <p:nvPr/>
        </p:nvCxnSpPr>
        <p:spPr>
          <a:xfrm>
            <a:off x="1692005" y="2744540"/>
            <a:ext cx="725400" cy="1250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61" name="Google Shape;1161;p55"/>
          <p:cNvGrpSpPr/>
          <p:nvPr/>
        </p:nvGrpSpPr>
        <p:grpSpPr>
          <a:xfrm rot="10800000">
            <a:off x="8227103" y="2420340"/>
            <a:ext cx="604586" cy="572671"/>
            <a:chOff x="5397450" y="983750"/>
            <a:chExt cx="780917" cy="739694"/>
          </a:xfrm>
        </p:grpSpPr>
        <p:sp>
          <p:nvSpPr>
            <p:cNvPr id="1162" name="Google Shape;1162;p55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5"/>
          <p:cNvGrpSpPr/>
          <p:nvPr/>
        </p:nvGrpSpPr>
        <p:grpSpPr>
          <a:xfrm rot="10800000">
            <a:off x="713212" y="120125"/>
            <a:ext cx="791469" cy="739694"/>
            <a:chOff x="8352525" y="3155950"/>
            <a:chExt cx="791469" cy="739694"/>
          </a:xfrm>
        </p:grpSpPr>
        <p:sp>
          <p:nvSpPr>
            <p:cNvPr id="1166" name="Google Shape;1166;p5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55"/>
          <p:cNvGrpSpPr/>
          <p:nvPr/>
        </p:nvGrpSpPr>
        <p:grpSpPr>
          <a:xfrm rot="5400000">
            <a:off x="424588" y="3923475"/>
            <a:ext cx="150451" cy="512600"/>
            <a:chOff x="2990775" y="3601075"/>
            <a:chExt cx="150451" cy="512600"/>
          </a:xfrm>
        </p:grpSpPr>
        <p:sp>
          <p:nvSpPr>
            <p:cNvPr id="1170" name="Google Shape;1170;p5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0" name="Google Shape;1180;p55"/>
          <p:cNvCxnSpPr/>
          <p:nvPr/>
        </p:nvCxnSpPr>
        <p:spPr>
          <a:xfrm rot="10800000" flipH="1">
            <a:off x="1692005" y="1494140"/>
            <a:ext cx="725400" cy="1250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150;p55">
            <a:extLst>
              <a:ext uri="{FF2B5EF4-FFF2-40B4-BE49-F238E27FC236}">
                <a16:creationId xmlns:a16="http://schemas.microsoft.com/office/drawing/2014/main" id="{95D45CD8-F184-DDAD-5A77-098ED2FF2526}"/>
              </a:ext>
            </a:extLst>
          </p:cNvPr>
          <p:cNvSpPr txBox="1"/>
          <p:nvPr/>
        </p:nvSpPr>
        <p:spPr>
          <a:xfrm>
            <a:off x="2417405" y="1784860"/>
            <a:ext cx="1758129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Medical_History_23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3" name="Google Shape;1150;p55">
            <a:extLst>
              <a:ext uri="{FF2B5EF4-FFF2-40B4-BE49-F238E27FC236}">
                <a16:creationId xmlns:a16="http://schemas.microsoft.com/office/drawing/2014/main" id="{37CB436B-4F01-8BC7-4A36-60F1C9A24593}"/>
              </a:ext>
            </a:extLst>
          </p:cNvPr>
          <p:cNvSpPr txBox="1"/>
          <p:nvPr/>
        </p:nvSpPr>
        <p:spPr>
          <a:xfrm>
            <a:off x="2403926" y="2069165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Medical_Keyword_15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4" name="Google Shape;1150;p55">
            <a:extLst>
              <a:ext uri="{FF2B5EF4-FFF2-40B4-BE49-F238E27FC236}">
                <a16:creationId xmlns:a16="http://schemas.microsoft.com/office/drawing/2014/main" id="{7C80E64A-7276-5F06-C558-E53C82001229}"/>
              </a:ext>
            </a:extLst>
          </p:cNvPr>
          <p:cNvSpPr txBox="1"/>
          <p:nvPr/>
        </p:nvSpPr>
        <p:spPr>
          <a:xfrm>
            <a:off x="2403926" y="2388015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Medical_History_4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5" name="Google Shape;1150;p55">
            <a:extLst>
              <a:ext uri="{FF2B5EF4-FFF2-40B4-BE49-F238E27FC236}">
                <a16:creationId xmlns:a16="http://schemas.microsoft.com/office/drawing/2014/main" id="{CC8AE96A-5EDB-EF29-ECE5-134A878FA2A7}"/>
              </a:ext>
            </a:extLst>
          </p:cNvPr>
          <p:cNvSpPr txBox="1"/>
          <p:nvPr/>
        </p:nvSpPr>
        <p:spPr>
          <a:xfrm>
            <a:off x="2412359" y="2647409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Ins_Age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6" name="Google Shape;1150;p55">
            <a:extLst>
              <a:ext uri="{FF2B5EF4-FFF2-40B4-BE49-F238E27FC236}">
                <a16:creationId xmlns:a16="http://schemas.microsoft.com/office/drawing/2014/main" id="{C7DC72DD-A85C-A030-8870-70A68FD15ED2}"/>
              </a:ext>
            </a:extLst>
          </p:cNvPr>
          <p:cNvSpPr txBox="1"/>
          <p:nvPr/>
        </p:nvSpPr>
        <p:spPr>
          <a:xfrm>
            <a:off x="2403925" y="3237225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Product_Info_4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" name="Google Shape;1150;p55">
            <a:extLst>
              <a:ext uri="{FF2B5EF4-FFF2-40B4-BE49-F238E27FC236}">
                <a16:creationId xmlns:a16="http://schemas.microsoft.com/office/drawing/2014/main" id="{7C4867DE-FB5D-FC12-864D-78DC0A474A21}"/>
              </a:ext>
            </a:extLst>
          </p:cNvPr>
          <p:cNvSpPr txBox="1"/>
          <p:nvPr/>
        </p:nvSpPr>
        <p:spPr>
          <a:xfrm>
            <a:off x="2403925" y="2940282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InsuredInfo_6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" name="Google Shape;1150;p55">
            <a:extLst>
              <a:ext uri="{FF2B5EF4-FFF2-40B4-BE49-F238E27FC236}">
                <a16:creationId xmlns:a16="http://schemas.microsoft.com/office/drawing/2014/main" id="{02CFF837-E5F5-2D3C-D322-F6A325CBF95F}"/>
              </a:ext>
            </a:extLst>
          </p:cNvPr>
          <p:cNvSpPr txBox="1"/>
          <p:nvPr/>
        </p:nvSpPr>
        <p:spPr>
          <a:xfrm>
            <a:off x="2403924" y="3505200"/>
            <a:ext cx="1885297" cy="4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Medical_Keyword_3</a:t>
            </a:r>
            <a:endParaRPr dirty="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pSp>
        <p:nvGrpSpPr>
          <p:cNvPr id="9" name="Google Shape;6511;p77">
            <a:extLst>
              <a:ext uri="{FF2B5EF4-FFF2-40B4-BE49-F238E27FC236}">
                <a16:creationId xmlns:a16="http://schemas.microsoft.com/office/drawing/2014/main" id="{AF953DB2-12FB-6D3C-32A5-BE8D0A535011}"/>
              </a:ext>
            </a:extLst>
          </p:cNvPr>
          <p:cNvGrpSpPr/>
          <p:nvPr/>
        </p:nvGrpSpPr>
        <p:grpSpPr>
          <a:xfrm>
            <a:off x="4737066" y="2423235"/>
            <a:ext cx="438723" cy="470506"/>
            <a:chOff x="-63679950" y="4093450"/>
            <a:chExt cx="320600" cy="317650"/>
          </a:xfrm>
          <a:solidFill>
            <a:srgbClr val="033957"/>
          </a:solidFill>
        </p:grpSpPr>
        <p:sp>
          <p:nvSpPr>
            <p:cNvPr id="10" name="Google Shape;6512;p77">
              <a:extLst>
                <a:ext uri="{FF2B5EF4-FFF2-40B4-BE49-F238E27FC236}">
                  <a16:creationId xmlns:a16="http://schemas.microsoft.com/office/drawing/2014/main" id="{552A7472-AF4D-EB64-1E04-C215A0BED538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13;p77">
              <a:extLst>
                <a:ext uri="{FF2B5EF4-FFF2-40B4-BE49-F238E27FC236}">
                  <a16:creationId xmlns:a16="http://schemas.microsoft.com/office/drawing/2014/main" id="{0CA83D3D-82F9-4E79-84C7-BC3C90FCB293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14;p77">
              <a:extLst>
                <a:ext uri="{FF2B5EF4-FFF2-40B4-BE49-F238E27FC236}">
                  <a16:creationId xmlns:a16="http://schemas.microsoft.com/office/drawing/2014/main" id="{0E6868C5-8625-0821-528C-BBE175012229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147;p55">
            <a:extLst>
              <a:ext uri="{FF2B5EF4-FFF2-40B4-BE49-F238E27FC236}">
                <a16:creationId xmlns:a16="http://schemas.microsoft.com/office/drawing/2014/main" id="{CB2C6DE1-4CC2-86AF-CECF-EAD140AE7F1E}"/>
              </a:ext>
            </a:extLst>
          </p:cNvPr>
          <p:cNvSpPr/>
          <p:nvPr/>
        </p:nvSpPr>
        <p:spPr>
          <a:xfrm flipH="1">
            <a:off x="5650803" y="2497490"/>
            <a:ext cx="955321" cy="52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Output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288D9B-F0E8-1F81-795B-2C6B29C38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9"/>
          <a:stretch/>
        </p:blipFill>
        <p:spPr>
          <a:xfrm>
            <a:off x="6524657" y="1784860"/>
            <a:ext cx="514792" cy="1970658"/>
          </a:xfrm>
          <a:prstGeom prst="rect">
            <a:avLst/>
          </a:prstGeom>
        </p:spPr>
      </p:pic>
      <p:sp>
        <p:nvSpPr>
          <p:cNvPr id="30" name="Google Shape;1148;p55">
            <a:extLst>
              <a:ext uri="{FF2B5EF4-FFF2-40B4-BE49-F238E27FC236}">
                <a16:creationId xmlns:a16="http://schemas.microsoft.com/office/drawing/2014/main" id="{BED6936D-B8DF-4EE7-AEF5-21D679788010}"/>
              </a:ext>
            </a:extLst>
          </p:cNvPr>
          <p:cNvSpPr txBox="1"/>
          <p:nvPr/>
        </p:nvSpPr>
        <p:spPr>
          <a:xfrm>
            <a:off x="7037990" y="1704570"/>
            <a:ext cx="163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Rủi ro thấp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1" name="Google Shape;1148;p55">
            <a:extLst>
              <a:ext uri="{FF2B5EF4-FFF2-40B4-BE49-F238E27FC236}">
                <a16:creationId xmlns:a16="http://schemas.microsoft.com/office/drawing/2014/main" id="{481DD3CC-F70E-A55D-4369-1448A397A352}"/>
              </a:ext>
            </a:extLst>
          </p:cNvPr>
          <p:cNvSpPr txBox="1"/>
          <p:nvPr/>
        </p:nvSpPr>
        <p:spPr>
          <a:xfrm>
            <a:off x="7037990" y="3318621"/>
            <a:ext cx="1634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Rủi ro cao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Biến</a:t>
            </a:r>
            <a:r>
              <a:rPr lang="en-US" dirty="0"/>
              <a:t> Quan </a:t>
            </a:r>
            <a:r>
              <a:rPr lang="en-US" dirty="0" err="1"/>
              <a:t>Trọng</a:t>
            </a:r>
            <a:endParaRPr dirty="0"/>
          </a:p>
        </p:txBody>
      </p:sp>
      <p:grpSp>
        <p:nvGrpSpPr>
          <p:cNvPr id="956" name="Google Shape;956;p49"/>
          <p:cNvGrpSpPr/>
          <p:nvPr/>
        </p:nvGrpSpPr>
        <p:grpSpPr>
          <a:xfrm>
            <a:off x="8172241" y="1197315"/>
            <a:ext cx="604586" cy="572671"/>
            <a:chOff x="5397450" y="983750"/>
            <a:chExt cx="780917" cy="739694"/>
          </a:xfrm>
        </p:grpSpPr>
        <p:sp>
          <p:nvSpPr>
            <p:cNvPr id="957" name="Google Shape;957;p49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9"/>
          <p:cNvGrpSpPr/>
          <p:nvPr/>
        </p:nvGrpSpPr>
        <p:grpSpPr>
          <a:xfrm rot="5400000">
            <a:off x="3353" y="1022308"/>
            <a:ext cx="791469" cy="739694"/>
            <a:chOff x="8352525" y="3155950"/>
            <a:chExt cx="791469" cy="739694"/>
          </a:xfrm>
        </p:grpSpPr>
        <p:sp>
          <p:nvSpPr>
            <p:cNvPr id="961" name="Google Shape;961;p49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9"/>
          <p:cNvGrpSpPr/>
          <p:nvPr/>
        </p:nvGrpSpPr>
        <p:grpSpPr>
          <a:xfrm rot="5400000">
            <a:off x="413963" y="3926925"/>
            <a:ext cx="150451" cy="512600"/>
            <a:chOff x="2990775" y="3601075"/>
            <a:chExt cx="150451" cy="512600"/>
          </a:xfrm>
        </p:grpSpPr>
        <p:sp>
          <p:nvSpPr>
            <p:cNvPr id="965" name="Google Shape;965;p49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47;p55">
            <a:extLst>
              <a:ext uri="{FF2B5EF4-FFF2-40B4-BE49-F238E27FC236}">
                <a16:creationId xmlns:a16="http://schemas.microsoft.com/office/drawing/2014/main" id="{BD504630-B0D4-8203-927D-AD1087E045A5}"/>
              </a:ext>
            </a:extLst>
          </p:cNvPr>
          <p:cNvSpPr/>
          <p:nvPr/>
        </p:nvSpPr>
        <p:spPr>
          <a:xfrm flipH="1">
            <a:off x="5109782" y="2951456"/>
            <a:ext cx="2521438" cy="524420"/>
          </a:xfrm>
          <a:prstGeom prst="rect">
            <a:avLst/>
          </a:prstGeom>
          <a:solidFill>
            <a:srgbClr val="B3C9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Medical_Keyword_15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" name="Google Shape;1147;p55">
            <a:extLst>
              <a:ext uri="{FF2B5EF4-FFF2-40B4-BE49-F238E27FC236}">
                <a16:creationId xmlns:a16="http://schemas.microsoft.com/office/drawing/2014/main" id="{B86117F5-B51A-C40F-3F68-B2B6335DAA54}"/>
              </a:ext>
            </a:extLst>
          </p:cNvPr>
          <p:cNvSpPr/>
          <p:nvPr/>
        </p:nvSpPr>
        <p:spPr>
          <a:xfrm flipH="1">
            <a:off x="1665181" y="2951456"/>
            <a:ext cx="2369038" cy="524420"/>
          </a:xfrm>
          <a:prstGeom prst="rect">
            <a:avLst/>
          </a:prstGeom>
          <a:solidFill>
            <a:srgbClr val="B3C9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Medical_History_4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" name="Google Shape;1147;p55">
            <a:extLst>
              <a:ext uri="{FF2B5EF4-FFF2-40B4-BE49-F238E27FC236}">
                <a16:creationId xmlns:a16="http://schemas.microsoft.com/office/drawing/2014/main" id="{4AAFE01E-37E2-CAEF-F4EE-A746E6B66784}"/>
              </a:ext>
            </a:extLst>
          </p:cNvPr>
          <p:cNvSpPr/>
          <p:nvPr/>
        </p:nvSpPr>
        <p:spPr>
          <a:xfrm flipH="1">
            <a:off x="5244874" y="1667625"/>
            <a:ext cx="2732634" cy="519079"/>
          </a:xfrm>
          <a:prstGeom prst="rect">
            <a:avLst/>
          </a:prstGeom>
          <a:solidFill>
            <a:srgbClr val="B3C9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Medical_Histor_23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" name="Google Shape;1147;p55">
            <a:extLst>
              <a:ext uri="{FF2B5EF4-FFF2-40B4-BE49-F238E27FC236}">
                <a16:creationId xmlns:a16="http://schemas.microsoft.com/office/drawing/2014/main" id="{8ED56DEC-0B62-24E0-F73E-C7B20AAAA810}"/>
              </a:ext>
            </a:extLst>
          </p:cNvPr>
          <p:cNvSpPr/>
          <p:nvPr/>
        </p:nvSpPr>
        <p:spPr>
          <a:xfrm flipH="1">
            <a:off x="1374664" y="1667625"/>
            <a:ext cx="955321" cy="524420"/>
          </a:xfrm>
          <a:prstGeom prst="rect">
            <a:avLst/>
          </a:prstGeom>
          <a:solidFill>
            <a:srgbClr val="B3C9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highlight>
                  <a:srgbClr val="B3C9E1"/>
                </a:highlight>
                <a:latin typeface="Chivo"/>
                <a:ea typeface="Chivo"/>
                <a:cs typeface="Chivo"/>
                <a:sym typeface="Chivo"/>
              </a:rPr>
              <a:t>BMI</a:t>
            </a:r>
            <a:endParaRPr sz="1600" b="1" dirty="0">
              <a:solidFill>
                <a:schemeClr val="dk1"/>
              </a:solidFill>
              <a:highlight>
                <a:srgbClr val="B3C9E1"/>
              </a:highligh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" name="Google Shape;1147;p55">
            <a:extLst>
              <a:ext uri="{FF2B5EF4-FFF2-40B4-BE49-F238E27FC236}">
                <a16:creationId xmlns:a16="http://schemas.microsoft.com/office/drawing/2014/main" id="{9245ED9F-5161-E2C0-9AA1-BE5C4F11E898}"/>
              </a:ext>
            </a:extLst>
          </p:cNvPr>
          <p:cNvSpPr/>
          <p:nvPr/>
        </p:nvSpPr>
        <p:spPr>
          <a:xfrm flipH="1">
            <a:off x="3309769" y="1667625"/>
            <a:ext cx="955321" cy="524420"/>
          </a:xfrm>
          <a:prstGeom prst="rect">
            <a:avLst/>
          </a:prstGeom>
          <a:solidFill>
            <a:srgbClr val="B3C9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Ht</a:t>
            </a:r>
            <a:endParaRPr sz="16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grpSp>
        <p:nvGrpSpPr>
          <p:cNvPr id="739" name="Google Shape;739;p43"/>
          <p:cNvGrpSpPr/>
          <p:nvPr/>
        </p:nvGrpSpPr>
        <p:grpSpPr>
          <a:xfrm>
            <a:off x="7892273" y="153182"/>
            <a:ext cx="150451" cy="512600"/>
            <a:chOff x="2990775" y="3601075"/>
            <a:chExt cx="150451" cy="512600"/>
          </a:xfrm>
        </p:grpSpPr>
        <p:sp>
          <p:nvSpPr>
            <p:cNvPr id="740" name="Google Shape;740;p43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8065A1D-408C-FB78-CFBF-F3F5E5B4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06" y="1443707"/>
            <a:ext cx="4427873" cy="2957186"/>
          </a:xfrm>
          <a:prstGeom prst="rect">
            <a:avLst/>
          </a:prstGeom>
        </p:spPr>
      </p:pic>
      <p:sp>
        <p:nvSpPr>
          <p:cNvPr id="28" name="Google Shape;1148;p55">
            <a:extLst>
              <a:ext uri="{FF2B5EF4-FFF2-40B4-BE49-F238E27FC236}">
                <a16:creationId xmlns:a16="http://schemas.microsoft.com/office/drawing/2014/main" id="{E83869C9-B427-A76A-8CF2-0811870D9EDA}"/>
              </a:ext>
            </a:extLst>
          </p:cNvPr>
          <p:cNvSpPr txBox="1"/>
          <p:nvPr/>
        </p:nvSpPr>
        <p:spPr>
          <a:xfrm>
            <a:off x="1203306" y="969107"/>
            <a:ext cx="2286654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Accuracy : </a:t>
            </a:r>
            <a:r>
              <a:rPr lang="vi-VN" dirty="0">
                <a:solidFill>
                  <a:srgbClr val="C00000"/>
                </a:solidFill>
                <a:latin typeface="Chivo"/>
                <a:ea typeface="Chivo"/>
                <a:cs typeface="Chivo"/>
                <a:sym typeface="Chivo"/>
              </a:rPr>
              <a:t>78,3%</a:t>
            </a:r>
            <a:endParaRPr dirty="0">
              <a:solidFill>
                <a:srgbClr val="C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9" name="Google Shape;1148;p55">
            <a:extLst>
              <a:ext uri="{FF2B5EF4-FFF2-40B4-BE49-F238E27FC236}">
                <a16:creationId xmlns:a16="http://schemas.microsoft.com/office/drawing/2014/main" id="{7E1B7DC2-1BC0-B457-DA63-C449F5B66030}"/>
              </a:ext>
            </a:extLst>
          </p:cNvPr>
          <p:cNvSpPr txBox="1"/>
          <p:nvPr/>
        </p:nvSpPr>
        <p:spPr>
          <a:xfrm>
            <a:off x="5752446" y="1929776"/>
            <a:ext cx="3742074" cy="198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Nhóm rủi ro thấp: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Dự đoán đúng 10211 người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Dự đoán sai 1752 người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vi-VN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Nhóm rủi ro cao: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Dự đoán đúng 3739 người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Dự đoán sai 2113 người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ROC</a:t>
            </a:r>
            <a:endParaRPr dirty="0"/>
          </a:p>
        </p:txBody>
      </p:sp>
      <p:grpSp>
        <p:nvGrpSpPr>
          <p:cNvPr id="1032" name="Google Shape;1032;p51"/>
          <p:cNvGrpSpPr/>
          <p:nvPr/>
        </p:nvGrpSpPr>
        <p:grpSpPr>
          <a:xfrm rot="10800000">
            <a:off x="410928" y="286190"/>
            <a:ext cx="604586" cy="572671"/>
            <a:chOff x="5397450" y="983750"/>
            <a:chExt cx="780917" cy="739694"/>
          </a:xfrm>
        </p:grpSpPr>
        <p:sp>
          <p:nvSpPr>
            <p:cNvPr id="1033" name="Google Shape;1033;p51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/>
          <p:cNvGrpSpPr/>
          <p:nvPr/>
        </p:nvGrpSpPr>
        <p:grpSpPr>
          <a:xfrm rot="10800000">
            <a:off x="8179488" y="1730000"/>
            <a:ext cx="791469" cy="739694"/>
            <a:chOff x="8352525" y="3155950"/>
            <a:chExt cx="791469" cy="739694"/>
          </a:xfrm>
        </p:grpSpPr>
        <p:sp>
          <p:nvSpPr>
            <p:cNvPr id="1037" name="Google Shape;1037;p51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51"/>
          <p:cNvGrpSpPr/>
          <p:nvPr/>
        </p:nvGrpSpPr>
        <p:grpSpPr>
          <a:xfrm rot="5400000">
            <a:off x="541588" y="2467350"/>
            <a:ext cx="150451" cy="512600"/>
            <a:chOff x="2990775" y="3601075"/>
            <a:chExt cx="150451" cy="512600"/>
          </a:xfrm>
        </p:grpSpPr>
        <p:sp>
          <p:nvSpPr>
            <p:cNvPr id="1041" name="Google Shape;1041;p51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A2B8EC-CF26-FCA6-80FF-EB3899F4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74" y="1405696"/>
            <a:ext cx="4857027" cy="278524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9AA480A-8186-234B-071F-5182EF8C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278" y="1771532"/>
            <a:ext cx="215243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ivo" panose="020B0604020202020204" charset="0"/>
              </a:rPr>
              <a:t>AUC càng cao thì khả năng phân loại của mô hình càng tốt.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ivo" panose="020B0604020202020204" charset="0"/>
              </a:rPr>
              <a:t>Có AUC là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hivo" panose="020B0604020202020204" charset="0"/>
              </a:rPr>
              <a:t>0,854</a:t>
            </a:r>
            <a:r>
              <a:rPr lang="vi-VN" altLang="vi-VN" dirty="0">
                <a:solidFill>
                  <a:schemeClr val="tx1"/>
                </a:solidFill>
                <a:latin typeface="Chivo" panose="020B060402020202020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ivo" panose="020B060402020202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ivo" panose="020B0604020202020204" charset="0"/>
                <a:sym typeface="Wingdings" panose="05000000000000000000" pitchFamily="2" charset="2"/>
              </a:rPr>
              <a:t>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ivo" panose="020B0604020202020204" charset="0"/>
                <a:sym typeface="Wingdings" panose="05000000000000000000" pitchFamily="2" charset="2"/>
              </a:rPr>
              <a:t> </a:t>
            </a:r>
            <a:r>
              <a:rPr kumimoji="0" lang="vi-VN" altLang="vi-V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ivo" panose="020B0604020202020204" charset="0"/>
                <a:sym typeface="Wingdings" panose="05000000000000000000" pitchFamily="2" charset="2"/>
              </a:rPr>
              <a:t>Khả năng phân loại tốt</a:t>
            </a:r>
            <a:endParaRPr kumimoji="0" lang="vi-VN" altLang="vi-VN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dirty="0"/>
          </a:p>
        </p:txBody>
      </p:sp>
      <p:sp>
        <p:nvSpPr>
          <p:cNvPr id="452" name="Google Shape;452;p35"/>
          <p:cNvSpPr txBox="1">
            <a:spLocks noGrp="1"/>
          </p:cNvSpPr>
          <p:nvPr>
            <p:ph type="title" idx="5"/>
          </p:nvPr>
        </p:nvSpPr>
        <p:spPr>
          <a:xfrm>
            <a:off x="2259125" y="1303900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title" idx="7"/>
          </p:nvPr>
        </p:nvSpPr>
        <p:spPr>
          <a:xfrm>
            <a:off x="5930276" y="1303900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8"/>
          </p:nvPr>
        </p:nvSpPr>
        <p:spPr>
          <a:xfrm>
            <a:off x="5930276" y="2915396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6"/>
          </p:nvPr>
        </p:nvSpPr>
        <p:spPr>
          <a:xfrm>
            <a:off x="2259126" y="2915396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subTitle" idx="9"/>
          </p:nvPr>
        </p:nvSpPr>
        <p:spPr>
          <a:xfrm>
            <a:off x="1219925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Quan</a:t>
            </a:r>
            <a:endParaRPr dirty="0"/>
          </a:p>
        </p:txBody>
      </p:sp>
      <p:sp>
        <p:nvSpPr>
          <p:cNvPr id="457" name="Google Shape;457;p35"/>
          <p:cNvSpPr txBox="1">
            <a:spLocks noGrp="1"/>
          </p:cNvSpPr>
          <p:nvPr>
            <p:ph type="subTitle" idx="13"/>
          </p:nvPr>
        </p:nvSpPr>
        <p:spPr>
          <a:xfrm>
            <a:off x="4891078" y="1839700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14"/>
          </p:nvPr>
        </p:nvSpPr>
        <p:spPr>
          <a:xfrm>
            <a:off x="1219925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Xử Lý Dữ Liệu</a:t>
            </a:r>
            <a:r>
              <a:rPr lang="en" dirty="0"/>
              <a:t> 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5"/>
          </p:nvPr>
        </p:nvSpPr>
        <p:spPr>
          <a:xfrm>
            <a:off x="4891078" y="3451025"/>
            <a:ext cx="30330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Hình</a:t>
            </a:r>
            <a:endParaRPr dirty="0"/>
          </a:p>
        </p:txBody>
      </p:sp>
      <p:grpSp>
        <p:nvGrpSpPr>
          <p:cNvPr id="460" name="Google Shape;460;p35"/>
          <p:cNvGrpSpPr/>
          <p:nvPr/>
        </p:nvGrpSpPr>
        <p:grpSpPr>
          <a:xfrm rot="10800000">
            <a:off x="8254975" y="169650"/>
            <a:ext cx="791469" cy="739694"/>
            <a:chOff x="8352525" y="3155950"/>
            <a:chExt cx="791469" cy="739694"/>
          </a:xfrm>
        </p:grpSpPr>
        <p:sp>
          <p:nvSpPr>
            <p:cNvPr id="461" name="Google Shape;461;p35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5"/>
          <p:cNvGrpSpPr/>
          <p:nvPr/>
        </p:nvGrpSpPr>
        <p:grpSpPr>
          <a:xfrm rot="5400000">
            <a:off x="330800" y="1420975"/>
            <a:ext cx="150451" cy="512600"/>
            <a:chOff x="2990775" y="3601075"/>
            <a:chExt cx="150451" cy="512600"/>
          </a:xfrm>
        </p:grpSpPr>
        <p:sp>
          <p:nvSpPr>
            <p:cNvPr id="465" name="Google Shape;465;p35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452" grpId="0"/>
      <p:bldP spid="453" grpId="0"/>
      <p:bldP spid="454" grpId="0"/>
      <p:bldP spid="455" grpId="0"/>
      <p:bldP spid="456" grpId="0" build="p"/>
      <p:bldP spid="457" grpId="0" build="p"/>
      <p:bldP spid="458" grpId="0" build="p"/>
      <p:bldP spid="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>
            <a:spLocks noGrp="1"/>
          </p:cNvSpPr>
          <p:nvPr>
            <p:ph type="title"/>
          </p:nvPr>
        </p:nvSpPr>
        <p:spPr>
          <a:xfrm>
            <a:off x="720000" y="438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Business</a:t>
            </a:r>
            <a:r>
              <a:rPr lang="vi-VN" dirty="0"/>
              <a:t> </a:t>
            </a:r>
            <a:r>
              <a:rPr lang="vi-VN" dirty="0" err="1"/>
              <a:t>Value</a:t>
            </a:r>
            <a:endParaRPr dirty="0"/>
          </a:p>
        </p:txBody>
      </p:sp>
      <p:grpSp>
        <p:nvGrpSpPr>
          <p:cNvPr id="692" name="Google Shape;692;p42"/>
          <p:cNvGrpSpPr/>
          <p:nvPr/>
        </p:nvGrpSpPr>
        <p:grpSpPr>
          <a:xfrm rot="5400000">
            <a:off x="1666108" y="103351"/>
            <a:ext cx="791469" cy="739694"/>
            <a:chOff x="8352525" y="3155950"/>
            <a:chExt cx="791469" cy="739694"/>
          </a:xfrm>
        </p:grpSpPr>
        <p:sp>
          <p:nvSpPr>
            <p:cNvPr id="693" name="Google Shape;693;p42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2"/>
          <p:cNvGrpSpPr/>
          <p:nvPr/>
        </p:nvGrpSpPr>
        <p:grpSpPr>
          <a:xfrm rot="5400000">
            <a:off x="413963" y="3926925"/>
            <a:ext cx="150451" cy="512600"/>
            <a:chOff x="2990775" y="3601075"/>
            <a:chExt cx="150451" cy="512600"/>
          </a:xfrm>
        </p:grpSpPr>
        <p:sp>
          <p:nvSpPr>
            <p:cNvPr id="697" name="Google Shape;697;p42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83;p45">
            <a:extLst>
              <a:ext uri="{FF2B5EF4-FFF2-40B4-BE49-F238E27FC236}">
                <a16:creationId xmlns:a16="http://schemas.microsoft.com/office/drawing/2014/main" id="{7293F5ED-6B7A-0420-457E-A1E480D2904E}"/>
              </a:ext>
            </a:extLst>
          </p:cNvPr>
          <p:cNvSpPr txBox="1">
            <a:spLocks/>
          </p:cNvSpPr>
          <p:nvPr/>
        </p:nvSpPr>
        <p:spPr>
          <a:xfrm>
            <a:off x="1044602" y="1154197"/>
            <a:ext cx="3695576" cy="64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None/>
              <a:defRPr sz="14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Tổng dữ liệu trên tập kiểm tra: </a:t>
            </a:r>
            <a:r>
              <a:rPr lang="vi-VN" dirty="0">
                <a:solidFill>
                  <a:srgbClr val="C00000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17814</a:t>
            </a:r>
          </a:p>
          <a:p>
            <a:pPr marL="0" indent="0" algn="l">
              <a:lnSpc>
                <a:spcPct val="150000"/>
              </a:lnSpc>
            </a:pPr>
            <a:r>
              <a:rPr lang="vi-VN" dirty="0">
                <a:solidFill>
                  <a:schemeClr val="tx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Cải thiện độ chính xác: </a:t>
            </a:r>
            <a:r>
              <a:rPr lang="vi-VN" dirty="0">
                <a:solidFill>
                  <a:srgbClr val="C00000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42,1%</a:t>
            </a:r>
            <a:r>
              <a:rPr lang="vi-VN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0749F3B-A831-6E9C-210C-EAAFB20C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70426"/>
              </p:ext>
            </p:extLst>
          </p:nvPr>
        </p:nvGraphicFramePr>
        <p:xfrm>
          <a:off x="5304174" y="2369110"/>
          <a:ext cx="3044374" cy="2099963"/>
        </p:xfrm>
        <a:graphic>
          <a:graphicData uri="http://schemas.openxmlformats.org/drawingml/2006/table">
            <a:tbl>
              <a:tblPr firstRow="1" bandRow="1">
                <a:tableStyleId>{637EA9A5-E42B-4BE0-B3A3-38DBA72BCFAD}</a:tableStyleId>
              </a:tblPr>
              <a:tblGrid>
                <a:gridCol w="1522187">
                  <a:extLst>
                    <a:ext uri="{9D8B030D-6E8A-4147-A177-3AD203B41FA5}">
                      <a16:colId xmlns:a16="http://schemas.microsoft.com/office/drawing/2014/main" val="2592688853"/>
                    </a:ext>
                  </a:extLst>
                </a:gridCol>
                <a:gridCol w="1522187">
                  <a:extLst>
                    <a:ext uri="{9D8B030D-6E8A-4147-A177-3AD203B41FA5}">
                      <a16:colId xmlns:a16="http://schemas.microsoft.com/office/drawing/2014/main" val="1661513850"/>
                    </a:ext>
                  </a:extLst>
                </a:gridCol>
              </a:tblGrid>
              <a:tr h="367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After</a:t>
                      </a:r>
                      <a:endParaRPr lang="vi-VN" b="1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Cases</a:t>
                      </a:r>
                      <a:endParaRPr lang="vi-VN" b="1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340826"/>
                  </a:ext>
                </a:extLst>
              </a:tr>
              <a:tr h="1718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sai</a:t>
                      </a:r>
                      <a:endParaRPr lang="en-US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Accuracy</a:t>
                      </a:r>
                      <a:endParaRPr lang="vi-VN" dirty="0"/>
                    </a:p>
                    <a:p>
                      <a:pPr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13950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3864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78,3%</a:t>
                      </a:r>
                      <a:endParaRPr lang="vi-VN" b="1" dirty="0">
                        <a:solidFill>
                          <a:srgbClr val="C00000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02814"/>
                  </a:ext>
                </a:extLst>
              </a:tr>
            </a:tbl>
          </a:graphicData>
        </a:graphic>
      </p:graphicFrame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EE89DA6-5986-72D3-A6AB-741D4E37729B}"/>
              </a:ext>
            </a:extLst>
          </p:cNvPr>
          <p:cNvSpPr/>
          <p:nvPr/>
        </p:nvSpPr>
        <p:spPr>
          <a:xfrm>
            <a:off x="4557323" y="3121542"/>
            <a:ext cx="260005" cy="49145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999A945-F918-0DA6-BA52-5C980CC4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5914"/>
              </p:ext>
            </p:extLst>
          </p:nvPr>
        </p:nvGraphicFramePr>
        <p:xfrm>
          <a:off x="1044602" y="2369110"/>
          <a:ext cx="3044374" cy="2099963"/>
        </p:xfrm>
        <a:graphic>
          <a:graphicData uri="http://schemas.openxmlformats.org/drawingml/2006/table">
            <a:tbl>
              <a:tblPr firstRow="1" bandRow="1">
                <a:tableStyleId>{637EA9A5-E42B-4BE0-B3A3-38DBA72BCFAD}</a:tableStyleId>
              </a:tblPr>
              <a:tblGrid>
                <a:gridCol w="1522187">
                  <a:extLst>
                    <a:ext uri="{9D8B030D-6E8A-4147-A177-3AD203B41FA5}">
                      <a16:colId xmlns:a16="http://schemas.microsoft.com/office/drawing/2014/main" val="2592688853"/>
                    </a:ext>
                  </a:extLst>
                </a:gridCol>
                <a:gridCol w="1522187">
                  <a:extLst>
                    <a:ext uri="{9D8B030D-6E8A-4147-A177-3AD203B41FA5}">
                      <a16:colId xmlns:a16="http://schemas.microsoft.com/office/drawing/2014/main" val="1661513850"/>
                    </a:ext>
                  </a:extLst>
                </a:gridCol>
              </a:tblGrid>
              <a:tr h="367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Before</a:t>
                      </a:r>
                      <a:endParaRPr lang="vi-VN" b="1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Cases</a:t>
                      </a:r>
                      <a:endParaRPr lang="vi-VN" b="1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340826"/>
                  </a:ext>
                </a:extLst>
              </a:tr>
              <a:tr h="1718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đúng</a:t>
                      </a:r>
                      <a:endParaRPr lang="en-US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Dự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đoán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sai</a:t>
                      </a:r>
                      <a:endParaRPr lang="en-US" dirty="0">
                        <a:solidFill>
                          <a:schemeClr val="tx1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Accuracy</a:t>
                      </a:r>
                      <a:endParaRPr lang="vi-VN" dirty="0"/>
                    </a:p>
                    <a:p>
                      <a:pPr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6413</a:t>
                      </a: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11401</a:t>
                      </a: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36,2%</a:t>
                      </a:r>
                      <a:endParaRPr lang="vi-VN" b="1" dirty="0">
                        <a:solidFill>
                          <a:srgbClr val="C00000"/>
                        </a:solidFill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028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 flipH="1">
            <a:off x="-1969094" y="-242974"/>
            <a:ext cx="3190163" cy="2083764"/>
          </a:xfrm>
          <a:custGeom>
            <a:avLst/>
            <a:gdLst/>
            <a:ahLst/>
            <a:cxnLst/>
            <a:rect l="l" t="t" r="r" b="b"/>
            <a:pathLst>
              <a:path w="37011" h="24175" extrusionOk="0">
                <a:moveTo>
                  <a:pt x="8897" y="1"/>
                </a:moveTo>
                <a:cubicBezTo>
                  <a:pt x="8691" y="1"/>
                  <a:pt x="8486" y="7"/>
                  <a:pt x="8282" y="20"/>
                </a:cubicBezTo>
                <a:cubicBezTo>
                  <a:pt x="4908" y="233"/>
                  <a:pt x="2979" y="1913"/>
                  <a:pt x="2031" y="4227"/>
                </a:cubicBezTo>
                <a:cubicBezTo>
                  <a:pt x="1" y="9184"/>
                  <a:pt x="1614" y="16232"/>
                  <a:pt x="5384" y="19946"/>
                </a:cubicBezTo>
                <a:cubicBezTo>
                  <a:pt x="8151" y="22666"/>
                  <a:pt x="11185" y="23495"/>
                  <a:pt x="14419" y="23495"/>
                </a:cubicBezTo>
                <a:cubicBezTo>
                  <a:pt x="16530" y="23495"/>
                  <a:pt x="18725" y="23142"/>
                  <a:pt x="20987" y="22732"/>
                </a:cubicBezTo>
                <a:cubicBezTo>
                  <a:pt x="22054" y="22538"/>
                  <a:pt x="23124" y="22437"/>
                  <a:pt x="24193" y="22437"/>
                </a:cubicBezTo>
                <a:cubicBezTo>
                  <a:pt x="25249" y="22437"/>
                  <a:pt x="26304" y="22535"/>
                  <a:pt x="27355" y="22737"/>
                </a:cubicBezTo>
                <a:cubicBezTo>
                  <a:pt x="29000" y="23055"/>
                  <a:pt x="30704" y="24174"/>
                  <a:pt x="32427" y="24174"/>
                </a:cubicBezTo>
                <a:cubicBezTo>
                  <a:pt x="32793" y="24174"/>
                  <a:pt x="33159" y="24124"/>
                  <a:pt x="33525" y="24005"/>
                </a:cubicBezTo>
                <a:cubicBezTo>
                  <a:pt x="34459" y="23701"/>
                  <a:pt x="35195" y="22940"/>
                  <a:pt x="35656" y="22077"/>
                </a:cubicBezTo>
                <a:cubicBezTo>
                  <a:pt x="37011" y="19540"/>
                  <a:pt x="36869" y="16262"/>
                  <a:pt x="35276" y="13867"/>
                </a:cubicBezTo>
                <a:cubicBezTo>
                  <a:pt x="33581" y="11320"/>
                  <a:pt x="30797" y="10910"/>
                  <a:pt x="27964" y="10910"/>
                </a:cubicBezTo>
                <a:cubicBezTo>
                  <a:pt x="26618" y="10910"/>
                  <a:pt x="25261" y="11003"/>
                  <a:pt x="24003" y="11003"/>
                </a:cubicBezTo>
                <a:cubicBezTo>
                  <a:pt x="23811" y="11003"/>
                  <a:pt x="23620" y="11000"/>
                  <a:pt x="23433" y="10995"/>
                </a:cubicBezTo>
                <a:cubicBezTo>
                  <a:pt x="20531" y="10919"/>
                  <a:pt x="18678" y="7540"/>
                  <a:pt x="17684" y="5257"/>
                </a:cubicBezTo>
                <a:cubicBezTo>
                  <a:pt x="16231" y="1928"/>
                  <a:pt x="12448" y="1"/>
                  <a:pt x="88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38100" dir="426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 flipH="1">
            <a:off x="-1875963" y="265848"/>
            <a:ext cx="4623845" cy="3962126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 txBox="1">
            <a:spLocks noGrp="1"/>
          </p:cNvSpPr>
          <p:nvPr>
            <p:ph type="title"/>
          </p:nvPr>
        </p:nvSpPr>
        <p:spPr>
          <a:xfrm>
            <a:off x="1072174" y="1967178"/>
            <a:ext cx="3695529" cy="1088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</a:t>
            </a:r>
            <a:endParaRPr dirty="0"/>
          </a:p>
        </p:txBody>
      </p:sp>
      <p:grpSp>
        <p:nvGrpSpPr>
          <p:cNvPr id="891" name="Google Shape;891;p47"/>
          <p:cNvGrpSpPr/>
          <p:nvPr/>
        </p:nvGrpSpPr>
        <p:grpSpPr>
          <a:xfrm>
            <a:off x="5215299" y="-370899"/>
            <a:ext cx="4762408" cy="6327663"/>
            <a:chOff x="5215299" y="-370899"/>
            <a:chExt cx="4762408" cy="6327663"/>
          </a:xfrm>
        </p:grpSpPr>
        <p:sp>
          <p:nvSpPr>
            <p:cNvPr id="892" name="Google Shape;892;p47"/>
            <p:cNvSpPr/>
            <p:nvPr/>
          </p:nvSpPr>
          <p:spPr>
            <a:xfrm>
              <a:off x="6787544" y="-370899"/>
              <a:ext cx="3190163" cy="2083764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215299" y="2434232"/>
              <a:ext cx="4295097" cy="352253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260731" y="137923"/>
              <a:ext cx="4623845" cy="3962126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 rot="5400000">
            <a:off x="8044425" y="4090725"/>
            <a:ext cx="150451" cy="512600"/>
            <a:chOff x="2990775" y="3601075"/>
            <a:chExt cx="150451" cy="512600"/>
          </a:xfrm>
        </p:grpSpPr>
        <p:sp>
          <p:nvSpPr>
            <p:cNvPr id="896" name="Google Shape;896;p4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5494975" y="3292900"/>
            <a:ext cx="780917" cy="739694"/>
            <a:chOff x="5397450" y="983750"/>
            <a:chExt cx="780917" cy="739694"/>
          </a:xfrm>
        </p:grpSpPr>
        <p:sp>
          <p:nvSpPr>
            <p:cNvPr id="907" name="Google Shape;907;p47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911" name="Google Shape;911;p4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280705" y="3532107"/>
            <a:ext cx="791469" cy="739694"/>
            <a:chOff x="8352525" y="3155950"/>
            <a:chExt cx="791469" cy="739694"/>
          </a:xfrm>
        </p:grpSpPr>
        <p:sp>
          <p:nvSpPr>
            <p:cNvPr id="915" name="Google Shape;915;p47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774000" y="4352275"/>
            <a:ext cx="150451" cy="512600"/>
            <a:chOff x="2990775" y="3601075"/>
            <a:chExt cx="150451" cy="512600"/>
          </a:xfrm>
        </p:grpSpPr>
        <p:sp>
          <p:nvSpPr>
            <p:cNvPr id="919" name="Google Shape;919;p47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vi-VN" dirty="0" err="1"/>
              <a:t>esourses</a:t>
            </a:r>
            <a:endParaRPr dirty="0"/>
          </a:p>
        </p:txBody>
      </p:sp>
      <p:sp>
        <p:nvSpPr>
          <p:cNvPr id="1568" name="Google Shape;1568;p64"/>
          <p:cNvSpPr txBox="1">
            <a:spLocks noGrp="1"/>
          </p:cNvSpPr>
          <p:nvPr>
            <p:ph type="body" idx="1"/>
          </p:nvPr>
        </p:nvSpPr>
        <p:spPr>
          <a:xfrm>
            <a:off x="1065025" y="1215775"/>
            <a:ext cx="7039800" cy="245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eda_for_prudential_life_insurance_sample_data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eda_for_prudential_life_insurance_sample_data.ipynb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easonlai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eda_for_prudential_life_insurance_sample_data</a:t>
            </a:r>
            <a:r>
              <a:rPr lang="vi-VN" dirty="0">
                <a:solidFill>
                  <a:srgbClr val="033957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</a:t>
            </a:r>
            <a:r>
              <a:rPr lang="vi-VN" dirty="0" err="1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vi-VN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vi-VN" dirty="0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vi-VN" dirty="0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lang="vi-VN" dirty="0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vi-VN" dirty="0" err="1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Interpretation</a:t>
            </a:r>
            <a:r>
              <a:rPr lang="vi-VN" dirty="0">
                <a:solidFill>
                  <a:srgbClr val="033957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💯 💯 | </a:t>
            </a:r>
            <a:r>
              <a:rPr lang="vi-VN" dirty="0" err="1">
                <a:solidFill>
                  <a:schemeClr val="tx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vi-VN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A_Comparison_between_Explainable_Machine_Learning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https://drive.google.com/file/d/1GtTbbNgLYpC6JdQogI-WxS70az1xUzkN/view?usp=drive_link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9" name="Google Shape;1569;p64"/>
          <p:cNvGrpSpPr/>
          <p:nvPr/>
        </p:nvGrpSpPr>
        <p:grpSpPr>
          <a:xfrm rot="10800000">
            <a:off x="267041" y="1405465"/>
            <a:ext cx="604586" cy="572671"/>
            <a:chOff x="5397450" y="983750"/>
            <a:chExt cx="780917" cy="739694"/>
          </a:xfrm>
        </p:grpSpPr>
        <p:sp>
          <p:nvSpPr>
            <p:cNvPr id="1570" name="Google Shape;1570;p64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4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4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64"/>
          <p:cNvGrpSpPr/>
          <p:nvPr/>
        </p:nvGrpSpPr>
        <p:grpSpPr>
          <a:xfrm>
            <a:off x="8237113" y="665775"/>
            <a:ext cx="791469" cy="739694"/>
            <a:chOff x="8352525" y="3155950"/>
            <a:chExt cx="791469" cy="739694"/>
          </a:xfrm>
        </p:grpSpPr>
        <p:sp>
          <p:nvSpPr>
            <p:cNvPr id="1574" name="Google Shape;1574;p64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4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4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64"/>
          <p:cNvGrpSpPr/>
          <p:nvPr/>
        </p:nvGrpSpPr>
        <p:grpSpPr>
          <a:xfrm>
            <a:off x="7892273" y="4504107"/>
            <a:ext cx="150451" cy="512600"/>
            <a:chOff x="2990775" y="3601075"/>
            <a:chExt cx="150451" cy="512600"/>
          </a:xfrm>
        </p:grpSpPr>
        <p:sp>
          <p:nvSpPr>
            <p:cNvPr id="1578" name="Google Shape;1578;p6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 flipH="1">
            <a:off x="-2284281" y="1383232"/>
            <a:ext cx="4240826" cy="3633921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-1080676" y="-767180"/>
            <a:ext cx="3939311" cy="3230741"/>
          </a:xfrm>
          <a:custGeom>
            <a:avLst/>
            <a:gdLst/>
            <a:ahLst/>
            <a:cxnLst/>
            <a:rect l="l" t="t" r="r" b="b"/>
            <a:pathLst>
              <a:path w="49830" h="40867" extrusionOk="0">
                <a:moveTo>
                  <a:pt x="3106" y="0"/>
                </a:moveTo>
                <a:cubicBezTo>
                  <a:pt x="2761" y="0"/>
                  <a:pt x="2398" y="82"/>
                  <a:pt x="2010" y="280"/>
                </a:cubicBezTo>
                <a:cubicBezTo>
                  <a:pt x="57" y="1275"/>
                  <a:pt x="1" y="4400"/>
                  <a:pt x="823" y="6136"/>
                </a:cubicBezTo>
                <a:cubicBezTo>
                  <a:pt x="1259" y="7059"/>
                  <a:pt x="1893" y="7871"/>
                  <a:pt x="2523" y="8678"/>
                </a:cubicBezTo>
                <a:cubicBezTo>
                  <a:pt x="3527" y="9957"/>
                  <a:pt x="4633" y="10088"/>
                  <a:pt x="6039" y="10697"/>
                </a:cubicBezTo>
                <a:cubicBezTo>
                  <a:pt x="8779" y="11890"/>
                  <a:pt x="11585" y="14701"/>
                  <a:pt x="11417" y="17897"/>
                </a:cubicBezTo>
                <a:cubicBezTo>
                  <a:pt x="11280" y="20505"/>
                  <a:pt x="8885" y="21845"/>
                  <a:pt x="6972" y="23164"/>
                </a:cubicBezTo>
                <a:cubicBezTo>
                  <a:pt x="3598" y="25488"/>
                  <a:pt x="1386" y="29015"/>
                  <a:pt x="1487" y="33196"/>
                </a:cubicBezTo>
                <a:cubicBezTo>
                  <a:pt x="1538" y="35261"/>
                  <a:pt x="2360" y="37250"/>
                  <a:pt x="3877" y="38660"/>
                </a:cubicBezTo>
                <a:cubicBezTo>
                  <a:pt x="5346" y="40024"/>
                  <a:pt x="7589" y="40867"/>
                  <a:pt x="9747" y="40867"/>
                </a:cubicBezTo>
                <a:cubicBezTo>
                  <a:pt x="11017" y="40867"/>
                  <a:pt x="12258" y="40574"/>
                  <a:pt x="13295" y="39924"/>
                </a:cubicBezTo>
                <a:cubicBezTo>
                  <a:pt x="15908" y="38285"/>
                  <a:pt x="16847" y="34799"/>
                  <a:pt x="17663" y="32069"/>
                </a:cubicBezTo>
                <a:cubicBezTo>
                  <a:pt x="18161" y="30420"/>
                  <a:pt x="18805" y="28751"/>
                  <a:pt x="20119" y="27563"/>
                </a:cubicBezTo>
                <a:cubicBezTo>
                  <a:pt x="21437" y="26373"/>
                  <a:pt x="23077" y="25723"/>
                  <a:pt x="24828" y="25723"/>
                </a:cubicBezTo>
                <a:cubicBezTo>
                  <a:pt x="25040" y="25723"/>
                  <a:pt x="25253" y="25733"/>
                  <a:pt x="25467" y="25752"/>
                </a:cubicBezTo>
                <a:cubicBezTo>
                  <a:pt x="31379" y="26280"/>
                  <a:pt x="35362" y="31678"/>
                  <a:pt x="40903" y="33170"/>
                </a:cubicBezTo>
                <a:cubicBezTo>
                  <a:pt x="41473" y="33323"/>
                  <a:pt x="42010" y="33395"/>
                  <a:pt x="42514" y="33395"/>
                </a:cubicBezTo>
                <a:cubicBezTo>
                  <a:pt x="48797" y="33395"/>
                  <a:pt x="49830" y="22268"/>
                  <a:pt x="43587" y="19947"/>
                </a:cubicBezTo>
                <a:cubicBezTo>
                  <a:pt x="41517" y="19176"/>
                  <a:pt x="39248" y="19019"/>
                  <a:pt x="37193" y="18197"/>
                </a:cubicBezTo>
                <a:cubicBezTo>
                  <a:pt x="34327" y="17060"/>
                  <a:pt x="32383" y="14868"/>
                  <a:pt x="31328" y="12032"/>
                </a:cubicBezTo>
                <a:cubicBezTo>
                  <a:pt x="30323" y="9332"/>
                  <a:pt x="29912" y="6212"/>
                  <a:pt x="27791" y="4091"/>
                </a:cubicBezTo>
                <a:cubicBezTo>
                  <a:pt x="25768" y="2067"/>
                  <a:pt x="22419" y="1567"/>
                  <a:pt x="19651" y="1567"/>
                </a:cubicBezTo>
                <a:cubicBezTo>
                  <a:pt x="19553" y="1567"/>
                  <a:pt x="19455" y="1568"/>
                  <a:pt x="19358" y="1569"/>
                </a:cubicBezTo>
                <a:cubicBezTo>
                  <a:pt x="16611" y="1599"/>
                  <a:pt x="13963" y="2409"/>
                  <a:pt x="11213" y="2409"/>
                </a:cubicBezTo>
                <a:cubicBezTo>
                  <a:pt x="11124" y="2409"/>
                  <a:pt x="11035" y="2408"/>
                  <a:pt x="10945" y="2406"/>
                </a:cubicBezTo>
                <a:cubicBezTo>
                  <a:pt x="9286" y="2376"/>
                  <a:pt x="7602" y="2056"/>
                  <a:pt x="6110" y="1310"/>
                </a:cubicBezTo>
                <a:cubicBezTo>
                  <a:pt x="5516" y="1011"/>
                  <a:pt x="4958" y="615"/>
                  <a:pt x="4385" y="336"/>
                </a:cubicBezTo>
                <a:cubicBezTo>
                  <a:pt x="3975" y="138"/>
                  <a:pt x="3555" y="0"/>
                  <a:pt x="3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57150" dir="48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6"/>
          <p:cNvGrpSpPr/>
          <p:nvPr/>
        </p:nvGrpSpPr>
        <p:grpSpPr>
          <a:xfrm>
            <a:off x="5853224" y="-300924"/>
            <a:ext cx="4422119" cy="5904184"/>
            <a:chOff x="5853224" y="-300924"/>
            <a:chExt cx="4422119" cy="5904184"/>
          </a:xfrm>
        </p:grpSpPr>
        <p:sp>
          <p:nvSpPr>
            <p:cNvPr id="483" name="Google Shape;483;p36"/>
            <p:cNvSpPr/>
            <p:nvPr/>
          </p:nvSpPr>
          <p:spPr>
            <a:xfrm>
              <a:off x="5949119" y="165745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853224" y="2372520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1189230" y="1140899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Quan</a:t>
            </a:r>
            <a:endParaRPr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title" idx="2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89" name="Google Shape;489;p36"/>
          <p:cNvGrpSpPr/>
          <p:nvPr/>
        </p:nvGrpSpPr>
        <p:grpSpPr>
          <a:xfrm rot="5400000">
            <a:off x="8057050" y="4277050"/>
            <a:ext cx="150451" cy="512600"/>
            <a:chOff x="2990775" y="3601075"/>
            <a:chExt cx="150451" cy="512600"/>
          </a:xfrm>
        </p:grpSpPr>
        <p:sp>
          <p:nvSpPr>
            <p:cNvPr id="490" name="Google Shape;490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6346975" y="3305525"/>
            <a:ext cx="780917" cy="739694"/>
            <a:chOff x="5397450" y="983750"/>
            <a:chExt cx="780917" cy="739694"/>
          </a:xfrm>
        </p:grpSpPr>
        <p:sp>
          <p:nvSpPr>
            <p:cNvPr id="501" name="Google Shape;501;p3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505" name="Google Shape;505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264180" y="3543857"/>
            <a:ext cx="791469" cy="739694"/>
            <a:chOff x="8352525" y="3155950"/>
            <a:chExt cx="791469" cy="739694"/>
          </a:xfrm>
        </p:grpSpPr>
        <p:sp>
          <p:nvSpPr>
            <p:cNvPr id="509" name="Google Shape;509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 rot="5400000">
            <a:off x="638000" y="1828625"/>
            <a:ext cx="150451" cy="512600"/>
            <a:chOff x="2990775" y="3601075"/>
            <a:chExt cx="150451" cy="512600"/>
          </a:xfrm>
        </p:grpSpPr>
        <p:sp>
          <p:nvSpPr>
            <p:cNvPr id="513" name="Google Shape;513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  <p:bldP spid="4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"/>
          <p:cNvSpPr txBox="1">
            <a:spLocks noGrp="1"/>
          </p:cNvSpPr>
          <p:nvPr>
            <p:ph type="title"/>
          </p:nvPr>
        </p:nvSpPr>
        <p:spPr>
          <a:xfrm>
            <a:off x="2439943" y="370735"/>
            <a:ext cx="4418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bài toán</a:t>
            </a:r>
            <a:endParaRPr dirty="0"/>
          </a:p>
        </p:txBody>
      </p:sp>
      <p:sp>
        <p:nvSpPr>
          <p:cNvPr id="613" name="Google Shape;613;p40"/>
          <p:cNvSpPr txBox="1">
            <a:spLocks noGrp="1"/>
          </p:cNvSpPr>
          <p:nvPr>
            <p:ph type="subTitle" idx="1"/>
          </p:nvPr>
        </p:nvSpPr>
        <p:spPr>
          <a:xfrm>
            <a:off x="3285473" y="1167893"/>
            <a:ext cx="3711493" cy="407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rủi</a:t>
            </a:r>
            <a:r>
              <a:rPr lang="en-US" sz="1600" dirty="0"/>
              <a:t> </a:t>
            </a:r>
            <a:r>
              <a:rPr lang="en-US" sz="1600" dirty="0" err="1"/>
              <a:t>ro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hiểm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2"/>
          </p:nvPr>
        </p:nvSpPr>
        <p:spPr>
          <a:xfrm>
            <a:off x="3987544" y="1693768"/>
            <a:ext cx="2870708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mua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hiểm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phận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rủi</a:t>
            </a:r>
            <a:r>
              <a:rPr lang="en-US" sz="1600" dirty="0"/>
              <a:t> </a:t>
            </a:r>
            <a:r>
              <a:rPr lang="en-US" sz="1600" dirty="0" err="1"/>
              <a:t>ro</a:t>
            </a:r>
            <a:endParaRPr lang="en-US" sz="1600" dirty="0"/>
          </a:p>
        </p:txBody>
      </p:sp>
      <p:sp>
        <p:nvSpPr>
          <p:cNvPr id="615" name="Google Shape;615;p40"/>
          <p:cNvSpPr txBox="1">
            <a:spLocks noGrp="1"/>
          </p:cNvSpPr>
          <p:nvPr>
            <p:ph type="subTitle" idx="3"/>
          </p:nvPr>
        </p:nvSpPr>
        <p:spPr>
          <a:xfrm>
            <a:off x="3410529" y="3753240"/>
            <a:ext cx="2870708" cy="47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Cơ sở để phân loại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16" name="Google Shape;616;p40"/>
          <p:cNvSpPr txBox="1">
            <a:spLocks noGrp="1"/>
          </p:cNvSpPr>
          <p:nvPr>
            <p:ph type="subTitle" idx="4"/>
          </p:nvPr>
        </p:nvSpPr>
        <p:spPr>
          <a:xfrm>
            <a:off x="943434" y="1213231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?</a:t>
            </a:r>
            <a:endParaRPr sz="1600" dirty="0"/>
          </a:p>
        </p:txBody>
      </p:sp>
      <p:sp>
        <p:nvSpPr>
          <p:cNvPr id="617" name="Google Shape;617;p40"/>
          <p:cNvSpPr txBox="1">
            <a:spLocks noGrp="1"/>
          </p:cNvSpPr>
          <p:nvPr>
            <p:ph type="subTitle" idx="5"/>
          </p:nvPr>
        </p:nvSpPr>
        <p:spPr>
          <a:xfrm>
            <a:off x="943434" y="1820386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Đối tượng</a:t>
            </a:r>
            <a:endParaRPr sz="1600" dirty="0"/>
          </a:p>
        </p:txBody>
      </p:sp>
      <p:sp>
        <p:nvSpPr>
          <p:cNvPr id="618" name="Google Shape;618;p40"/>
          <p:cNvSpPr txBox="1">
            <a:spLocks noGrp="1"/>
          </p:cNvSpPr>
          <p:nvPr>
            <p:ph type="subTitle" idx="6"/>
          </p:nvPr>
        </p:nvSpPr>
        <p:spPr>
          <a:xfrm>
            <a:off x="931092" y="3800347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Lợi</a:t>
            </a:r>
            <a:r>
              <a:rPr lang="en-US" sz="1600" dirty="0"/>
              <a:t> </a:t>
            </a:r>
            <a:r>
              <a:rPr lang="en-US" sz="1600" dirty="0" err="1"/>
              <a:t>ích</a:t>
            </a:r>
            <a:r>
              <a:rPr lang="en-US" sz="1600" dirty="0"/>
              <a:t> </a:t>
            </a:r>
            <a:endParaRPr sz="1600" dirty="0"/>
          </a:p>
        </p:txBody>
      </p:sp>
      <p:grpSp>
        <p:nvGrpSpPr>
          <p:cNvPr id="626" name="Google Shape;626;p40"/>
          <p:cNvGrpSpPr/>
          <p:nvPr/>
        </p:nvGrpSpPr>
        <p:grpSpPr>
          <a:xfrm rot="10800000">
            <a:off x="822816" y="253165"/>
            <a:ext cx="604586" cy="572671"/>
            <a:chOff x="5397450" y="983750"/>
            <a:chExt cx="780917" cy="739694"/>
          </a:xfrm>
        </p:grpSpPr>
        <p:sp>
          <p:nvSpPr>
            <p:cNvPr id="627" name="Google Shape;627;p40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0"/>
          <p:cNvGrpSpPr/>
          <p:nvPr/>
        </p:nvGrpSpPr>
        <p:grpSpPr>
          <a:xfrm rot="-5400000">
            <a:off x="8106250" y="4172925"/>
            <a:ext cx="791469" cy="739694"/>
            <a:chOff x="8352525" y="3155950"/>
            <a:chExt cx="791469" cy="739694"/>
          </a:xfrm>
        </p:grpSpPr>
        <p:sp>
          <p:nvSpPr>
            <p:cNvPr id="631" name="Google Shape;631;p40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 rot="5400000">
            <a:off x="413963" y="4058175"/>
            <a:ext cx="150451" cy="512600"/>
            <a:chOff x="2990775" y="3601075"/>
            <a:chExt cx="150451" cy="512600"/>
          </a:xfrm>
        </p:grpSpPr>
        <p:sp>
          <p:nvSpPr>
            <p:cNvPr id="635" name="Google Shape;635;p40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28;p34">
            <a:extLst>
              <a:ext uri="{FF2B5EF4-FFF2-40B4-BE49-F238E27FC236}">
                <a16:creationId xmlns:a16="http://schemas.microsoft.com/office/drawing/2014/main" id="{1139522A-BF0B-D4D2-FD26-CD2C081CF88E}"/>
              </a:ext>
            </a:extLst>
          </p:cNvPr>
          <p:cNvSpPr txBox="1">
            <a:spLocks/>
          </p:cNvSpPr>
          <p:nvPr/>
        </p:nvSpPr>
        <p:spPr>
          <a:xfrm>
            <a:off x="3325848" y="2494912"/>
            <a:ext cx="2955389" cy="38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Familjen Grotesk"/>
              <a:buAutoNum type="arabicPeriod"/>
              <a:defRPr sz="12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>
              <a:buFont typeface="Familjen Grotesk"/>
              <a:buNone/>
            </a:pP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đoán</a:t>
            </a:r>
            <a:endParaRPr lang="en-US" sz="1600" dirty="0"/>
          </a:p>
        </p:txBody>
      </p:sp>
      <p:sp>
        <p:nvSpPr>
          <p:cNvPr id="11" name="Google Shape;618;p40">
            <a:extLst>
              <a:ext uri="{FF2B5EF4-FFF2-40B4-BE49-F238E27FC236}">
                <a16:creationId xmlns:a16="http://schemas.microsoft.com/office/drawing/2014/main" id="{853BE735-4560-39CF-672E-A371B790408F}"/>
              </a:ext>
            </a:extLst>
          </p:cNvPr>
          <p:cNvSpPr txBox="1">
            <a:spLocks/>
          </p:cNvSpPr>
          <p:nvPr/>
        </p:nvSpPr>
        <p:spPr>
          <a:xfrm>
            <a:off x="931092" y="2512885"/>
            <a:ext cx="217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</a:p>
        </p:txBody>
      </p:sp>
      <p:sp>
        <p:nvSpPr>
          <p:cNvPr id="12" name="Google Shape;428;p34">
            <a:extLst>
              <a:ext uri="{FF2B5EF4-FFF2-40B4-BE49-F238E27FC236}">
                <a16:creationId xmlns:a16="http://schemas.microsoft.com/office/drawing/2014/main" id="{CD8FDABA-95B3-2E28-F165-A7554DE369C1}"/>
              </a:ext>
            </a:extLst>
          </p:cNvPr>
          <p:cNvSpPr txBox="1">
            <a:spLocks/>
          </p:cNvSpPr>
          <p:nvPr/>
        </p:nvSpPr>
        <p:spPr>
          <a:xfrm>
            <a:off x="3977922" y="3036610"/>
            <a:ext cx="2955389" cy="47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Familjen Grotesk"/>
              <a:buAutoNum type="arabicPeriod"/>
              <a:defRPr sz="12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l">
              <a:buFont typeface="Familjen Grotesk"/>
              <a:buNone/>
            </a:pP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, Accuracy, ROC</a:t>
            </a:r>
          </a:p>
        </p:txBody>
      </p:sp>
      <p:sp>
        <p:nvSpPr>
          <p:cNvPr id="13" name="Google Shape;618;p40">
            <a:extLst>
              <a:ext uri="{FF2B5EF4-FFF2-40B4-BE49-F238E27FC236}">
                <a16:creationId xmlns:a16="http://schemas.microsoft.com/office/drawing/2014/main" id="{55C7BB13-109A-341C-B0DD-76C37F8D00DC}"/>
              </a:ext>
            </a:extLst>
          </p:cNvPr>
          <p:cNvSpPr txBox="1">
            <a:spLocks/>
          </p:cNvSpPr>
          <p:nvPr/>
        </p:nvSpPr>
        <p:spPr>
          <a:xfrm>
            <a:off x="931092" y="3138170"/>
            <a:ext cx="217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600" dirty="0" err="1"/>
              <a:t>Yếu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đánh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title"/>
          </p:nvPr>
        </p:nvSpPr>
        <p:spPr>
          <a:xfrm>
            <a:off x="800347" y="4014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Dữ liệu bài toán</a:t>
            </a:r>
            <a:br>
              <a:rPr lang="en" dirty="0"/>
            </a:br>
            <a:endParaRPr dirty="0"/>
          </a:p>
        </p:txBody>
      </p:sp>
      <p:grpSp>
        <p:nvGrpSpPr>
          <p:cNvPr id="432" name="Google Shape;432;p34"/>
          <p:cNvGrpSpPr/>
          <p:nvPr/>
        </p:nvGrpSpPr>
        <p:grpSpPr>
          <a:xfrm rot="5400000">
            <a:off x="8401843" y="780686"/>
            <a:ext cx="150451" cy="512600"/>
            <a:chOff x="2990775" y="3601075"/>
            <a:chExt cx="150451" cy="512600"/>
          </a:xfrm>
        </p:grpSpPr>
        <p:sp>
          <p:nvSpPr>
            <p:cNvPr id="433" name="Google Shape;433;p3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25A6A30-460A-2E6C-87DD-2E55F73C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569331"/>
              </p:ext>
            </p:extLst>
          </p:nvPr>
        </p:nvGraphicFramePr>
        <p:xfrm>
          <a:off x="4034653" y="3304409"/>
          <a:ext cx="3275176" cy="135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Google Shape;618;p40">
            <a:extLst>
              <a:ext uri="{FF2B5EF4-FFF2-40B4-BE49-F238E27FC236}">
                <a16:creationId xmlns:a16="http://schemas.microsoft.com/office/drawing/2014/main" id="{DC3663FB-B309-0687-6E2C-3A82F9086D3E}"/>
              </a:ext>
            </a:extLst>
          </p:cNvPr>
          <p:cNvSpPr txBox="1">
            <a:spLocks/>
          </p:cNvSpPr>
          <p:nvPr/>
        </p:nvSpPr>
        <p:spPr>
          <a:xfrm>
            <a:off x="1238321" y="3742934"/>
            <a:ext cx="2411659" cy="79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rủi</a:t>
            </a:r>
            <a:r>
              <a:rPr lang="en-US" sz="1600" dirty="0"/>
              <a:t> </a:t>
            </a:r>
            <a:r>
              <a:rPr lang="en-US" sz="1600" dirty="0" err="1"/>
              <a:t>ro</a:t>
            </a:r>
            <a:r>
              <a:rPr lang="en-US" sz="1600" dirty="0"/>
              <a:t> </a:t>
            </a:r>
          </a:p>
        </p:txBody>
      </p:sp>
      <p:sp>
        <p:nvSpPr>
          <p:cNvPr id="15" name="Google Shape;428;p34">
            <a:extLst>
              <a:ext uri="{FF2B5EF4-FFF2-40B4-BE49-F238E27FC236}">
                <a16:creationId xmlns:a16="http://schemas.microsoft.com/office/drawing/2014/main" id="{2F698E1B-8ADB-F0B9-44A6-25A09D1FD3A8}"/>
              </a:ext>
            </a:extLst>
          </p:cNvPr>
          <p:cNvSpPr txBox="1">
            <a:spLocks/>
          </p:cNvSpPr>
          <p:nvPr/>
        </p:nvSpPr>
        <p:spPr>
          <a:xfrm>
            <a:off x="3927248" y="949384"/>
            <a:ext cx="23055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Familjen Grotesk"/>
              <a:buAutoNum type="arabicPeriod"/>
              <a:defRPr sz="12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l">
              <a:buNone/>
            </a:pPr>
            <a:r>
              <a:rPr lang="en-US" sz="1600" dirty="0"/>
              <a:t>128 </a:t>
            </a:r>
            <a:r>
              <a:rPr lang="en-US" sz="1600" dirty="0" err="1"/>
              <a:t>cột</a:t>
            </a:r>
            <a:r>
              <a:rPr lang="en-US" sz="1600" dirty="0"/>
              <a:t>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sz="1600" dirty="0"/>
              <a:t>59381 </a:t>
            </a:r>
            <a:r>
              <a:rPr lang="en-US" sz="1600" dirty="0" err="1"/>
              <a:t>dòng</a:t>
            </a:r>
            <a:endParaRPr lang="en-US" sz="1600" dirty="0"/>
          </a:p>
          <a:p>
            <a:pPr marL="0" indent="0" algn="l">
              <a:buFont typeface="Familjen Grotesk"/>
              <a:buNone/>
            </a:pPr>
            <a:endParaRPr lang="en-US" sz="1600" dirty="0"/>
          </a:p>
        </p:txBody>
      </p:sp>
      <p:sp>
        <p:nvSpPr>
          <p:cNvPr id="16" name="Google Shape;618;p40">
            <a:extLst>
              <a:ext uri="{FF2B5EF4-FFF2-40B4-BE49-F238E27FC236}">
                <a16:creationId xmlns:a16="http://schemas.microsoft.com/office/drawing/2014/main" id="{95629919-CB16-C8F1-A48C-2BDF0039F431}"/>
              </a:ext>
            </a:extLst>
          </p:cNvPr>
          <p:cNvSpPr txBox="1">
            <a:spLocks/>
          </p:cNvSpPr>
          <p:nvPr/>
        </p:nvSpPr>
        <p:spPr>
          <a:xfrm>
            <a:off x="1245516" y="1027025"/>
            <a:ext cx="217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</a:p>
        </p:txBody>
      </p:sp>
      <p:sp>
        <p:nvSpPr>
          <p:cNvPr id="17" name="Google Shape;618;p40">
            <a:extLst>
              <a:ext uri="{FF2B5EF4-FFF2-40B4-BE49-F238E27FC236}">
                <a16:creationId xmlns:a16="http://schemas.microsoft.com/office/drawing/2014/main" id="{E380A27C-2976-F677-70EC-1587762A1C2A}"/>
              </a:ext>
            </a:extLst>
          </p:cNvPr>
          <p:cNvSpPr txBox="1">
            <a:spLocks/>
          </p:cNvSpPr>
          <p:nvPr/>
        </p:nvSpPr>
        <p:spPr>
          <a:xfrm>
            <a:off x="1215461" y="1352645"/>
            <a:ext cx="2305538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600" dirty="0"/>
              <a:t>Thông tin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C722944-3913-F417-2E31-518B7AC9A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88107"/>
              </p:ext>
            </p:extLst>
          </p:nvPr>
        </p:nvGraphicFramePr>
        <p:xfrm>
          <a:off x="1330860" y="1718164"/>
          <a:ext cx="6618324" cy="1897038"/>
        </p:xfrm>
        <a:graphic>
          <a:graphicData uri="http://schemas.openxmlformats.org/drawingml/2006/table">
            <a:tbl>
              <a:tblPr firstRow="1" bandRow="1">
                <a:tableStyleId>{637EA9A5-E42B-4BE0-B3A3-38DBA72BCFAD}</a:tableStyleId>
              </a:tblPr>
              <a:tblGrid>
                <a:gridCol w="1879604">
                  <a:extLst>
                    <a:ext uri="{9D8B030D-6E8A-4147-A177-3AD203B41FA5}">
                      <a16:colId xmlns:a16="http://schemas.microsoft.com/office/drawing/2014/main" val="2641962784"/>
                    </a:ext>
                  </a:extLst>
                </a:gridCol>
                <a:gridCol w="4738720">
                  <a:extLst>
                    <a:ext uri="{9D8B030D-6E8A-4147-A177-3AD203B41FA5}">
                      <a16:colId xmlns:a16="http://schemas.microsoft.com/office/drawing/2014/main" val="871801280"/>
                    </a:ext>
                  </a:extLst>
                </a:gridCol>
              </a:tblGrid>
              <a:tr h="31617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Chỉ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số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cơ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thể</a:t>
                      </a:r>
                      <a:endParaRPr lang="vi-V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Ins_Age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Wt</a:t>
                      </a:r>
                      <a:r>
                        <a:rPr lang="en-US" dirty="0"/>
                        <a:t>, BMI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21182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bệnh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Medical_History_1-41, Family_Hist_1-5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34993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Employment_Info_1-6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42043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InsuredInfo_1-6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02801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Medical_Keyword_1-48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Product_Info_1-7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5926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US" dirty="0"/>
                        <a:t>Thông tin </a:t>
                      </a:r>
                      <a:r>
                        <a:rPr lang="en-US" dirty="0" err="1"/>
                        <a:t>khác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Id, Response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5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 flipH="1">
            <a:off x="-2284281" y="1383232"/>
            <a:ext cx="4240826" cy="3633921"/>
          </a:xfrm>
          <a:custGeom>
            <a:avLst/>
            <a:gdLst/>
            <a:ahLst/>
            <a:cxnLst/>
            <a:rect l="l" t="t" r="r" b="b"/>
            <a:pathLst>
              <a:path w="53644" h="45967" extrusionOk="0">
                <a:moveTo>
                  <a:pt x="8173" y="0"/>
                </a:moveTo>
                <a:cubicBezTo>
                  <a:pt x="6356" y="0"/>
                  <a:pt x="4625" y="618"/>
                  <a:pt x="3324" y="2094"/>
                </a:cubicBezTo>
                <a:cubicBezTo>
                  <a:pt x="0" y="5859"/>
                  <a:pt x="1081" y="12546"/>
                  <a:pt x="2431" y="16889"/>
                </a:cubicBezTo>
                <a:cubicBezTo>
                  <a:pt x="2583" y="17382"/>
                  <a:pt x="2751" y="17874"/>
                  <a:pt x="2938" y="18356"/>
                </a:cubicBezTo>
                <a:cubicBezTo>
                  <a:pt x="3075" y="18711"/>
                  <a:pt x="3217" y="19046"/>
                  <a:pt x="3365" y="19355"/>
                </a:cubicBezTo>
                <a:cubicBezTo>
                  <a:pt x="4577" y="21994"/>
                  <a:pt x="6323" y="24541"/>
                  <a:pt x="8839" y="26089"/>
                </a:cubicBezTo>
                <a:cubicBezTo>
                  <a:pt x="11924" y="27981"/>
                  <a:pt x="15760" y="27662"/>
                  <a:pt x="19226" y="27748"/>
                </a:cubicBezTo>
                <a:cubicBezTo>
                  <a:pt x="23407" y="27849"/>
                  <a:pt x="27664" y="29671"/>
                  <a:pt x="30013" y="33238"/>
                </a:cubicBezTo>
                <a:cubicBezTo>
                  <a:pt x="32403" y="36861"/>
                  <a:pt x="32327" y="41874"/>
                  <a:pt x="36163" y="44492"/>
                </a:cubicBezTo>
                <a:cubicBezTo>
                  <a:pt x="37670" y="45519"/>
                  <a:pt x="39230" y="45967"/>
                  <a:pt x="40759" y="45967"/>
                </a:cubicBezTo>
                <a:cubicBezTo>
                  <a:pt x="43999" y="45967"/>
                  <a:pt x="47100" y="43955"/>
                  <a:pt x="49254" y="41174"/>
                </a:cubicBezTo>
                <a:cubicBezTo>
                  <a:pt x="52075" y="37525"/>
                  <a:pt x="53643" y="32578"/>
                  <a:pt x="52309" y="28037"/>
                </a:cubicBezTo>
                <a:cubicBezTo>
                  <a:pt x="51233" y="24358"/>
                  <a:pt x="48189" y="21410"/>
                  <a:pt x="44606" y="20157"/>
                </a:cubicBezTo>
                <a:cubicBezTo>
                  <a:pt x="42901" y="19558"/>
                  <a:pt x="41035" y="19385"/>
                  <a:pt x="39101" y="19385"/>
                </a:cubicBezTo>
                <a:cubicBezTo>
                  <a:pt x="36451" y="19385"/>
                  <a:pt x="33673" y="19710"/>
                  <a:pt x="31009" y="19710"/>
                </a:cubicBezTo>
                <a:cubicBezTo>
                  <a:pt x="27728" y="19710"/>
                  <a:pt x="24618" y="19217"/>
                  <a:pt x="22128" y="17016"/>
                </a:cubicBezTo>
                <a:cubicBezTo>
                  <a:pt x="18810" y="14078"/>
                  <a:pt x="19231" y="9471"/>
                  <a:pt x="17481" y="5747"/>
                </a:cubicBezTo>
                <a:cubicBezTo>
                  <a:pt x="16009" y="2613"/>
                  <a:pt x="11910" y="0"/>
                  <a:pt x="81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47625" dir="26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-1080676" y="-767180"/>
            <a:ext cx="3939311" cy="3230741"/>
          </a:xfrm>
          <a:custGeom>
            <a:avLst/>
            <a:gdLst/>
            <a:ahLst/>
            <a:cxnLst/>
            <a:rect l="l" t="t" r="r" b="b"/>
            <a:pathLst>
              <a:path w="49830" h="40867" extrusionOk="0">
                <a:moveTo>
                  <a:pt x="3106" y="0"/>
                </a:moveTo>
                <a:cubicBezTo>
                  <a:pt x="2761" y="0"/>
                  <a:pt x="2398" y="82"/>
                  <a:pt x="2010" y="280"/>
                </a:cubicBezTo>
                <a:cubicBezTo>
                  <a:pt x="57" y="1275"/>
                  <a:pt x="1" y="4400"/>
                  <a:pt x="823" y="6136"/>
                </a:cubicBezTo>
                <a:cubicBezTo>
                  <a:pt x="1259" y="7059"/>
                  <a:pt x="1893" y="7871"/>
                  <a:pt x="2523" y="8678"/>
                </a:cubicBezTo>
                <a:cubicBezTo>
                  <a:pt x="3527" y="9957"/>
                  <a:pt x="4633" y="10088"/>
                  <a:pt x="6039" y="10697"/>
                </a:cubicBezTo>
                <a:cubicBezTo>
                  <a:pt x="8779" y="11890"/>
                  <a:pt x="11585" y="14701"/>
                  <a:pt x="11417" y="17897"/>
                </a:cubicBezTo>
                <a:cubicBezTo>
                  <a:pt x="11280" y="20505"/>
                  <a:pt x="8885" y="21845"/>
                  <a:pt x="6972" y="23164"/>
                </a:cubicBezTo>
                <a:cubicBezTo>
                  <a:pt x="3598" y="25488"/>
                  <a:pt x="1386" y="29015"/>
                  <a:pt x="1487" y="33196"/>
                </a:cubicBezTo>
                <a:cubicBezTo>
                  <a:pt x="1538" y="35261"/>
                  <a:pt x="2360" y="37250"/>
                  <a:pt x="3877" y="38660"/>
                </a:cubicBezTo>
                <a:cubicBezTo>
                  <a:pt x="5346" y="40024"/>
                  <a:pt x="7589" y="40867"/>
                  <a:pt x="9747" y="40867"/>
                </a:cubicBezTo>
                <a:cubicBezTo>
                  <a:pt x="11017" y="40867"/>
                  <a:pt x="12258" y="40574"/>
                  <a:pt x="13295" y="39924"/>
                </a:cubicBezTo>
                <a:cubicBezTo>
                  <a:pt x="15908" y="38285"/>
                  <a:pt x="16847" y="34799"/>
                  <a:pt x="17663" y="32069"/>
                </a:cubicBezTo>
                <a:cubicBezTo>
                  <a:pt x="18161" y="30420"/>
                  <a:pt x="18805" y="28751"/>
                  <a:pt x="20119" y="27563"/>
                </a:cubicBezTo>
                <a:cubicBezTo>
                  <a:pt x="21437" y="26373"/>
                  <a:pt x="23077" y="25723"/>
                  <a:pt x="24828" y="25723"/>
                </a:cubicBezTo>
                <a:cubicBezTo>
                  <a:pt x="25040" y="25723"/>
                  <a:pt x="25253" y="25733"/>
                  <a:pt x="25467" y="25752"/>
                </a:cubicBezTo>
                <a:cubicBezTo>
                  <a:pt x="31379" y="26280"/>
                  <a:pt x="35362" y="31678"/>
                  <a:pt x="40903" y="33170"/>
                </a:cubicBezTo>
                <a:cubicBezTo>
                  <a:pt x="41473" y="33323"/>
                  <a:pt x="42010" y="33395"/>
                  <a:pt x="42514" y="33395"/>
                </a:cubicBezTo>
                <a:cubicBezTo>
                  <a:pt x="48797" y="33395"/>
                  <a:pt x="49830" y="22268"/>
                  <a:pt x="43587" y="19947"/>
                </a:cubicBezTo>
                <a:cubicBezTo>
                  <a:pt x="41517" y="19176"/>
                  <a:pt x="39248" y="19019"/>
                  <a:pt x="37193" y="18197"/>
                </a:cubicBezTo>
                <a:cubicBezTo>
                  <a:pt x="34327" y="17060"/>
                  <a:pt x="32383" y="14868"/>
                  <a:pt x="31328" y="12032"/>
                </a:cubicBezTo>
                <a:cubicBezTo>
                  <a:pt x="30323" y="9332"/>
                  <a:pt x="29912" y="6212"/>
                  <a:pt x="27791" y="4091"/>
                </a:cubicBezTo>
                <a:cubicBezTo>
                  <a:pt x="25768" y="2067"/>
                  <a:pt x="22419" y="1567"/>
                  <a:pt x="19651" y="1567"/>
                </a:cubicBezTo>
                <a:cubicBezTo>
                  <a:pt x="19553" y="1567"/>
                  <a:pt x="19455" y="1568"/>
                  <a:pt x="19358" y="1569"/>
                </a:cubicBezTo>
                <a:cubicBezTo>
                  <a:pt x="16611" y="1599"/>
                  <a:pt x="13963" y="2409"/>
                  <a:pt x="11213" y="2409"/>
                </a:cubicBezTo>
                <a:cubicBezTo>
                  <a:pt x="11124" y="2409"/>
                  <a:pt x="11035" y="2408"/>
                  <a:pt x="10945" y="2406"/>
                </a:cubicBezTo>
                <a:cubicBezTo>
                  <a:pt x="9286" y="2376"/>
                  <a:pt x="7602" y="2056"/>
                  <a:pt x="6110" y="1310"/>
                </a:cubicBezTo>
                <a:cubicBezTo>
                  <a:pt x="5516" y="1011"/>
                  <a:pt x="4958" y="615"/>
                  <a:pt x="4385" y="336"/>
                </a:cubicBezTo>
                <a:cubicBezTo>
                  <a:pt x="3975" y="138"/>
                  <a:pt x="3555" y="0"/>
                  <a:pt x="3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14313" dist="57150" dir="48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6"/>
          <p:cNvGrpSpPr/>
          <p:nvPr/>
        </p:nvGrpSpPr>
        <p:grpSpPr>
          <a:xfrm>
            <a:off x="5853224" y="-300924"/>
            <a:ext cx="4422119" cy="5904184"/>
            <a:chOff x="5853224" y="-300924"/>
            <a:chExt cx="4422119" cy="5904184"/>
          </a:xfrm>
        </p:grpSpPr>
        <p:sp>
          <p:nvSpPr>
            <p:cNvPr id="483" name="Google Shape;483;p36"/>
            <p:cNvSpPr/>
            <p:nvPr/>
          </p:nvSpPr>
          <p:spPr>
            <a:xfrm>
              <a:off x="5949119" y="165745"/>
              <a:ext cx="4240826" cy="3633921"/>
            </a:xfrm>
            <a:custGeom>
              <a:avLst/>
              <a:gdLst/>
              <a:ahLst/>
              <a:cxnLst/>
              <a:rect l="l" t="t" r="r" b="b"/>
              <a:pathLst>
                <a:path w="53644" h="45967" extrusionOk="0">
                  <a:moveTo>
                    <a:pt x="8173" y="0"/>
                  </a:moveTo>
                  <a:cubicBezTo>
                    <a:pt x="6356" y="0"/>
                    <a:pt x="4625" y="618"/>
                    <a:pt x="3324" y="2094"/>
                  </a:cubicBezTo>
                  <a:cubicBezTo>
                    <a:pt x="0" y="5859"/>
                    <a:pt x="1081" y="12546"/>
                    <a:pt x="2431" y="16889"/>
                  </a:cubicBezTo>
                  <a:cubicBezTo>
                    <a:pt x="2583" y="17382"/>
                    <a:pt x="2751" y="17874"/>
                    <a:pt x="2938" y="18356"/>
                  </a:cubicBezTo>
                  <a:cubicBezTo>
                    <a:pt x="3075" y="18711"/>
                    <a:pt x="3217" y="19046"/>
                    <a:pt x="3365" y="19355"/>
                  </a:cubicBezTo>
                  <a:cubicBezTo>
                    <a:pt x="4577" y="21994"/>
                    <a:pt x="6323" y="24541"/>
                    <a:pt x="8839" y="26089"/>
                  </a:cubicBezTo>
                  <a:cubicBezTo>
                    <a:pt x="11924" y="27981"/>
                    <a:pt x="15760" y="27662"/>
                    <a:pt x="19226" y="27748"/>
                  </a:cubicBezTo>
                  <a:cubicBezTo>
                    <a:pt x="23407" y="27849"/>
                    <a:pt x="27664" y="29671"/>
                    <a:pt x="30013" y="33238"/>
                  </a:cubicBezTo>
                  <a:cubicBezTo>
                    <a:pt x="32403" y="36861"/>
                    <a:pt x="32327" y="41874"/>
                    <a:pt x="36163" y="44492"/>
                  </a:cubicBezTo>
                  <a:cubicBezTo>
                    <a:pt x="37670" y="45519"/>
                    <a:pt x="39230" y="45967"/>
                    <a:pt x="40759" y="45967"/>
                  </a:cubicBezTo>
                  <a:cubicBezTo>
                    <a:pt x="43999" y="45967"/>
                    <a:pt x="47100" y="43955"/>
                    <a:pt x="49254" y="41174"/>
                  </a:cubicBezTo>
                  <a:cubicBezTo>
                    <a:pt x="52075" y="37525"/>
                    <a:pt x="53643" y="32578"/>
                    <a:pt x="52309" y="28037"/>
                  </a:cubicBezTo>
                  <a:cubicBezTo>
                    <a:pt x="51233" y="24358"/>
                    <a:pt x="48189" y="21410"/>
                    <a:pt x="44606" y="20157"/>
                  </a:cubicBezTo>
                  <a:cubicBezTo>
                    <a:pt x="42901" y="19558"/>
                    <a:pt x="41035" y="19385"/>
                    <a:pt x="39101" y="19385"/>
                  </a:cubicBezTo>
                  <a:cubicBezTo>
                    <a:pt x="36451" y="19385"/>
                    <a:pt x="33673" y="19710"/>
                    <a:pt x="31009" y="19710"/>
                  </a:cubicBezTo>
                  <a:cubicBezTo>
                    <a:pt x="27728" y="19710"/>
                    <a:pt x="24618" y="19217"/>
                    <a:pt x="22128" y="17016"/>
                  </a:cubicBezTo>
                  <a:cubicBezTo>
                    <a:pt x="18810" y="14078"/>
                    <a:pt x="19231" y="9471"/>
                    <a:pt x="17481" y="5747"/>
                  </a:cubicBezTo>
                  <a:cubicBezTo>
                    <a:pt x="16009" y="2613"/>
                    <a:pt x="11910" y="0"/>
                    <a:pt x="8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47625" dir="264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853224" y="2372520"/>
              <a:ext cx="3939311" cy="3230741"/>
            </a:xfrm>
            <a:custGeom>
              <a:avLst/>
              <a:gdLst/>
              <a:ahLst/>
              <a:cxnLst/>
              <a:rect l="l" t="t" r="r" b="b"/>
              <a:pathLst>
                <a:path w="49830" h="40867" extrusionOk="0">
                  <a:moveTo>
                    <a:pt x="3106" y="0"/>
                  </a:moveTo>
                  <a:cubicBezTo>
                    <a:pt x="2761" y="0"/>
                    <a:pt x="2398" y="82"/>
                    <a:pt x="2010" y="280"/>
                  </a:cubicBezTo>
                  <a:cubicBezTo>
                    <a:pt x="57" y="1275"/>
                    <a:pt x="1" y="4400"/>
                    <a:pt x="823" y="6136"/>
                  </a:cubicBezTo>
                  <a:cubicBezTo>
                    <a:pt x="1259" y="7059"/>
                    <a:pt x="1893" y="7871"/>
                    <a:pt x="2523" y="8678"/>
                  </a:cubicBezTo>
                  <a:cubicBezTo>
                    <a:pt x="3527" y="9957"/>
                    <a:pt x="4633" y="10088"/>
                    <a:pt x="6039" y="10697"/>
                  </a:cubicBezTo>
                  <a:cubicBezTo>
                    <a:pt x="8779" y="11890"/>
                    <a:pt x="11585" y="14701"/>
                    <a:pt x="11417" y="17897"/>
                  </a:cubicBezTo>
                  <a:cubicBezTo>
                    <a:pt x="11280" y="20505"/>
                    <a:pt x="8885" y="21845"/>
                    <a:pt x="6972" y="23164"/>
                  </a:cubicBezTo>
                  <a:cubicBezTo>
                    <a:pt x="3598" y="25488"/>
                    <a:pt x="1386" y="29015"/>
                    <a:pt x="1487" y="33196"/>
                  </a:cubicBezTo>
                  <a:cubicBezTo>
                    <a:pt x="1538" y="35261"/>
                    <a:pt x="2360" y="37250"/>
                    <a:pt x="3877" y="38660"/>
                  </a:cubicBezTo>
                  <a:cubicBezTo>
                    <a:pt x="5346" y="40024"/>
                    <a:pt x="7589" y="40867"/>
                    <a:pt x="9747" y="40867"/>
                  </a:cubicBezTo>
                  <a:cubicBezTo>
                    <a:pt x="11017" y="40867"/>
                    <a:pt x="12258" y="40574"/>
                    <a:pt x="13295" y="39924"/>
                  </a:cubicBezTo>
                  <a:cubicBezTo>
                    <a:pt x="15908" y="38285"/>
                    <a:pt x="16847" y="34799"/>
                    <a:pt x="17663" y="32069"/>
                  </a:cubicBezTo>
                  <a:cubicBezTo>
                    <a:pt x="18161" y="30420"/>
                    <a:pt x="18805" y="28751"/>
                    <a:pt x="20119" y="27563"/>
                  </a:cubicBezTo>
                  <a:cubicBezTo>
                    <a:pt x="21437" y="26373"/>
                    <a:pt x="23077" y="25723"/>
                    <a:pt x="24828" y="25723"/>
                  </a:cubicBezTo>
                  <a:cubicBezTo>
                    <a:pt x="25040" y="25723"/>
                    <a:pt x="25253" y="25733"/>
                    <a:pt x="25467" y="25752"/>
                  </a:cubicBezTo>
                  <a:cubicBezTo>
                    <a:pt x="31379" y="26280"/>
                    <a:pt x="35362" y="31678"/>
                    <a:pt x="40903" y="33170"/>
                  </a:cubicBezTo>
                  <a:cubicBezTo>
                    <a:pt x="41473" y="33323"/>
                    <a:pt x="42010" y="33395"/>
                    <a:pt x="42514" y="33395"/>
                  </a:cubicBezTo>
                  <a:cubicBezTo>
                    <a:pt x="48797" y="33395"/>
                    <a:pt x="49830" y="22268"/>
                    <a:pt x="43587" y="19947"/>
                  </a:cubicBezTo>
                  <a:cubicBezTo>
                    <a:pt x="41517" y="19176"/>
                    <a:pt x="39248" y="19019"/>
                    <a:pt x="37193" y="18197"/>
                  </a:cubicBezTo>
                  <a:cubicBezTo>
                    <a:pt x="34327" y="17060"/>
                    <a:pt x="32383" y="14868"/>
                    <a:pt x="31328" y="12032"/>
                  </a:cubicBezTo>
                  <a:cubicBezTo>
                    <a:pt x="30323" y="9332"/>
                    <a:pt x="29912" y="6212"/>
                    <a:pt x="27791" y="4091"/>
                  </a:cubicBezTo>
                  <a:cubicBezTo>
                    <a:pt x="25768" y="2067"/>
                    <a:pt x="22419" y="1567"/>
                    <a:pt x="19651" y="1567"/>
                  </a:cubicBezTo>
                  <a:cubicBezTo>
                    <a:pt x="19553" y="1567"/>
                    <a:pt x="19455" y="1568"/>
                    <a:pt x="19358" y="1569"/>
                  </a:cubicBezTo>
                  <a:cubicBezTo>
                    <a:pt x="16611" y="1599"/>
                    <a:pt x="13963" y="2409"/>
                    <a:pt x="11213" y="2409"/>
                  </a:cubicBezTo>
                  <a:cubicBezTo>
                    <a:pt x="11124" y="2409"/>
                    <a:pt x="11035" y="2408"/>
                    <a:pt x="10945" y="2406"/>
                  </a:cubicBezTo>
                  <a:cubicBezTo>
                    <a:pt x="9286" y="2376"/>
                    <a:pt x="7602" y="2056"/>
                    <a:pt x="6110" y="1310"/>
                  </a:cubicBezTo>
                  <a:cubicBezTo>
                    <a:pt x="5516" y="1011"/>
                    <a:pt x="4958" y="615"/>
                    <a:pt x="4385" y="336"/>
                  </a:cubicBezTo>
                  <a:cubicBezTo>
                    <a:pt x="3975" y="138"/>
                    <a:pt x="3555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57150" dir="48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349438" y="-300924"/>
              <a:ext cx="2925905" cy="1911155"/>
            </a:xfrm>
            <a:custGeom>
              <a:avLst/>
              <a:gdLst/>
              <a:ahLst/>
              <a:cxnLst/>
              <a:rect l="l" t="t" r="r" b="b"/>
              <a:pathLst>
                <a:path w="37011" h="24175" extrusionOk="0">
                  <a:moveTo>
                    <a:pt x="8897" y="1"/>
                  </a:moveTo>
                  <a:cubicBezTo>
                    <a:pt x="8691" y="1"/>
                    <a:pt x="8486" y="7"/>
                    <a:pt x="8282" y="20"/>
                  </a:cubicBezTo>
                  <a:cubicBezTo>
                    <a:pt x="4908" y="233"/>
                    <a:pt x="2979" y="1913"/>
                    <a:pt x="2031" y="4227"/>
                  </a:cubicBezTo>
                  <a:cubicBezTo>
                    <a:pt x="1" y="9184"/>
                    <a:pt x="1614" y="16232"/>
                    <a:pt x="5384" y="19946"/>
                  </a:cubicBezTo>
                  <a:cubicBezTo>
                    <a:pt x="8151" y="22666"/>
                    <a:pt x="11185" y="23495"/>
                    <a:pt x="14419" y="23495"/>
                  </a:cubicBezTo>
                  <a:cubicBezTo>
                    <a:pt x="16530" y="23495"/>
                    <a:pt x="18725" y="23142"/>
                    <a:pt x="20987" y="22732"/>
                  </a:cubicBezTo>
                  <a:cubicBezTo>
                    <a:pt x="22054" y="22538"/>
                    <a:pt x="23124" y="22437"/>
                    <a:pt x="24193" y="22437"/>
                  </a:cubicBezTo>
                  <a:cubicBezTo>
                    <a:pt x="25249" y="22437"/>
                    <a:pt x="26304" y="22535"/>
                    <a:pt x="27355" y="22737"/>
                  </a:cubicBezTo>
                  <a:cubicBezTo>
                    <a:pt x="29000" y="23055"/>
                    <a:pt x="30704" y="24174"/>
                    <a:pt x="32427" y="24174"/>
                  </a:cubicBezTo>
                  <a:cubicBezTo>
                    <a:pt x="32793" y="24174"/>
                    <a:pt x="33159" y="24124"/>
                    <a:pt x="33525" y="24005"/>
                  </a:cubicBezTo>
                  <a:cubicBezTo>
                    <a:pt x="34459" y="23701"/>
                    <a:pt x="35195" y="22940"/>
                    <a:pt x="35656" y="22077"/>
                  </a:cubicBezTo>
                  <a:cubicBezTo>
                    <a:pt x="37011" y="19540"/>
                    <a:pt x="36869" y="16262"/>
                    <a:pt x="35276" y="13867"/>
                  </a:cubicBezTo>
                  <a:cubicBezTo>
                    <a:pt x="33581" y="11320"/>
                    <a:pt x="30797" y="10910"/>
                    <a:pt x="27964" y="10910"/>
                  </a:cubicBezTo>
                  <a:cubicBezTo>
                    <a:pt x="26618" y="10910"/>
                    <a:pt x="25261" y="11003"/>
                    <a:pt x="24003" y="11003"/>
                  </a:cubicBezTo>
                  <a:cubicBezTo>
                    <a:pt x="23811" y="11003"/>
                    <a:pt x="23620" y="11000"/>
                    <a:pt x="23433" y="10995"/>
                  </a:cubicBezTo>
                  <a:cubicBezTo>
                    <a:pt x="20531" y="10919"/>
                    <a:pt x="18678" y="7540"/>
                    <a:pt x="17684" y="5257"/>
                  </a:cubicBezTo>
                  <a:cubicBezTo>
                    <a:pt x="16231" y="1928"/>
                    <a:pt x="12448" y="1"/>
                    <a:pt x="8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38100" dir="426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1189230" y="1140899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title" idx="2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89" name="Google Shape;489;p36"/>
          <p:cNvGrpSpPr/>
          <p:nvPr/>
        </p:nvGrpSpPr>
        <p:grpSpPr>
          <a:xfrm rot="5400000">
            <a:off x="8057050" y="4277050"/>
            <a:ext cx="150451" cy="512600"/>
            <a:chOff x="2990775" y="3601075"/>
            <a:chExt cx="150451" cy="512600"/>
          </a:xfrm>
        </p:grpSpPr>
        <p:sp>
          <p:nvSpPr>
            <p:cNvPr id="490" name="Google Shape;490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6346975" y="3305525"/>
            <a:ext cx="780917" cy="739694"/>
            <a:chOff x="5397450" y="983750"/>
            <a:chExt cx="780917" cy="739694"/>
          </a:xfrm>
        </p:grpSpPr>
        <p:sp>
          <p:nvSpPr>
            <p:cNvPr id="501" name="Google Shape;501;p3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7695675" y="1016275"/>
            <a:ext cx="791469" cy="739694"/>
            <a:chOff x="8352525" y="3155950"/>
            <a:chExt cx="791469" cy="739694"/>
          </a:xfrm>
        </p:grpSpPr>
        <p:sp>
          <p:nvSpPr>
            <p:cNvPr id="505" name="Google Shape;505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264180" y="3543857"/>
            <a:ext cx="791469" cy="739694"/>
            <a:chOff x="8352525" y="3155950"/>
            <a:chExt cx="791469" cy="739694"/>
          </a:xfrm>
        </p:grpSpPr>
        <p:sp>
          <p:nvSpPr>
            <p:cNvPr id="509" name="Google Shape;509;p3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 rot="5400000">
            <a:off x="638000" y="1828625"/>
            <a:ext cx="150451" cy="512600"/>
            <a:chOff x="2990775" y="3601075"/>
            <a:chExt cx="150451" cy="512600"/>
          </a:xfrm>
        </p:grpSpPr>
        <p:sp>
          <p:nvSpPr>
            <p:cNvPr id="513" name="Google Shape;513;p3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88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title"/>
          </p:nvPr>
        </p:nvSpPr>
        <p:spPr>
          <a:xfrm>
            <a:off x="715624" y="5115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</a:t>
            </a:r>
            <a:br>
              <a:rPr lang="en" dirty="0"/>
            </a:br>
            <a:endParaRPr dirty="0"/>
          </a:p>
        </p:txBody>
      </p:sp>
      <p:grpSp>
        <p:nvGrpSpPr>
          <p:cNvPr id="432" name="Google Shape;432;p34"/>
          <p:cNvGrpSpPr/>
          <p:nvPr/>
        </p:nvGrpSpPr>
        <p:grpSpPr>
          <a:xfrm rot="5400000">
            <a:off x="8401843" y="780686"/>
            <a:ext cx="150451" cy="512600"/>
            <a:chOff x="2990775" y="3601075"/>
            <a:chExt cx="150451" cy="512600"/>
          </a:xfrm>
        </p:grpSpPr>
        <p:sp>
          <p:nvSpPr>
            <p:cNvPr id="433" name="Google Shape;433;p3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691;p77">
            <a:extLst>
              <a:ext uri="{FF2B5EF4-FFF2-40B4-BE49-F238E27FC236}">
                <a16:creationId xmlns:a16="http://schemas.microsoft.com/office/drawing/2014/main" id="{B87A1F77-5D7B-FFA0-081E-E82DA8641BD5}"/>
              </a:ext>
            </a:extLst>
          </p:cNvPr>
          <p:cNvGrpSpPr/>
          <p:nvPr/>
        </p:nvGrpSpPr>
        <p:grpSpPr>
          <a:xfrm>
            <a:off x="6952762" y="1827472"/>
            <a:ext cx="640080" cy="640080"/>
            <a:chOff x="4991425" y="3234750"/>
            <a:chExt cx="296175" cy="297225"/>
          </a:xfrm>
        </p:grpSpPr>
        <p:sp>
          <p:nvSpPr>
            <p:cNvPr id="3" name="Google Shape;6692;p77">
              <a:extLst>
                <a:ext uri="{FF2B5EF4-FFF2-40B4-BE49-F238E27FC236}">
                  <a16:creationId xmlns:a16="http://schemas.microsoft.com/office/drawing/2014/main" id="{F5CF72B4-4D90-507C-AFE8-966D8F147375}"/>
                </a:ext>
              </a:extLst>
            </p:cNvPr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93;p77">
              <a:extLst>
                <a:ext uri="{FF2B5EF4-FFF2-40B4-BE49-F238E27FC236}">
                  <a16:creationId xmlns:a16="http://schemas.microsoft.com/office/drawing/2014/main" id="{E144EA2A-27BE-B070-71B2-8315F76F8ABD}"/>
                </a:ext>
              </a:extLst>
            </p:cNvPr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94;p77">
              <a:extLst>
                <a:ext uri="{FF2B5EF4-FFF2-40B4-BE49-F238E27FC236}">
                  <a16:creationId xmlns:a16="http://schemas.microsoft.com/office/drawing/2014/main" id="{3AB06936-19AB-2247-89B6-612B03B49535}"/>
                </a:ext>
              </a:extLst>
            </p:cNvPr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95;p77">
              <a:extLst>
                <a:ext uri="{FF2B5EF4-FFF2-40B4-BE49-F238E27FC236}">
                  <a16:creationId xmlns:a16="http://schemas.microsoft.com/office/drawing/2014/main" id="{2230D8F0-DCE7-EC03-AEA1-6D263B827B29}"/>
                </a:ext>
              </a:extLst>
            </p:cNvPr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96;p77">
              <a:extLst>
                <a:ext uri="{FF2B5EF4-FFF2-40B4-BE49-F238E27FC236}">
                  <a16:creationId xmlns:a16="http://schemas.microsoft.com/office/drawing/2014/main" id="{03E59C1B-5202-F4BE-65C8-C76503DEDEF2}"/>
                </a:ext>
              </a:extLst>
            </p:cNvPr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97;p77">
              <a:extLst>
                <a:ext uri="{FF2B5EF4-FFF2-40B4-BE49-F238E27FC236}">
                  <a16:creationId xmlns:a16="http://schemas.microsoft.com/office/drawing/2014/main" id="{D0B82A12-7B3C-2C8E-BFB3-D111CFE15751}"/>
                </a:ext>
              </a:extLst>
            </p:cNvPr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895;p78">
            <a:extLst>
              <a:ext uri="{FF2B5EF4-FFF2-40B4-BE49-F238E27FC236}">
                <a16:creationId xmlns:a16="http://schemas.microsoft.com/office/drawing/2014/main" id="{0A1EED7B-CE6A-63EA-A8DE-ED8EB4E026BA}"/>
              </a:ext>
            </a:extLst>
          </p:cNvPr>
          <p:cNvGrpSpPr/>
          <p:nvPr/>
        </p:nvGrpSpPr>
        <p:grpSpPr>
          <a:xfrm>
            <a:off x="1696379" y="1839425"/>
            <a:ext cx="640080" cy="640080"/>
            <a:chOff x="-35481425" y="3202075"/>
            <a:chExt cx="291450" cy="291450"/>
          </a:xfrm>
        </p:grpSpPr>
        <p:sp>
          <p:nvSpPr>
            <p:cNvPr id="10" name="Google Shape;6896;p78">
              <a:extLst>
                <a:ext uri="{FF2B5EF4-FFF2-40B4-BE49-F238E27FC236}">
                  <a16:creationId xmlns:a16="http://schemas.microsoft.com/office/drawing/2014/main" id="{AD48FBA1-3A7B-AE35-FC58-488C9729EB2D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97;p78">
              <a:extLst>
                <a:ext uri="{FF2B5EF4-FFF2-40B4-BE49-F238E27FC236}">
                  <a16:creationId xmlns:a16="http://schemas.microsoft.com/office/drawing/2014/main" id="{0ACFFD37-FFE5-98A9-C273-888D055118B5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98;p78">
              <a:extLst>
                <a:ext uri="{FF2B5EF4-FFF2-40B4-BE49-F238E27FC236}">
                  <a16:creationId xmlns:a16="http://schemas.microsoft.com/office/drawing/2014/main" id="{460AF9F4-4AC7-6360-CFC6-5D8E7D225E1B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99;p78">
              <a:extLst>
                <a:ext uri="{FF2B5EF4-FFF2-40B4-BE49-F238E27FC236}">
                  <a16:creationId xmlns:a16="http://schemas.microsoft.com/office/drawing/2014/main" id="{9C08A105-F7F1-4F5D-261C-9A632DD59251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00;p78">
              <a:extLst>
                <a:ext uri="{FF2B5EF4-FFF2-40B4-BE49-F238E27FC236}">
                  <a16:creationId xmlns:a16="http://schemas.microsoft.com/office/drawing/2014/main" id="{7E4B22A4-8167-74AE-51CF-DA11C93326DD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01;p78">
              <a:extLst>
                <a:ext uri="{FF2B5EF4-FFF2-40B4-BE49-F238E27FC236}">
                  <a16:creationId xmlns:a16="http://schemas.microsoft.com/office/drawing/2014/main" id="{17ADD9C4-38BC-7324-B844-ECE3F2472A25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02;p78">
              <a:extLst>
                <a:ext uri="{FF2B5EF4-FFF2-40B4-BE49-F238E27FC236}">
                  <a16:creationId xmlns:a16="http://schemas.microsoft.com/office/drawing/2014/main" id="{CEDD28B9-BB54-8B34-9D03-E8D6C904B15D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88;p39">
            <a:extLst>
              <a:ext uri="{FF2B5EF4-FFF2-40B4-BE49-F238E27FC236}">
                <a16:creationId xmlns:a16="http://schemas.microsoft.com/office/drawing/2014/main" id="{34A0665D-A21E-AADE-67A1-A72719FB4DA8}"/>
              </a:ext>
            </a:extLst>
          </p:cNvPr>
          <p:cNvSpPr txBox="1">
            <a:spLocks/>
          </p:cNvSpPr>
          <p:nvPr/>
        </p:nvSpPr>
        <p:spPr>
          <a:xfrm>
            <a:off x="5992552" y="2626768"/>
            <a:ext cx="2560500" cy="38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b="1" dirty="0">
                <a:solidFill>
                  <a:schemeClr val="bg1">
                    <a:lumMod val="50000"/>
                  </a:schemeClr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Thành công</a:t>
            </a:r>
            <a:endParaRPr lang="vi-VN" sz="2400" b="1" dirty="0">
              <a:solidFill>
                <a:schemeClr val="bg1">
                  <a:lumMod val="50000"/>
                </a:schemeClr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18" name="Google Shape;589;p39">
            <a:extLst>
              <a:ext uri="{FF2B5EF4-FFF2-40B4-BE49-F238E27FC236}">
                <a16:creationId xmlns:a16="http://schemas.microsoft.com/office/drawing/2014/main" id="{FF3F1D80-0374-C8FF-6449-86489D4EB49D}"/>
              </a:ext>
            </a:extLst>
          </p:cNvPr>
          <p:cNvSpPr txBox="1">
            <a:spLocks/>
          </p:cNvSpPr>
          <p:nvPr/>
        </p:nvSpPr>
        <p:spPr>
          <a:xfrm>
            <a:off x="743350" y="2611175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b="1" dirty="0">
                <a:solidFill>
                  <a:schemeClr val="bg1">
                    <a:lumMod val="50000"/>
                  </a:schemeClr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Phân loại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6EB43-FFFD-5D27-5CEA-F4A9B6294137}"/>
              </a:ext>
            </a:extLst>
          </p:cNvPr>
          <p:cNvSpPr txBox="1"/>
          <p:nvPr/>
        </p:nvSpPr>
        <p:spPr>
          <a:xfrm>
            <a:off x="800096" y="3092698"/>
            <a:ext cx="108312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bg1">
                    <a:lumMod val="50000"/>
                  </a:schemeClr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Rủi ro thấp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CEA1D-1976-A350-9180-CDD897B9B4D2}"/>
              </a:ext>
            </a:extLst>
          </p:cNvPr>
          <p:cNvSpPr txBox="1"/>
          <p:nvPr/>
        </p:nvSpPr>
        <p:spPr>
          <a:xfrm>
            <a:off x="2182506" y="3078526"/>
            <a:ext cx="1083124" cy="27699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Rủi ro cao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588;p39">
                <a:extLst>
                  <a:ext uri="{FF2B5EF4-FFF2-40B4-BE49-F238E27FC236}">
                    <a16:creationId xmlns:a16="http://schemas.microsoft.com/office/drawing/2014/main" id="{CF71C012-A706-C904-2D51-FDCB29601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4059" y="3010607"/>
                <a:ext cx="2560500" cy="3838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vi-VN" sz="1200" dirty="0" err="1">
                    <a:solidFill>
                      <a:schemeClr val="bg1">
                        <a:lumMod val="50000"/>
                      </a:schemeClr>
                    </a:solidFill>
                    <a:latin typeface="Chivo" panose="020B0604020202020204" charset="0"/>
                    <a:ea typeface="Chivo" panose="020B0604020202020204" charset="0"/>
                    <a:cs typeface="Chivo" panose="020B0604020202020204" charset="0"/>
                  </a:rPr>
                  <a:t>Accuracy</a:t>
                </a:r>
                <a:r>
                  <a:rPr lang="vi-VN" sz="1200" dirty="0">
                    <a:solidFill>
                      <a:schemeClr val="bg1">
                        <a:lumMod val="50000"/>
                      </a:schemeClr>
                    </a:solidFill>
                    <a:latin typeface="Chivo" panose="020B0604020202020204" charset="0"/>
                    <a:ea typeface="Chivo" panose="020B0604020202020204" charset="0"/>
                    <a:cs typeface="Chivo" panose="020B0604020202020204" charset="0"/>
                  </a:rPr>
                  <a:t> và ROC </a:t>
                </a:r>
                <a14:m>
                  <m:oMath xmlns:m="http://schemas.openxmlformats.org/officeDocument/2006/math">
                    <m:r>
                      <a:rPr lang="vi-VN" sz="16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ivo" panose="020B0604020202020204" charset="0"/>
                      </a:rPr>
                      <m:t>≥</m:t>
                    </m:r>
                  </m:oMath>
                </a14:m>
                <a:r>
                  <a:rPr lang="vi-VN" dirty="0">
                    <a:solidFill>
                      <a:schemeClr val="bg1">
                        <a:lumMod val="50000"/>
                      </a:schemeClr>
                    </a:solidFill>
                    <a:latin typeface="Chivo" panose="020B0604020202020204" charset="0"/>
                    <a:ea typeface="Chivo" panose="020B0604020202020204" charset="0"/>
                    <a:cs typeface="Chivo" panose="020B0604020202020204" charset="0"/>
                  </a:rPr>
                  <a:t> </a:t>
                </a:r>
                <a:r>
                  <a:rPr lang="vi-VN" sz="2000" dirty="0">
                    <a:solidFill>
                      <a:schemeClr val="bg1">
                        <a:lumMod val="50000"/>
                      </a:schemeClr>
                    </a:solidFill>
                    <a:latin typeface="Chivo" panose="020B0604020202020204" charset="0"/>
                    <a:ea typeface="Chivo" panose="020B0604020202020204" charset="0"/>
                    <a:cs typeface="Chivo" panose="020B0604020202020204" charset="0"/>
                  </a:rPr>
                  <a:t>75%</a:t>
                </a:r>
              </a:p>
            </p:txBody>
          </p:sp>
        </mc:Choice>
        <mc:Fallback>
          <p:sp>
            <p:nvSpPr>
              <p:cNvPr id="22" name="Google Shape;588;p39">
                <a:extLst>
                  <a:ext uri="{FF2B5EF4-FFF2-40B4-BE49-F238E27FC236}">
                    <a16:creationId xmlns:a16="http://schemas.microsoft.com/office/drawing/2014/main" id="{CF71C012-A706-C904-2D51-FDCB2960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59" y="3010607"/>
                <a:ext cx="2560500" cy="383839"/>
              </a:xfrm>
              <a:prstGeom prst="rect">
                <a:avLst/>
              </a:prstGeom>
              <a:blipFill>
                <a:blip r:embed="rId3"/>
                <a:stretch>
                  <a:fillRect t="-22222" b="-1746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oogle Shape;6568;p77">
            <a:extLst>
              <a:ext uri="{FF2B5EF4-FFF2-40B4-BE49-F238E27FC236}">
                <a16:creationId xmlns:a16="http://schemas.microsoft.com/office/drawing/2014/main" id="{AF6973F1-EF8C-0531-CAB6-4B8885C07B72}"/>
              </a:ext>
            </a:extLst>
          </p:cNvPr>
          <p:cNvGrpSpPr/>
          <p:nvPr/>
        </p:nvGrpSpPr>
        <p:grpSpPr>
          <a:xfrm>
            <a:off x="4344156" y="1772073"/>
            <a:ext cx="640080" cy="640080"/>
            <a:chOff x="2404875" y="3955825"/>
            <a:chExt cx="296950" cy="295375"/>
          </a:xfrm>
          <a:solidFill>
            <a:srgbClr val="00659C"/>
          </a:solidFill>
        </p:grpSpPr>
        <p:sp>
          <p:nvSpPr>
            <p:cNvPr id="23" name="Google Shape;6569;p77">
              <a:extLst>
                <a:ext uri="{FF2B5EF4-FFF2-40B4-BE49-F238E27FC236}">
                  <a16:creationId xmlns:a16="http://schemas.microsoft.com/office/drawing/2014/main" id="{C4523931-2988-0E0B-47C4-5CA641925948}"/>
                </a:ext>
              </a:extLst>
            </p:cNvPr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0;p77">
              <a:extLst>
                <a:ext uri="{FF2B5EF4-FFF2-40B4-BE49-F238E27FC236}">
                  <a16:creationId xmlns:a16="http://schemas.microsoft.com/office/drawing/2014/main" id="{FAC5696B-3C05-B65F-0590-11C5A7B35326}"/>
                </a:ext>
              </a:extLst>
            </p:cNvPr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71;p77">
              <a:extLst>
                <a:ext uri="{FF2B5EF4-FFF2-40B4-BE49-F238E27FC236}">
                  <a16:creationId xmlns:a16="http://schemas.microsoft.com/office/drawing/2014/main" id="{430114B3-8BE3-7CED-295B-A48FA2452F7D}"/>
                </a:ext>
              </a:extLst>
            </p:cNvPr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2;p77">
              <a:extLst>
                <a:ext uri="{FF2B5EF4-FFF2-40B4-BE49-F238E27FC236}">
                  <a16:creationId xmlns:a16="http://schemas.microsoft.com/office/drawing/2014/main" id="{EDCEB45B-DD3D-C4C8-FB43-9A01652CB060}"/>
                </a:ext>
              </a:extLst>
            </p:cNvPr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589;p39">
            <a:extLst>
              <a:ext uri="{FF2B5EF4-FFF2-40B4-BE49-F238E27FC236}">
                <a16:creationId xmlns:a16="http://schemas.microsoft.com/office/drawing/2014/main" id="{DB2043B6-54BD-7721-41E8-CDA44AAFC05E}"/>
              </a:ext>
            </a:extLst>
          </p:cNvPr>
          <p:cNvSpPr txBox="1">
            <a:spLocks/>
          </p:cNvSpPr>
          <p:nvPr/>
        </p:nvSpPr>
        <p:spPr>
          <a:xfrm>
            <a:off x="3857981" y="2693469"/>
            <a:ext cx="1602110" cy="545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b="1" dirty="0">
                <a:solidFill>
                  <a:schemeClr val="bg1">
                    <a:lumMod val="50000"/>
                  </a:schemeClr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Dự đoán chính xác rủi ro thấp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6"/>
          <p:cNvSpPr/>
          <p:nvPr/>
        </p:nvSpPr>
        <p:spPr>
          <a:xfrm rot="-1698912">
            <a:off x="-836174" y="960932"/>
            <a:ext cx="4559577" cy="2012747"/>
          </a:xfrm>
          <a:custGeom>
            <a:avLst/>
            <a:gdLst/>
            <a:ahLst/>
            <a:cxnLst/>
            <a:rect l="l" t="t" r="r" b="b"/>
            <a:pathLst>
              <a:path w="60580" h="26742" extrusionOk="0">
                <a:moveTo>
                  <a:pt x="32779" y="1"/>
                </a:moveTo>
                <a:cubicBezTo>
                  <a:pt x="31782" y="1"/>
                  <a:pt x="30762" y="180"/>
                  <a:pt x="29749" y="566"/>
                </a:cubicBezTo>
                <a:cubicBezTo>
                  <a:pt x="23391" y="2992"/>
                  <a:pt x="19104" y="8974"/>
                  <a:pt x="12254" y="10572"/>
                </a:cubicBezTo>
                <a:cubicBezTo>
                  <a:pt x="11310" y="10793"/>
                  <a:pt x="10371" y="10849"/>
                  <a:pt x="9440" y="10849"/>
                </a:cubicBezTo>
                <a:cubicBezTo>
                  <a:pt x="8468" y="10849"/>
                  <a:pt x="7503" y="10788"/>
                  <a:pt x="6545" y="10788"/>
                </a:cubicBezTo>
                <a:cubicBezTo>
                  <a:pt x="6077" y="10788"/>
                  <a:pt x="5610" y="10803"/>
                  <a:pt x="5145" y="10846"/>
                </a:cubicBezTo>
                <a:cubicBezTo>
                  <a:pt x="4932" y="10867"/>
                  <a:pt x="4724" y="10892"/>
                  <a:pt x="4511" y="10922"/>
                </a:cubicBezTo>
                <a:cubicBezTo>
                  <a:pt x="457" y="11557"/>
                  <a:pt x="0" y="16747"/>
                  <a:pt x="1365" y="19812"/>
                </a:cubicBezTo>
                <a:cubicBezTo>
                  <a:pt x="2628" y="22638"/>
                  <a:pt x="5434" y="24379"/>
                  <a:pt x="8469" y="24643"/>
                </a:cubicBezTo>
                <a:cubicBezTo>
                  <a:pt x="8904" y="24680"/>
                  <a:pt x="9336" y="24699"/>
                  <a:pt x="9763" y="24699"/>
                </a:cubicBezTo>
                <a:cubicBezTo>
                  <a:pt x="17407" y="24699"/>
                  <a:pt x="23833" y="18836"/>
                  <a:pt x="29095" y="13911"/>
                </a:cubicBezTo>
                <a:cubicBezTo>
                  <a:pt x="30311" y="12773"/>
                  <a:pt x="31888" y="11597"/>
                  <a:pt x="33643" y="11597"/>
                </a:cubicBezTo>
                <a:cubicBezTo>
                  <a:pt x="33828" y="11597"/>
                  <a:pt x="34015" y="11610"/>
                  <a:pt x="34204" y="11638"/>
                </a:cubicBezTo>
                <a:cubicBezTo>
                  <a:pt x="36579" y="11983"/>
                  <a:pt x="39111" y="14931"/>
                  <a:pt x="40090" y="16935"/>
                </a:cubicBezTo>
                <a:cubicBezTo>
                  <a:pt x="41871" y="20593"/>
                  <a:pt x="43652" y="23090"/>
                  <a:pt x="47356" y="24962"/>
                </a:cubicBezTo>
                <a:cubicBezTo>
                  <a:pt x="49300" y="25946"/>
                  <a:pt x="51900" y="26741"/>
                  <a:pt x="54380" y="26741"/>
                </a:cubicBezTo>
                <a:cubicBezTo>
                  <a:pt x="56108" y="26741"/>
                  <a:pt x="57778" y="26355"/>
                  <a:pt x="59128" y="25378"/>
                </a:cubicBezTo>
                <a:cubicBezTo>
                  <a:pt x="60407" y="24455"/>
                  <a:pt x="60579" y="22273"/>
                  <a:pt x="60320" y="20857"/>
                </a:cubicBezTo>
                <a:cubicBezTo>
                  <a:pt x="59945" y="18792"/>
                  <a:pt x="58839" y="18143"/>
                  <a:pt x="56809" y="17980"/>
                </a:cubicBezTo>
                <a:cubicBezTo>
                  <a:pt x="53760" y="17732"/>
                  <a:pt x="50365" y="16595"/>
                  <a:pt x="47458" y="15677"/>
                </a:cubicBezTo>
                <a:cubicBezTo>
                  <a:pt x="43728" y="14494"/>
                  <a:pt x="42612" y="10146"/>
                  <a:pt x="41607" y="6858"/>
                </a:cubicBezTo>
                <a:cubicBezTo>
                  <a:pt x="40393" y="2879"/>
                  <a:pt x="36774" y="1"/>
                  <a:pt x="327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6"/>
          <p:cNvSpPr/>
          <p:nvPr/>
        </p:nvSpPr>
        <p:spPr>
          <a:xfrm rot="7336615" flipH="1">
            <a:off x="-1780983" y="-1853936"/>
            <a:ext cx="4988427" cy="3616869"/>
          </a:xfrm>
          <a:custGeom>
            <a:avLst/>
            <a:gdLst/>
            <a:ahLst/>
            <a:cxnLst/>
            <a:rect l="l" t="t" r="r" b="b"/>
            <a:pathLst>
              <a:path w="66278" h="48055" extrusionOk="0">
                <a:moveTo>
                  <a:pt x="42232" y="0"/>
                </a:moveTo>
                <a:cubicBezTo>
                  <a:pt x="40828" y="0"/>
                  <a:pt x="39484" y="489"/>
                  <a:pt x="38457" y="1734"/>
                </a:cubicBezTo>
                <a:cubicBezTo>
                  <a:pt x="37462" y="2942"/>
                  <a:pt x="36980" y="4484"/>
                  <a:pt x="36660" y="6017"/>
                </a:cubicBezTo>
                <a:cubicBezTo>
                  <a:pt x="35996" y="9193"/>
                  <a:pt x="35625" y="12785"/>
                  <a:pt x="33509" y="15399"/>
                </a:cubicBezTo>
                <a:cubicBezTo>
                  <a:pt x="30827" y="18716"/>
                  <a:pt x="27193" y="19628"/>
                  <a:pt x="23388" y="19628"/>
                </a:cubicBezTo>
                <a:cubicBezTo>
                  <a:pt x="20557" y="19628"/>
                  <a:pt x="17632" y="19123"/>
                  <a:pt x="14933" y="18727"/>
                </a:cubicBezTo>
                <a:cubicBezTo>
                  <a:pt x="14386" y="18647"/>
                  <a:pt x="13835" y="18608"/>
                  <a:pt x="13286" y="18608"/>
                </a:cubicBezTo>
                <a:cubicBezTo>
                  <a:pt x="9651" y="18608"/>
                  <a:pt x="6071" y="20317"/>
                  <a:pt x="3801" y="23182"/>
                </a:cubicBezTo>
                <a:cubicBezTo>
                  <a:pt x="797" y="26967"/>
                  <a:pt x="0" y="34274"/>
                  <a:pt x="4019" y="37739"/>
                </a:cubicBezTo>
                <a:cubicBezTo>
                  <a:pt x="5860" y="39330"/>
                  <a:pt x="7953" y="39950"/>
                  <a:pt x="10143" y="39950"/>
                </a:cubicBezTo>
                <a:cubicBezTo>
                  <a:pt x="15618" y="39950"/>
                  <a:pt x="21703" y="36075"/>
                  <a:pt x="26005" y="33792"/>
                </a:cubicBezTo>
                <a:cubicBezTo>
                  <a:pt x="29034" y="32188"/>
                  <a:pt x="32469" y="30849"/>
                  <a:pt x="35889" y="30418"/>
                </a:cubicBezTo>
                <a:cubicBezTo>
                  <a:pt x="36411" y="30350"/>
                  <a:pt x="36940" y="30314"/>
                  <a:pt x="37469" y="30314"/>
                </a:cubicBezTo>
                <a:cubicBezTo>
                  <a:pt x="38820" y="30314"/>
                  <a:pt x="40168" y="30554"/>
                  <a:pt x="41374" y="31148"/>
                </a:cubicBezTo>
                <a:cubicBezTo>
                  <a:pt x="46829" y="33843"/>
                  <a:pt x="44013" y="41230"/>
                  <a:pt x="46935" y="45493"/>
                </a:cubicBezTo>
                <a:cubicBezTo>
                  <a:pt x="48139" y="47248"/>
                  <a:pt x="49905" y="48054"/>
                  <a:pt x="51806" y="48054"/>
                </a:cubicBezTo>
                <a:cubicBezTo>
                  <a:pt x="52741" y="48054"/>
                  <a:pt x="53708" y="47860"/>
                  <a:pt x="54658" y="47487"/>
                </a:cubicBezTo>
                <a:cubicBezTo>
                  <a:pt x="59275" y="45665"/>
                  <a:pt x="63192" y="41266"/>
                  <a:pt x="63791" y="36253"/>
                </a:cubicBezTo>
                <a:cubicBezTo>
                  <a:pt x="64192" y="32904"/>
                  <a:pt x="63061" y="29672"/>
                  <a:pt x="60838" y="27165"/>
                </a:cubicBezTo>
                <a:cubicBezTo>
                  <a:pt x="58418" y="24435"/>
                  <a:pt x="50512" y="22751"/>
                  <a:pt x="50035" y="18773"/>
                </a:cubicBezTo>
                <a:cubicBezTo>
                  <a:pt x="49797" y="16784"/>
                  <a:pt x="51674" y="15947"/>
                  <a:pt x="53293" y="15607"/>
                </a:cubicBezTo>
                <a:cubicBezTo>
                  <a:pt x="53766" y="15505"/>
                  <a:pt x="54245" y="15465"/>
                  <a:pt x="54729" y="15465"/>
                </a:cubicBezTo>
                <a:cubicBezTo>
                  <a:pt x="56677" y="15465"/>
                  <a:pt x="58689" y="16124"/>
                  <a:pt x="60622" y="16124"/>
                </a:cubicBezTo>
                <a:cubicBezTo>
                  <a:pt x="61335" y="16124"/>
                  <a:pt x="62037" y="16035"/>
                  <a:pt x="62721" y="15789"/>
                </a:cubicBezTo>
                <a:cubicBezTo>
                  <a:pt x="65217" y="14896"/>
                  <a:pt x="66278" y="11887"/>
                  <a:pt x="66156" y="9437"/>
                </a:cubicBezTo>
                <a:cubicBezTo>
                  <a:pt x="66085" y="8016"/>
                  <a:pt x="65390" y="6555"/>
                  <a:pt x="64126" y="5910"/>
                </a:cubicBezTo>
                <a:cubicBezTo>
                  <a:pt x="63475" y="5576"/>
                  <a:pt x="62775" y="5483"/>
                  <a:pt x="62063" y="5483"/>
                </a:cubicBezTo>
                <a:cubicBezTo>
                  <a:pt x="61576" y="5483"/>
                  <a:pt x="61083" y="5526"/>
                  <a:pt x="60595" y="5565"/>
                </a:cubicBezTo>
                <a:cubicBezTo>
                  <a:pt x="60199" y="5596"/>
                  <a:pt x="59808" y="5626"/>
                  <a:pt x="59422" y="5626"/>
                </a:cubicBezTo>
                <a:cubicBezTo>
                  <a:pt x="59407" y="5626"/>
                  <a:pt x="59391" y="5626"/>
                  <a:pt x="59375" y="5626"/>
                </a:cubicBezTo>
                <a:cubicBezTo>
                  <a:pt x="57813" y="5626"/>
                  <a:pt x="56261" y="5378"/>
                  <a:pt x="54764" y="4946"/>
                </a:cubicBezTo>
                <a:cubicBezTo>
                  <a:pt x="51588" y="4028"/>
                  <a:pt x="48721" y="2292"/>
                  <a:pt x="45753" y="877"/>
                </a:cubicBezTo>
                <a:cubicBezTo>
                  <a:pt x="44638" y="346"/>
                  <a:pt x="43414" y="0"/>
                  <a:pt x="422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14287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708900" y="539500"/>
            <a:ext cx="6386400" cy="4068900"/>
          </a:xfrm>
          <a:prstGeom prst="roundRect">
            <a:avLst>
              <a:gd name="adj" fmla="val 6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46"/>
          <p:cNvGrpSpPr/>
          <p:nvPr/>
        </p:nvGrpSpPr>
        <p:grpSpPr>
          <a:xfrm>
            <a:off x="4653175" y="-2479552"/>
            <a:ext cx="6050183" cy="10155842"/>
            <a:chOff x="4653175" y="-2479552"/>
            <a:chExt cx="6050183" cy="10155842"/>
          </a:xfrm>
        </p:grpSpPr>
        <p:sp>
          <p:nvSpPr>
            <p:cNvPr id="835" name="Google Shape;835;p46"/>
            <p:cNvSpPr/>
            <p:nvPr/>
          </p:nvSpPr>
          <p:spPr>
            <a:xfrm rot="9406135">
              <a:off x="5141055" y="-1708646"/>
              <a:ext cx="4612231" cy="3421842"/>
            </a:xfrm>
            <a:custGeom>
              <a:avLst/>
              <a:gdLst/>
              <a:ahLst/>
              <a:cxnLst/>
              <a:rect l="l" t="t" r="r" b="b"/>
              <a:pathLst>
                <a:path w="61280" h="45464" extrusionOk="0">
                  <a:moveTo>
                    <a:pt x="13415" y="1"/>
                  </a:moveTo>
                  <a:cubicBezTo>
                    <a:pt x="12284" y="1"/>
                    <a:pt x="11104" y="309"/>
                    <a:pt x="9884" y="1020"/>
                  </a:cubicBezTo>
                  <a:cubicBezTo>
                    <a:pt x="8834" y="1628"/>
                    <a:pt x="7890" y="2461"/>
                    <a:pt x="7144" y="3420"/>
                  </a:cubicBezTo>
                  <a:cubicBezTo>
                    <a:pt x="4247" y="7114"/>
                    <a:pt x="4856" y="12020"/>
                    <a:pt x="6368" y="16166"/>
                  </a:cubicBezTo>
                  <a:cubicBezTo>
                    <a:pt x="7525" y="19322"/>
                    <a:pt x="7900" y="21514"/>
                    <a:pt x="6333" y="24685"/>
                  </a:cubicBezTo>
                  <a:cubicBezTo>
                    <a:pt x="4024" y="29353"/>
                    <a:pt x="0" y="32255"/>
                    <a:pt x="2370" y="37898"/>
                  </a:cubicBezTo>
                  <a:cubicBezTo>
                    <a:pt x="4263" y="42406"/>
                    <a:pt x="8693" y="45464"/>
                    <a:pt x="13450" y="45464"/>
                  </a:cubicBezTo>
                  <a:cubicBezTo>
                    <a:pt x="14481" y="45464"/>
                    <a:pt x="15528" y="45320"/>
                    <a:pt x="16567" y="45016"/>
                  </a:cubicBezTo>
                  <a:cubicBezTo>
                    <a:pt x="22169" y="43378"/>
                    <a:pt x="23676" y="37380"/>
                    <a:pt x="25751" y="32590"/>
                  </a:cubicBezTo>
                  <a:cubicBezTo>
                    <a:pt x="27480" y="28606"/>
                    <a:pt x="30625" y="25093"/>
                    <a:pt x="34488" y="25093"/>
                  </a:cubicBezTo>
                  <a:cubicBezTo>
                    <a:pt x="35943" y="25093"/>
                    <a:pt x="37500" y="25591"/>
                    <a:pt x="39121" y="26750"/>
                  </a:cubicBezTo>
                  <a:cubicBezTo>
                    <a:pt x="42558" y="29208"/>
                    <a:pt x="45266" y="33241"/>
                    <a:pt x="49393" y="33241"/>
                  </a:cubicBezTo>
                  <a:cubicBezTo>
                    <a:pt x="50335" y="33241"/>
                    <a:pt x="51351" y="33031"/>
                    <a:pt x="52466" y="32544"/>
                  </a:cubicBezTo>
                  <a:cubicBezTo>
                    <a:pt x="56419" y="30819"/>
                    <a:pt x="59600" y="26613"/>
                    <a:pt x="60331" y="22381"/>
                  </a:cubicBezTo>
                  <a:cubicBezTo>
                    <a:pt x="61279" y="16922"/>
                    <a:pt x="58687" y="11893"/>
                    <a:pt x="54693" y="8296"/>
                  </a:cubicBezTo>
                  <a:cubicBezTo>
                    <a:pt x="52060" y="5923"/>
                    <a:pt x="48635" y="4169"/>
                    <a:pt x="45042" y="4169"/>
                  </a:cubicBezTo>
                  <a:cubicBezTo>
                    <a:pt x="44786" y="4169"/>
                    <a:pt x="44529" y="4178"/>
                    <a:pt x="44271" y="4196"/>
                  </a:cubicBezTo>
                  <a:cubicBezTo>
                    <a:pt x="39202" y="4551"/>
                    <a:pt x="36554" y="8986"/>
                    <a:pt x="32261" y="11036"/>
                  </a:cubicBezTo>
                  <a:cubicBezTo>
                    <a:pt x="31469" y="11412"/>
                    <a:pt x="30706" y="11578"/>
                    <a:pt x="29973" y="11578"/>
                  </a:cubicBezTo>
                  <a:cubicBezTo>
                    <a:pt x="26183" y="11578"/>
                    <a:pt x="23177" y="7146"/>
                    <a:pt x="20941" y="4480"/>
                  </a:cubicBezTo>
                  <a:cubicBezTo>
                    <a:pt x="18882" y="2024"/>
                    <a:pt x="16312" y="1"/>
                    <a:pt x="1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 rot="5400000" flipH="1">
              <a:off x="4323694" y="2562614"/>
              <a:ext cx="4988414" cy="3616860"/>
            </a:xfrm>
            <a:custGeom>
              <a:avLst/>
              <a:gdLst/>
              <a:ahLst/>
              <a:cxnLst/>
              <a:rect l="l" t="t" r="r" b="b"/>
              <a:pathLst>
                <a:path w="66278" h="48055" extrusionOk="0">
                  <a:moveTo>
                    <a:pt x="42232" y="0"/>
                  </a:moveTo>
                  <a:cubicBezTo>
                    <a:pt x="40828" y="0"/>
                    <a:pt x="39484" y="489"/>
                    <a:pt x="38457" y="1734"/>
                  </a:cubicBezTo>
                  <a:cubicBezTo>
                    <a:pt x="37462" y="2942"/>
                    <a:pt x="36980" y="4484"/>
                    <a:pt x="36660" y="6017"/>
                  </a:cubicBezTo>
                  <a:cubicBezTo>
                    <a:pt x="35996" y="9193"/>
                    <a:pt x="35625" y="12785"/>
                    <a:pt x="33509" y="15399"/>
                  </a:cubicBezTo>
                  <a:cubicBezTo>
                    <a:pt x="30827" y="18716"/>
                    <a:pt x="27193" y="19628"/>
                    <a:pt x="23388" y="19628"/>
                  </a:cubicBezTo>
                  <a:cubicBezTo>
                    <a:pt x="20557" y="19628"/>
                    <a:pt x="17632" y="19123"/>
                    <a:pt x="14933" y="18727"/>
                  </a:cubicBezTo>
                  <a:cubicBezTo>
                    <a:pt x="14386" y="18647"/>
                    <a:pt x="13835" y="18608"/>
                    <a:pt x="13286" y="18608"/>
                  </a:cubicBezTo>
                  <a:cubicBezTo>
                    <a:pt x="9651" y="18608"/>
                    <a:pt x="6071" y="20317"/>
                    <a:pt x="3801" y="23182"/>
                  </a:cubicBezTo>
                  <a:cubicBezTo>
                    <a:pt x="797" y="26967"/>
                    <a:pt x="0" y="34274"/>
                    <a:pt x="4019" y="37739"/>
                  </a:cubicBezTo>
                  <a:cubicBezTo>
                    <a:pt x="5860" y="39330"/>
                    <a:pt x="7953" y="39950"/>
                    <a:pt x="10143" y="39950"/>
                  </a:cubicBezTo>
                  <a:cubicBezTo>
                    <a:pt x="15618" y="39950"/>
                    <a:pt x="21703" y="36075"/>
                    <a:pt x="26005" y="33792"/>
                  </a:cubicBezTo>
                  <a:cubicBezTo>
                    <a:pt x="29034" y="32188"/>
                    <a:pt x="32469" y="30849"/>
                    <a:pt x="35889" y="30418"/>
                  </a:cubicBezTo>
                  <a:cubicBezTo>
                    <a:pt x="36411" y="30350"/>
                    <a:pt x="36940" y="30314"/>
                    <a:pt x="37469" y="30314"/>
                  </a:cubicBezTo>
                  <a:cubicBezTo>
                    <a:pt x="38820" y="30314"/>
                    <a:pt x="40168" y="30554"/>
                    <a:pt x="41374" y="31148"/>
                  </a:cubicBezTo>
                  <a:cubicBezTo>
                    <a:pt x="46829" y="33843"/>
                    <a:pt x="44013" y="41230"/>
                    <a:pt x="46935" y="45493"/>
                  </a:cubicBezTo>
                  <a:cubicBezTo>
                    <a:pt x="48139" y="47248"/>
                    <a:pt x="49905" y="48054"/>
                    <a:pt x="51806" y="48054"/>
                  </a:cubicBezTo>
                  <a:cubicBezTo>
                    <a:pt x="52741" y="48054"/>
                    <a:pt x="53708" y="47860"/>
                    <a:pt x="54658" y="47487"/>
                  </a:cubicBezTo>
                  <a:cubicBezTo>
                    <a:pt x="59275" y="45665"/>
                    <a:pt x="63192" y="41266"/>
                    <a:pt x="63791" y="36253"/>
                  </a:cubicBezTo>
                  <a:cubicBezTo>
                    <a:pt x="64192" y="32904"/>
                    <a:pt x="63061" y="29672"/>
                    <a:pt x="60838" y="27165"/>
                  </a:cubicBezTo>
                  <a:cubicBezTo>
                    <a:pt x="58418" y="24435"/>
                    <a:pt x="50512" y="22751"/>
                    <a:pt x="50035" y="18773"/>
                  </a:cubicBezTo>
                  <a:cubicBezTo>
                    <a:pt x="49797" y="16784"/>
                    <a:pt x="51674" y="15947"/>
                    <a:pt x="53293" y="15607"/>
                  </a:cubicBezTo>
                  <a:cubicBezTo>
                    <a:pt x="53766" y="15505"/>
                    <a:pt x="54245" y="15465"/>
                    <a:pt x="54729" y="15465"/>
                  </a:cubicBezTo>
                  <a:cubicBezTo>
                    <a:pt x="56677" y="15465"/>
                    <a:pt x="58689" y="16124"/>
                    <a:pt x="60622" y="16124"/>
                  </a:cubicBezTo>
                  <a:cubicBezTo>
                    <a:pt x="61335" y="16124"/>
                    <a:pt x="62037" y="16035"/>
                    <a:pt x="62721" y="15789"/>
                  </a:cubicBezTo>
                  <a:cubicBezTo>
                    <a:pt x="65217" y="14896"/>
                    <a:pt x="66278" y="11887"/>
                    <a:pt x="66156" y="9437"/>
                  </a:cubicBezTo>
                  <a:cubicBezTo>
                    <a:pt x="66085" y="8016"/>
                    <a:pt x="65390" y="6555"/>
                    <a:pt x="64126" y="5910"/>
                  </a:cubicBezTo>
                  <a:cubicBezTo>
                    <a:pt x="63475" y="5576"/>
                    <a:pt x="62775" y="5483"/>
                    <a:pt x="62063" y="5483"/>
                  </a:cubicBezTo>
                  <a:cubicBezTo>
                    <a:pt x="61576" y="5483"/>
                    <a:pt x="61083" y="5526"/>
                    <a:pt x="60595" y="5565"/>
                  </a:cubicBezTo>
                  <a:cubicBezTo>
                    <a:pt x="60199" y="5596"/>
                    <a:pt x="59808" y="5626"/>
                    <a:pt x="59422" y="5626"/>
                  </a:cubicBezTo>
                  <a:cubicBezTo>
                    <a:pt x="59407" y="5626"/>
                    <a:pt x="59391" y="5626"/>
                    <a:pt x="59375" y="5626"/>
                  </a:cubicBezTo>
                  <a:cubicBezTo>
                    <a:pt x="57813" y="5626"/>
                    <a:pt x="56261" y="5378"/>
                    <a:pt x="54764" y="4946"/>
                  </a:cubicBezTo>
                  <a:cubicBezTo>
                    <a:pt x="51588" y="4028"/>
                    <a:pt x="48721" y="2292"/>
                    <a:pt x="45753" y="877"/>
                  </a:cubicBezTo>
                  <a:cubicBezTo>
                    <a:pt x="44638" y="346"/>
                    <a:pt x="43414" y="0"/>
                    <a:pt x="42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 rot="-2700000">
              <a:off x="6099959" y="4346291"/>
              <a:ext cx="4559520" cy="2012722"/>
            </a:xfrm>
            <a:custGeom>
              <a:avLst/>
              <a:gdLst/>
              <a:ahLst/>
              <a:cxnLst/>
              <a:rect l="l" t="t" r="r" b="b"/>
              <a:pathLst>
                <a:path w="60580" h="26742" extrusionOk="0">
                  <a:moveTo>
                    <a:pt x="32779" y="1"/>
                  </a:moveTo>
                  <a:cubicBezTo>
                    <a:pt x="31782" y="1"/>
                    <a:pt x="30762" y="180"/>
                    <a:pt x="29749" y="566"/>
                  </a:cubicBezTo>
                  <a:cubicBezTo>
                    <a:pt x="23391" y="2992"/>
                    <a:pt x="19104" y="8974"/>
                    <a:pt x="12254" y="10572"/>
                  </a:cubicBezTo>
                  <a:cubicBezTo>
                    <a:pt x="11310" y="10793"/>
                    <a:pt x="10371" y="10849"/>
                    <a:pt x="9440" y="10849"/>
                  </a:cubicBezTo>
                  <a:cubicBezTo>
                    <a:pt x="8468" y="10849"/>
                    <a:pt x="7503" y="10788"/>
                    <a:pt x="6545" y="10788"/>
                  </a:cubicBezTo>
                  <a:cubicBezTo>
                    <a:pt x="6077" y="10788"/>
                    <a:pt x="5610" y="10803"/>
                    <a:pt x="5145" y="10846"/>
                  </a:cubicBezTo>
                  <a:cubicBezTo>
                    <a:pt x="4932" y="10867"/>
                    <a:pt x="4724" y="10892"/>
                    <a:pt x="4511" y="10922"/>
                  </a:cubicBezTo>
                  <a:cubicBezTo>
                    <a:pt x="457" y="11557"/>
                    <a:pt x="0" y="16747"/>
                    <a:pt x="1365" y="19812"/>
                  </a:cubicBezTo>
                  <a:cubicBezTo>
                    <a:pt x="2628" y="22638"/>
                    <a:pt x="5434" y="24379"/>
                    <a:pt x="8469" y="24643"/>
                  </a:cubicBezTo>
                  <a:cubicBezTo>
                    <a:pt x="8904" y="24680"/>
                    <a:pt x="9336" y="24699"/>
                    <a:pt x="9763" y="24699"/>
                  </a:cubicBezTo>
                  <a:cubicBezTo>
                    <a:pt x="17407" y="24699"/>
                    <a:pt x="23833" y="18836"/>
                    <a:pt x="29095" y="13911"/>
                  </a:cubicBezTo>
                  <a:cubicBezTo>
                    <a:pt x="30311" y="12773"/>
                    <a:pt x="31888" y="11597"/>
                    <a:pt x="33643" y="11597"/>
                  </a:cubicBezTo>
                  <a:cubicBezTo>
                    <a:pt x="33828" y="11597"/>
                    <a:pt x="34015" y="11610"/>
                    <a:pt x="34204" y="11638"/>
                  </a:cubicBezTo>
                  <a:cubicBezTo>
                    <a:pt x="36579" y="11983"/>
                    <a:pt x="39111" y="14931"/>
                    <a:pt x="40090" y="16935"/>
                  </a:cubicBezTo>
                  <a:cubicBezTo>
                    <a:pt x="41871" y="20593"/>
                    <a:pt x="43652" y="23090"/>
                    <a:pt x="47356" y="24962"/>
                  </a:cubicBezTo>
                  <a:cubicBezTo>
                    <a:pt x="49300" y="25946"/>
                    <a:pt x="51900" y="26741"/>
                    <a:pt x="54380" y="26741"/>
                  </a:cubicBezTo>
                  <a:cubicBezTo>
                    <a:pt x="56108" y="26741"/>
                    <a:pt x="57778" y="26355"/>
                    <a:pt x="59128" y="25378"/>
                  </a:cubicBezTo>
                  <a:cubicBezTo>
                    <a:pt x="60407" y="24455"/>
                    <a:pt x="60579" y="22273"/>
                    <a:pt x="60320" y="20857"/>
                  </a:cubicBezTo>
                  <a:cubicBezTo>
                    <a:pt x="59945" y="18792"/>
                    <a:pt x="58839" y="18143"/>
                    <a:pt x="56809" y="17980"/>
                  </a:cubicBezTo>
                  <a:cubicBezTo>
                    <a:pt x="53760" y="17732"/>
                    <a:pt x="50365" y="16595"/>
                    <a:pt x="47458" y="15677"/>
                  </a:cubicBezTo>
                  <a:cubicBezTo>
                    <a:pt x="43728" y="14494"/>
                    <a:pt x="42612" y="10146"/>
                    <a:pt x="41607" y="6858"/>
                  </a:cubicBezTo>
                  <a:cubicBezTo>
                    <a:pt x="40393" y="2879"/>
                    <a:pt x="36774" y="1"/>
                    <a:pt x="3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14313" dist="1428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6"/>
          <p:cNvGrpSpPr/>
          <p:nvPr/>
        </p:nvGrpSpPr>
        <p:grpSpPr>
          <a:xfrm rot="5400000">
            <a:off x="8099250" y="370025"/>
            <a:ext cx="150451" cy="512600"/>
            <a:chOff x="2990775" y="3601075"/>
            <a:chExt cx="150451" cy="512600"/>
          </a:xfrm>
        </p:grpSpPr>
        <p:sp>
          <p:nvSpPr>
            <p:cNvPr id="839" name="Google Shape;839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6"/>
          <p:cNvGrpSpPr/>
          <p:nvPr/>
        </p:nvGrpSpPr>
        <p:grpSpPr>
          <a:xfrm>
            <a:off x="8040313" y="2577675"/>
            <a:ext cx="780917" cy="739694"/>
            <a:chOff x="5397450" y="983750"/>
            <a:chExt cx="780917" cy="739694"/>
          </a:xfrm>
        </p:grpSpPr>
        <p:sp>
          <p:nvSpPr>
            <p:cNvPr id="850" name="Google Shape;850;p46"/>
            <p:cNvSpPr/>
            <p:nvPr/>
          </p:nvSpPr>
          <p:spPr>
            <a:xfrm>
              <a:off x="5397450" y="9837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5498250" y="10845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926700" y="983750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6"/>
          <p:cNvGrpSpPr/>
          <p:nvPr/>
        </p:nvGrpSpPr>
        <p:grpSpPr>
          <a:xfrm>
            <a:off x="531425" y="169650"/>
            <a:ext cx="791469" cy="739694"/>
            <a:chOff x="8352525" y="3155950"/>
            <a:chExt cx="791469" cy="739694"/>
          </a:xfrm>
        </p:grpSpPr>
        <p:sp>
          <p:nvSpPr>
            <p:cNvPr id="854" name="Google Shape;854;p4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6"/>
          <p:cNvGrpSpPr/>
          <p:nvPr/>
        </p:nvGrpSpPr>
        <p:grpSpPr>
          <a:xfrm>
            <a:off x="5067905" y="256482"/>
            <a:ext cx="791469" cy="739694"/>
            <a:chOff x="8352525" y="3155950"/>
            <a:chExt cx="791469" cy="739694"/>
          </a:xfrm>
        </p:grpSpPr>
        <p:sp>
          <p:nvSpPr>
            <p:cNvPr id="858" name="Google Shape;858;p46"/>
            <p:cNvSpPr/>
            <p:nvPr/>
          </p:nvSpPr>
          <p:spPr>
            <a:xfrm>
              <a:off x="8404300" y="3155950"/>
              <a:ext cx="739694" cy="7396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8505100" y="3256750"/>
              <a:ext cx="538094" cy="538094"/>
            </a:xfrm>
            <a:custGeom>
              <a:avLst/>
              <a:gdLst/>
              <a:ahLst/>
              <a:cxnLst/>
              <a:rect l="l" t="t" r="r" b="b"/>
              <a:pathLst>
                <a:path w="13726" h="13726" extrusionOk="0">
                  <a:moveTo>
                    <a:pt x="6865" y="0"/>
                  </a:moveTo>
                  <a:cubicBezTo>
                    <a:pt x="3075" y="0"/>
                    <a:pt x="0" y="3070"/>
                    <a:pt x="0" y="6861"/>
                  </a:cubicBezTo>
                  <a:cubicBezTo>
                    <a:pt x="0" y="10656"/>
                    <a:pt x="3075" y="13726"/>
                    <a:pt x="6865" y="13726"/>
                  </a:cubicBezTo>
                  <a:cubicBezTo>
                    <a:pt x="10656" y="13726"/>
                    <a:pt x="13725" y="10656"/>
                    <a:pt x="13725" y="6861"/>
                  </a:cubicBezTo>
                  <a:cubicBezTo>
                    <a:pt x="13725" y="3070"/>
                    <a:pt x="10656" y="0"/>
                    <a:pt x="6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4762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8352525" y="3636813"/>
              <a:ext cx="251667" cy="251667"/>
            </a:xfrm>
            <a:custGeom>
              <a:avLst/>
              <a:gdLst/>
              <a:ahLst/>
              <a:cxnLst/>
              <a:rect l="l" t="t" r="r" b="b"/>
              <a:pathLst>
                <a:path w="15523" h="15523" extrusionOk="0">
                  <a:moveTo>
                    <a:pt x="7759" y="1"/>
                  </a:moveTo>
                  <a:cubicBezTo>
                    <a:pt x="6755" y="5942"/>
                    <a:pt x="5938" y="6759"/>
                    <a:pt x="1" y="7764"/>
                  </a:cubicBezTo>
                  <a:cubicBezTo>
                    <a:pt x="5938" y="8769"/>
                    <a:pt x="6755" y="9585"/>
                    <a:pt x="7759" y="15522"/>
                  </a:cubicBezTo>
                  <a:cubicBezTo>
                    <a:pt x="8764" y="9585"/>
                    <a:pt x="9581" y="8769"/>
                    <a:pt x="15522" y="7764"/>
                  </a:cubicBezTo>
                  <a:cubicBezTo>
                    <a:pt x="9581" y="6759"/>
                    <a:pt x="8764" y="5942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6"/>
          <p:cNvGrpSpPr/>
          <p:nvPr/>
        </p:nvGrpSpPr>
        <p:grpSpPr>
          <a:xfrm rot="5400000">
            <a:off x="8144950" y="1876575"/>
            <a:ext cx="150451" cy="512600"/>
            <a:chOff x="2990775" y="3601075"/>
            <a:chExt cx="150451" cy="512600"/>
          </a:xfrm>
        </p:grpSpPr>
        <p:sp>
          <p:nvSpPr>
            <p:cNvPr id="862" name="Google Shape;862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256500" y="4390300"/>
            <a:ext cx="150451" cy="512600"/>
            <a:chOff x="2990775" y="3601075"/>
            <a:chExt cx="150451" cy="512600"/>
          </a:xfrm>
        </p:grpSpPr>
        <p:sp>
          <p:nvSpPr>
            <p:cNvPr id="873" name="Google Shape;873;p46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86;p36">
            <a:extLst>
              <a:ext uri="{FF2B5EF4-FFF2-40B4-BE49-F238E27FC236}">
                <a16:creationId xmlns:a16="http://schemas.microsoft.com/office/drawing/2014/main" id="{CDC1DFDE-704F-9383-7663-55096C650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9230" y="1140899"/>
            <a:ext cx="41247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Xử</a:t>
            </a:r>
            <a:r>
              <a:rPr lang="en-US" dirty="0"/>
              <a:t> Lý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15" name="Google Shape;488;p36">
            <a:extLst>
              <a:ext uri="{FF2B5EF4-FFF2-40B4-BE49-F238E27FC236}">
                <a16:creationId xmlns:a16="http://schemas.microsoft.com/office/drawing/2014/main" id="{A7758713-4CEB-892F-5236-9F545B3647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80675" y="1049863"/>
            <a:ext cx="1702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title"/>
          </p:nvPr>
        </p:nvSpPr>
        <p:spPr>
          <a:xfrm>
            <a:off x="800348" y="4438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Làm Sạch Dữ Liệu</a:t>
            </a:r>
            <a:br>
              <a:rPr lang="en" dirty="0"/>
            </a:br>
            <a:endParaRPr dirty="0"/>
          </a:p>
        </p:txBody>
      </p:sp>
      <p:sp>
        <p:nvSpPr>
          <p:cNvPr id="428" name="Google Shape;428;p34"/>
          <p:cNvSpPr txBox="1">
            <a:spLocks noGrp="1"/>
          </p:cNvSpPr>
          <p:nvPr>
            <p:ph type="body" idx="1"/>
          </p:nvPr>
        </p:nvSpPr>
        <p:spPr>
          <a:xfrm>
            <a:off x="793508" y="1476122"/>
            <a:ext cx="4807183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Loại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bỏ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cột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có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dữ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liệu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</a:t>
            </a:r>
            <a:r>
              <a:rPr lang="en-US" sz="1600" b="1" dirty="0" err="1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trống</a:t>
            </a:r>
            <a:r>
              <a:rPr lang="en-US" sz="1600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( nan/null ) </a:t>
            </a:r>
            <a:r>
              <a:rPr lang="en-US" sz="1600" b="1" dirty="0">
                <a:solidFill>
                  <a:srgbClr val="C00000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&gt; </a:t>
            </a:r>
            <a:r>
              <a:rPr lang="en-US" sz="1800" b="1" dirty="0">
                <a:solidFill>
                  <a:srgbClr val="C00000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75%</a:t>
            </a:r>
            <a:r>
              <a:rPr lang="en-US" sz="1600" b="1" dirty="0">
                <a:solidFill>
                  <a:srgbClr val="C00000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:</a:t>
            </a:r>
            <a:endParaRPr sz="1600" b="1" dirty="0">
              <a:solidFill>
                <a:srgbClr val="C00000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grpSp>
        <p:nvGrpSpPr>
          <p:cNvPr id="432" name="Google Shape;432;p34"/>
          <p:cNvGrpSpPr/>
          <p:nvPr/>
        </p:nvGrpSpPr>
        <p:grpSpPr>
          <a:xfrm rot="5400000">
            <a:off x="8401843" y="780686"/>
            <a:ext cx="150451" cy="512600"/>
            <a:chOff x="2990775" y="3601075"/>
            <a:chExt cx="150451" cy="512600"/>
          </a:xfrm>
        </p:grpSpPr>
        <p:sp>
          <p:nvSpPr>
            <p:cNvPr id="433" name="Google Shape;433;p34"/>
            <p:cNvSpPr/>
            <p:nvPr/>
          </p:nvSpPr>
          <p:spPr>
            <a:xfrm>
              <a:off x="2990775" y="4059117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6"/>
                    <a:pt x="539" y="1076"/>
                  </a:cubicBezTo>
                  <a:cubicBezTo>
                    <a:pt x="838" y="1076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990775" y="3944480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990775" y="3830096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39"/>
                  </a:cubicBezTo>
                  <a:cubicBezTo>
                    <a:pt x="1" y="838"/>
                    <a:pt x="239" y="1082"/>
                    <a:pt x="539" y="1082"/>
                  </a:cubicBezTo>
                  <a:cubicBezTo>
                    <a:pt x="838" y="1082"/>
                    <a:pt x="1082" y="838"/>
                    <a:pt x="1082" y="539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990775" y="3715712"/>
              <a:ext cx="54811" cy="54558"/>
            </a:xfrm>
            <a:custGeom>
              <a:avLst/>
              <a:gdLst/>
              <a:ahLst/>
              <a:cxnLst/>
              <a:rect l="l" t="t" r="r" b="b"/>
              <a:pathLst>
                <a:path w="1082" h="1077" extrusionOk="0">
                  <a:moveTo>
                    <a:pt x="539" y="1"/>
                  </a:moveTo>
                  <a:cubicBezTo>
                    <a:pt x="239" y="1"/>
                    <a:pt x="1" y="239"/>
                    <a:pt x="1" y="539"/>
                  </a:cubicBezTo>
                  <a:cubicBezTo>
                    <a:pt x="1" y="838"/>
                    <a:pt x="239" y="1077"/>
                    <a:pt x="539" y="1077"/>
                  </a:cubicBezTo>
                  <a:cubicBezTo>
                    <a:pt x="838" y="1077"/>
                    <a:pt x="1082" y="838"/>
                    <a:pt x="1082" y="539"/>
                  </a:cubicBezTo>
                  <a:cubicBezTo>
                    <a:pt x="1082" y="239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2990775" y="3601075"/>
              <a:ext cx="54811" cy="54811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39" y="1"/>
                  </a:moveTo>
                  <a:cubicBezTo>
                    <a:pt x="239" y="1"/>
                    <a:pt x="1" y="244"/>
                    <a:pt x="1" y="544"/>
                  </a:cubicBezTo>
                  <a:cubicBezTo>
                    <a:pt x="1" y="843"/>
                    <a:pt x="239" y="1082"/>
                    <a:pt x="539" y="1082"/>
                  </a:cubicBezTo>
                  <a:cubicBezTo>
                    <a:pt x="838" y="1082"/>
                    <a:pt x="1082" y="843"/>
                    <a:pt x="1082" y="544"/>
                  </a:cubicBezTo>
                  <a:cubicBezTo>
                    <a:pt x="1082" y="244"/>
                    <a:pt x="8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085908" y="4059117"/>
              <a:ext cx="54761" cy="54558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43" y="1"/>
                  </a:moveTo>
                  <a:cubicBezTo>
                    <a:pt x="244" y="1"/>
                    <a:pt x="0" y="239"/>
                    <a:pt x="0" y="539"/>
                  </a:cubicBezTo>
                  <a:cubicBezTo>
                    <a:pt x="0" y="838"/>
                    <a:pt x="244" y="1076"/>
                    <a:pt x="543" y="1076"/>
                  </a:cubicBezTo>
                  <a:cubicBezTo>
                    <a:pt x="843" y="1076"/>
                    <a:pt x="1081" y="838"/>
                    <a:pt x="1081" y="539"/>
                  </a:cubicBezTo>
                  <a:cubicBezTo>
                    <a:pt x="1081" y="239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085908" y="3944480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38"/>
                    <a:pt x="244" y="1082"/>
                    <a:pt x="543" y="1082"/>
                  </a:cubicBezTo>
                  <a:cubicBezTo>
                    <a:pt x="843" y="1082"/>
                    <a:pt x="1081" y="838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085655" y="3830096"/>
              <a:ext cx="55571" cy="54811"/>
            </a:xfrm>
            <a:custGeom>
              <a:avLst/>
              <a:gdLst/>
              <a:ahLst/>
              <a:cxnLst/>
              <a:rect l="l" t="t" r="r" b="b"/>
              <a:pathLst>
                <a:path w="1097" h="1082" extrusionOk="0">
                  <a:moveTo>
                    <a:pt x="547" y="1"/>
                  </a:moveTo>
                  <a:cubicBezTo>
                    <a:pt x="544" y="1"/>
                    <a:pt x="541" y="1"/>
                    <a:pt x="538" y="1"/>
                  </a:cubicBezTo>
                  <a:cubicBezTo>
                    <a:pt x="239" y="6"/>
                    <a:pt x="0" y="255"/>
                    <a:pt x="5" y="554"/>
                  </a:cubicBezTo>
                  <a:cubicBezTo>
                    <a:pt x="15" y="845"/>
                    <a:pt x="254" y="1082"/>
                    <a:pt x="549" y="1082"/>
                  </a:cubicBezTo>
                  <a:cubicBezTo>
                    <a:pt x="552" y="1082"/>
                    <a:pt x="555" y="1082"/>
                    <a:pt x="558" y="1082"/>
                  </a:cubicBezTo>
                  <a:cubicBezTo>
                    <a:pt x="858" y="1077"/>
                    <a:pt x="1096" y="828"/>
                    <a:pt x="1086" y="529"/>
                  </a:cubicBezTo>
                  <a:cubicBezTo>
                    <a:pt x="1081" y="232"/>
                    <a:pt x="83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085655" y="3715712"/>
              <a:ext cx="55571" cy="54558"/>
            </a:xfrm>
            <a:custGeom>
              <a:avLst/>
              <a:gdLst/>
              <a:ahLst/>
              <a:cxnLst/>
              <a:rect l="l" t="t" r="r" b="b"/>
              <a:pathLst>
                <a:path w="1097" h="1077" extrusionOk="0">
                  <a:moveTo>
                    <a:pt x="545" y="1"/>
                  </a:moveTo>
                  <a:cubicBezTo>
                    <a:pt x="254" y="1"/>
                    <a:pt x="15" y="230"/>
                    <a:pt x="5" y="524"/>
                  </a:cubicBezTo>
                  <a:cubicBezTo>
                    <a:pt x="0" y="823"/>
                    <a:pt x="234" y="1072"/>
                    <a:pt x="533" y="1077"/>
                  </a:cubicBezTo>
                  <a:cubicBezTo>
                    <a:pt x="539" y="1077"/>
                    <a:pt x="545" y="1077"/>
                    <a:pt x="552" y="1077"/>
                  </a:cubicBezTo>
                  <a:cubicBezTo>
                    <a:pt x="843" y="1077"/>
                    <a:pt x="1081" y="847"/>
                    <a:pt x="1086" y="554"/>
                  </a:cubicBezTo>
                  <a:cubicBezTo>
                    <a:pt x="1096" y="255"/>
                    <a:pt x="863" y="6"/>
                    <a:pt x="563" y="1"/>
                  </a:cubicBezTo>
                  <a:cubicBezTo>
                    <a:pt x="557" y="1"/>
                    <a:pt x="551" y="1"/>
                    <a:pt x="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085908" y="3601075"/>
              <a:ext cx="54761" cy="54811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43" y="1"/>
                  </a:moveTo>
                  <a:cubicBezTo>
                    <a:pt x="244" y="1"/>
                    <a:pt x="0" y="244"/>
                    <a:pt x="0" y="544"/>
                  </a:cubicBezTo>
                  <a:cubicBezTo>
                    <a:pt x="0" y="843"/>
                    <a:pt x="244" y="1082"/>
                    <a:pt x="543" y="1082"/>
                  </a:cubicBezTo>
                  <a:cubicBezTo>
                    <a:pt x="843" y="1082"/>
                    <a:pt x="1081" y="843"/>
                    <a:pt x="1081" y="544"/>
                  </a:cubicBezTo>
                  <a:cubicBezTo>
                    <a:pt x="1081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28;p34">
            <a:extLst>
              <a:ext uri="{FF2B5EF4-FFF2-40B4-BE49-F238E27FC236}">
                <a16:creationId xmlns:a16="http://schemas.microsoft.com/office/drawing/2014/main" id="{7B5F90D6-3AEA-D69F-9CBF-975C3A9440C2}"/>
              </a:ext>
            </a:extLst>
          </p:cNvPr>
          <p:cNvSpPr txBox="1">
            <a:spLocks/>
          </p:cNvSpPr>
          <p:nvPr/>
        </p:nvSpPr>
        <p:spPr>
          <a:xfrm>
            <a:off x="884252" y="1884642"/>
            <a:ext cx="5129400" cy="66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Familjen Grotesk"/>
              <a:buAutoNum type="arabicPeriod"/>
              <a:defRPr sz="1200" b="0" i="0" u="none" strike="noStrike" cap="non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indent="0" algn="l">
              <a:buNone/>
            </a:pPr>
            <a:r>
              <a:rPr lang="en-US" sz="14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Medical_History_10 (99%), Medical_History_15 (98%), Medical_History_24(93%), Medical_History_32(75%)</a:t>
            </a:r>
          </a:p>
          <a:p>
            <a:pPr marL="0" indent="0">
              <a:buFont typeface="Familjen Grotesk"/>
              <a:buNone/>
            </a:pPr>
            <a:endParaRPr lang="en-US" sz="14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6C52E-20A8-2E67-02FD-C57EE92CCBA4}"/>
              </a:ext>
            </a:extLst>
          </p:cNvPr>
          <p:cNvSpPr txBox="1"/>
          <p:nvPr/>
        </p:nvSpPr>
        <p:spPr>
          <a:xfrm>
            <a:off x="914732" y="2893720"/>
            <a:ext cx="6645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Chivo" panose="020B0604020202020204" charset="0"/>
              </a:rPr>
              <a:t>Do:</a:t>
            </a:r>
            <a:endParaRPr lang="en-US" b="1" dirty="0">
              <a:solidFill>
                <a:schemeClr val="tx1"/>
              </a:solidFill>
              <a:effectLst/>
              <a:latin typeface="Chivo" panose="020B0604020202020204" charset="0"/>
            </a:endParaRPr>
          </a:p>
          <a:p>
            <a:pPr marL="342900" lvl="5" indent="-342900" algn="just">
              <a:buFont typeface="Chivo" panose="020B0604020202020204" charset="0"/>
              <a:buChar char="̵"/>
            </a:pPr>
            <a:r>
              <a:rPr lang="vi-VN" i="1" dirty="0">
                <a:solidFill>
                  <a:schemeClr val="tx1"/>
                </a:solidFill>
                <a:latin typeface="Chivo" panose="020B0604020202020204" charset="0"/>
              </a:rPr>
              <a:t>C</a:t>
            </a:r>
            <a:r>
              <a:rPr lang="vi-VN" i="1" dirty="0">
                <a:solidFill>
                  <a:schemeClr val="tx1"/>
                </a:solidFill>
                <a:effectLst/>
                <a:latin typeface="Chivo" panose="020B0604020202020204" charset="0"/>
              </a:rPr>
              <a:t>ác cột này thiếu quá nhiều dữ liệu (</a:t>
            </a:r>
            <a:r>
              <a:rPr lang="vi-VN" i="1" dirty="0" err="1">
                <a:solidFill>
                  <a:schemeClr val="tx1"/>
                </a:solidFill>
                <a:effectLst/>
                <a:latin typeface="Chivo" panose="020B0604020202020204" charset="0"/>
              </a:rPr>
              <a:t>max</a:t>
            </a:r>
            <a:r>
              <a:rPr lang="vi-VN" i="1" dirty="0">
                <a:solidFill>
                  <a:schemeClr val="tx1"/>
                </a:solidFill>
                <a:effectLst/>
                <a:latin typeface="Chivo" panose="020B0604020202020204" charset="0"/>
              </a:rPr>
              <a:t> lên đến 99%) vì vậy loại bỏ cột này</a:t>
            </a:r>
            <a:r>
              <a:rPr lang="en-US" i="1" dirty="0">
                <a:solidFill>
                  <a:schemeClr val="tx1"/>
                </a:solidFill>
                <a:effectLst/>
                <a:latin typeface="Chivo" panose="020B0604020202020204" charset="0"/>
              </a:rPr>
              <a:t>.</a:t>
            </a:r>
            <a:endParaRPr lang="vi-VN" i="1" dirty="0">
              <a:solidFill>
                <a:schemeClr val="tx1"/>
              </a:solidFill>
              <a:effectLst/>
              <a:latin typeface="Chivo" panose="020B0604020202020204" charset="0"/>
            </a:endParaRPr>
          </a:p>
          <a:p>
            <a:pPr marL="342900" lvl="5" indent="-342900" algn="just">
              <a:buFont typeface="Chivo" panose="020B0604020202020204" charset="0"/>
              <a:buChar char="̵"/>
            </a:pPr>
            <a:r>
              <a:rPr lang="vi-VN" i="1" dirty="0">
                <a:solidFill>
                  <a:schemeClr val="tx1"/>
                </a:solidFill>
                <a:effectLst/>
                <a:latin typeface="Chivo" panose="020B0604020202020204" charset="0"/>
              </a:rPr>
              <a:t>Trên 75% chỉ có 4 cột bị xóa bỏ so với 128 cột dữ liệu sẽ không qua ảnh hưởng đến tệp</a:t>
            </a:r>
            <a:r>
              <a:rPr lang="en-US" i="1" dirty="0">
                <a:solidFill>
                  <a:schemeClr val="tx1"/>
                </a:solidFill>
                <a:effectLst/>
                <a:latin typeface="Chivo" panose="020B0604020202020204" charset="0"/>
              </a:rPr>
              <a:t>.</a:t>
            </a:r>
            <a:endParaRPr lang="vi-VN" i="1" dirty="0">
              <a:solidFill>
                <a:schemeClr val="tx1"/>
              </a:solidFill>
              <a:effectLst/>
              <a:latin typeface="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4405"/>
      </p:ext>
    </p:extLst>
  </p:cSld>
  <p:clrMapOvr>
    <a:masterClrMapping/>
  </p:clrMapOvr>
</p:sld>
</file>

<file path=ppt/theme/theme1.xml><?xml version="1.0" encoding="utf-8"?>
<a:theme xmlns:a="http://schemas.openxmlformats.org/drawingml/2006/main" name="Hygiene Training Workshop by Slidesgo">
  <a:themeElements>
    <a:clrScheme name="Simple Light">
      <a:dk1>
        <a:srgbClr val="033957"/>
      </a:dk1>
      <a:lt1>
        <a:srgbClr val="00659C"/>
      </a:lt1>
      <a:dk2>
        <a:srgbClr val="00A6D9"/>
      </a:dk2>
      <a:lt2>
        <a:srgbClr val="0084BB"/>
      </a:lt2>
      <a:accent1>
        <a:srgbClr val="FFFFFF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3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699</Words>
  <Application>Microsoft Office PowerPoint</Application>
  <PresentationFormat>On-screen Show (16:9)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Cambria Math</vt:lpstr>
      <vt:lpstr>Nunito</vt:lpstr>
      <vt:lpstr>Arial</vt:lpstr>
      <vt:lpstr>Chivo</vt:lpstr>
      <vt:lpstr>Roboto Condensed Light</vt:lpstr>
      <vt:lpstr>DM Sans</vt:lpstr>
      <vt:lpstr>Familjen Grotesk</vt:lpstr>
      <vt:lpstr>Open Sans</vt:lpstr>
      <vt:lpstr>Hygiene Training Workshop by Slidesgo</vt:lpstr>
      <vt:lpstr>PHÂN LOẠI RỦI RO BẢO HIỂM</vt:lpstr>
      <vt:lpstr>Mục Lục</vt:lpstr>
      <vt:lpstr>Tổng Quan</vt:lpstr>
      <vt:lpstr>Tổng quan bài toán</vt:lpstr>
      <vt:lpstr>Dữ liệu bài toán </vt:lpstr>
      <vt:lpstr>Mục Tiêu</vt:lpstr>
      <vt:lpstr>Mục Tiêu  </vt:lpstr>
      <vt:lpstr>Xử Lý Dữ Liệu</vt:lpstr>
      <vt:lpstr>Làm Sạch Dữ Liệu </vt:lpstr>
      <vt:lpstr>Phân Loại</vt:lpstr>
      <vt:lpstr>Phân Bổ Dữ Liệu</vt:lpstr>
      <vt:lpstr>Chọn Biến</vt:lpstr>
      <vt:lpstr>Mô Hình</vt:lpstr>
      <vt:lpstr>Chọn Mô Hình</vt:lpstr>
      <vt:lpstr>Logistic Regresstion</vt:lpstr>
      <vt:lpstr>Input &amp; Output</vt:lpstr>
      <vt:lpstr>Biến Quan Trọng</vt:lpstr>
      <vt:lpstr>Kết Quả Mô Hình</vt:lpstr>
      <vt:lpstr>ROC</vt:lpstr>
      <vt:lpstr>Business Value</vt:lpstr>
      <vt:lpstr>Thanks!</vt:lpstr>
      <vt:lpstr>Resourses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RỦI RO BẢO HIỂM</dc:title>
  <cp:lastModifiedBy>a41798 Đỗ Quỳnh Thi</cp:lastModifiedBy>
  <cp:revision>16</cp:revision>
  <dcterms:modified xsi:type="dcterms:W3CDTF">2024-01-20T16:32:49Z</dcterms:modified>
</cp:coreProperties>
</file>